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charts/chart2.xml" ContentType="application/vnd.openxmlformats-officedocument.drawingml.chart+xml"/>
  <Override PartName="/ppt/theme/themeOverride1.xml" ContentType="application/vnd.openxmlformats-officedocument.themeOverr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notesSlides/notesSlide42.xml" ContentType="application/vnd.openxmlformats-officedocument.presentationml.notesSlide+xml"/>
  <Override PartName="/ppt/charts/chart5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charts/chart6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charts/chart7.xml" ContentType="application/vnd.openxmlformats-officedocument.drawingml.chart+xml"/>
  <Override PartName="/ppt/notesSlides/notesSlide56.xml" ContentType="application/vnd.openxmlformats-officedocument.presentationml.notesSlide+xml"/>
  <Override PartName="/ppt/charts/chart8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57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62"/>
  </p:notesMasterIdLst>
  <p:sldIdLst>
    <p:sldId id="411" r:id="rId2"/>
    <p:sldId id="406" r:id="rId3"/>
    <p:sldId id="394" r:id="rId4"/>
    <p:sldId id="335" r:id="rId5"/>
    <p:sldId id="353" r:id="rId6"/>
    <p:sldId id="321" r:id="rId7"/>
    <p:sldId id="328" r:id="rId8"/>
    <p:sldId id="408" r:id="rId9"/>
    <p:sldId id="395" r:id="rId10"/>
    <p:sldId id="325" r:id="rId11"/>
    <p:sldId id="345" r:id="rId12"/>
    <p:sldId id="357" r:id="rId13"/>
    <p:sldId id="358" r:id="rId14"/>
    <p:sldId id="359" r:id="rId15"/>
    <p:sldId id="360" r:id="rId16"/>
    <p:sldId id="396" r:id="rId17"/>
    <p:sldId id="330" r:id="rId18"/>
    <p:sldId id="362" r:id="rId19"/>
    <p:sldId id="363" r:id="rId20"/>
    <p:sldId id="397" r:id="rId21"/>
    <p:sldId id="364" r:id="rId22"/>
    <p:sldId id="398" r:id="rId23"/>
    <p:sldId id="365" r:id="rId24"/>
    <p:sldId id="368" r:id="rId25"/>
    <p:sldId id="370" r:id="rId26"/>
    <p:sldId id="399" r:id="rId27"/>
    <p:sldId id="369" r:id="rId28"/>
    <p:sldId id="372" r:id="rId29"/>
    <p:sldId id="400" r:id="rId30"/>
    <p:sldId id="373" r:id="rId31"/>
    <p:sldId id="374" r:id="rId32"/>
    <p:sldId id="376" r:id="rId33"/>
    <p:sldId id="401" r:id="rId34"/>
    <p:sldId id="377" r:id="rId35"/>
    <p:sldId id="382" r:id="rId36"/>
    <p:sldId id="402" r:id="rId37"/>
    <p:sldId id="356" r:id="rId38"/>
    <p:sldId id="334" r:id="rId39"/>
    <p:sldId id="403" r:id="rId40"/>
    <p:sldId id="381" r:id="rId41"/>
    <p:sldId id="384" r:id="rId42"/>
    <p:sldId id="385" r:id="rId43"/>
    <p:sldId id="386" r:id="rId44"/>
    <p:sldId id="388" r:id="rId45"/>
    <p:sldId id="387" r:id="rId46"/>
    <p:sldId id="404" r:id="rId47"/>
    <p:sldId id="389" r:id="rId48"/>
    <p:sldId id="405" r:id="rId49"/>
    <p:sldId id="391" r:id="rId50"/>
    <p:sldId id="380" r:id="rId51"/>
    <p:sldId id="341" r:id="rId52"/>
    <p:sldId id="344" r:id="rId53"/>
    <p:sldId id="342" r:id="rId54"/>
    <p:sldId id="329" r:id="rId55"/>
    <p:sldId id="347" r:id="rId56"/>
    <p:sldId id="350" r:id="rId57"/>
    <p:sldId id="332" r:id="rId58"/>
    <p:sldId id="346" r:id="rId59"/>
    <p:sldId id="336" r:id="rId60"/>
    <p:sldId id="410" r:id="rId61"/>
  </p:sldIdLst>
  <p:sldSz cx="12192000" cy="6858000"/>
  <p:notesSz cx="6858000" cy="9144000"/>
  <p:defaultTextStyle>
    <a:defPPr>
      <a:defRPr lang="zh-CN"/>
    </a:defPPr>
    <a:lvl1pPr marL="0" algn="l" defTabSz="91376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376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376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376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376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376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376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376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376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99"/>
    <a:srgbClr val="20ABB2"/>
    <a:srgbClr val="006660"/>
    <a:srgbClr val="019E97"/>
    <a:srgbClr val="0099CC"/>
    <a:srgbClr val="21A247"/>
    <a:srgbClr val="00C896"/>
    <a:srgbClr val="A6A6A6"/>
    <a:srgbClr val="009A44"/>
    <a:srgbClr val="009F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7853C-536D-4A76-A0AE-DD22124D55A5}" styleName="主题样式 1 - 强调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11" autoAdjust="0"/>
    <p:restoredTop sz="85017" autoAdjust="0"/>
  </p:normalViewPr>
  <p:slideViewPr>
    <p:cSldViewPr snapToGrid="0" snapToObjects="1">
      <p:cViewPr varScale="1">
        <p:scale>
          <a:sx n="78" d="100"/>
          <a:sy n="78" d="100"/>
        </p:scale>
        <p:origin x="480" y="72"/>
      </p:cViewPr>
      <p:guideLst/>
    </p:cSldViewPr>
  </p:slideViewPr>
  <p:notesTextViewPr>
    <p:cViewPr>
      <p:scale>
        <a:sx n="150" d="100"/>
        <a:sy n="150" d="100"/>
      </p:scale>
      <p:origin x="0" y="0"/>
    </p:cViewPr>
  </p:notesTextViewPr>
  <p:sorterViewPr>
    <p:cViewPr>
      <p:scale>
        <a:sx n="40" d="100"/>
        <a:sy n="40" d="100"/>
      </p:scale>
      <p:origin x="0" y="0"/>
    </p:cViewPr>
  </p:sorterViewPr>
  <p:notesViewPr>
    <p:cSldViewPr snapToGrid="0" snapToObjects="1">
      <p:cViewPr varScale="1">
        <p:scale>
          <a:sx n="85" d="100"/>
          <a:sy n="85" d="100"/>
        </p:scale>
        <p:origin x="2680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__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___2.xlsx"/><Relationship Id="rId1" Type="http://schemas.openxmlformats.org/officeDocument/2006/relationships/themeOverride" Target="../theme/themeOverride1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__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__4.xlsx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__5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__6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__7.xlsx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__8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zh-CN" sz="1600" b="1" i="0" u="none" strike="noStrike" kern="1200" spc="0" baseline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pP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活动前圈能力评价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zh-CN" sz="1600" b="1" i="0" u="none" strike="noStrike" kern="1200" spc="0" baseline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defRPr>
          </a:pPr>
          <a:endParaRPr lang="zh-CN"/>
        </a:p>
      </c:txPr>
    </c:title>
    <c:autoTitleDeleted val="0"/>
    <c:plotArea>
      <c:layout>
        <c:manualLayout>
          <c:layoutTarget val="inner"/>
          <c:xMode val="edge"/>
          <c:yMode val="edge"/>
          <c:x val="0.25599162762882499"/>
          <c:y val="0.21854234684079099"/>
          <c:w val="0.48801694408452101"/>
          <c:h val="0.67166095091772104"/>
        </c:manualLayout>
      </c:layout>
      <c:radarChart>
        <c:radarStyle val="marker"/>
        <c:varyColors val="0"/>
        <c:ser>
          <c:idx val="0"/>
          <c:order val="0"/>
          <c:spPr>
            <a:ln w="28575" cap="rnd">
              <a:solidFill>
                <a:schemeClr val="bg1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0"/>
                  <c:y val="2.787456445993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1.26582278481013E-2"/>
                  <c:y val="2.09059233449476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4.05063291139241E-2"/>
                  <c:y val="-3.83275261324041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7.5949367088608503E-3"/>
                  <c:y val="-1.0452961672473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2.0253164556962001E-2"/>
                  <c:y val="-6.271777003484320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5.82278481012658E-2"/>
                  <c:y val="-7.317073170731709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"/>
              <c:layout>
                <c:manualLayout>
                  <c:x val="2.2784810126582199E-2"/>
                  <c:y val="2.43902439024390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zh-CN" sz="1195" b="1" i="0" u="none" strike="noStrike" kern="1200" baseline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defRPr>
                </a:pPr>
                <a:endParaRPr lang="zh-C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Sheet1!$B$2:$B$9</c:f>
              <c:numCache>
                <c:formatCode>General</c:formatCode>
                <c:ptCount val="8"/>
                <c:pt idx="0">
                  <c:v>28</c:v>
                </c:pt>
                <c:pt idx="1">
                  <c:v>28</c:v>
                </c:pt>
                <c:pt idx="2">
                  <c:v>35</c:v>
                </c:pt>
                <c:pt idx="3">
                  <c:v>12</c:v>
                </c:pt>
                <c:pt idx="4">
                  <c:v>35</c:v>
                </c:pt>
                <c:pt idx="5">
                  <c:v>35</c:v>
                </c:pt>
                <c:pt idx="6">
                  <c:v>28</c:v>
                </c:pt>
                <c:pt idx="7">
                  <c:v>32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Sheet1!$B$1</c15:sqref>
                        </c15:formulaRef>
                      </c:ext>
                    </c:extLst>
                    <c:strCache>
                      <c:ptCount val="1"/>
                      <c:pt idx="0">
                        <c:v>系列 1</c:v>
                      </c:pt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strRef>
                    <c:extLst>
                      <c:ext uri="{02D57815-91ED-43cb-92C2-25804820EDAC}">
                        <c15:formulaRef>
                          <c15:sqref>Sheet1!$A$2:$A$9</c15:sqref>
                        </c15:formulaRef>
                      </c:ext>
                    </c:extLst>
                    <c:strCache>
                      <c:ptCount val="8"/>
                      <c:pt idx="0">
                        <c:v>团队凝聚力</c:v>
                      </c:pt>
                      <c:pt idx="1">
                        <c:v> 责任心</c:v>
                      </c:pt>
                      <c:pt idx="2">
                        <c:v>解决问题能力</c:v>
                      </c:pt>
                      <c:pt idx="3">
                        <c:v>品管手法</c:v>
                      </c:pt>
                      <c:pt idx="4">
                        <c:v>自信心</c:v>
                      </c:pt>
                      <c:pt idx="5">
                        <c:v>沟通协调</c:v>
                      </c:pt>
                      <c:pt idx="6">
                        <c:v>和谐度</c:v>
                      </c:pt>
                      <c:pt idx="7">
                        <c:v>积极性</c:v>
                      </c:pt>
                    </c:strCache>
                  </c:strRef>
                </c15:cat>
              </c15:filteredCategoryTitle>
            </c:ext>
          </c:extLst>
        </c:ser>
        <c:ser>
          <c:idx val="1"/>
          <c:order val="1"/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zh-CN" sz="1195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Sheet1!$C$2:$C$9</c:f>
              <c:numCache>
                <c:formatCode>General</c:formatCode>
                <c:ptCount val="8"/>
              </c:numCache>
            </c:numRef>
          </c:val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Sheet1!$C$1</c15:sqref>
                        </c15:formulaRef>
                      </c:ext>
                    </c:extLst>
                    <c:strCache>
                      <c:ptCount val="1"/>
                      <c:pt idx="0">
                        <c:v>列1</c:v>
                      </c:pt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strRef>
                    <c:extLst>
                      <c:ext uri="{02D57815-91ED-43cb-92C2-25804820EDAC}">
                        <c15:formulaRef>
                          <c15:sqref>Sheet1!$A$2:$A$9</c15:sqref>
                        </c15:formulaRef>
                      </c:ext>
                    </c:extLst>
                    <c:strCache>
                      <c:ptCount val="8"/>
                      <c:pt idx="0">
                        <c:v>团队凝聚力</c:v>
                      </c:pt>
                      <c:pt idx="1">
                        <c:v> 责任心</c:v>
                      </c:pt>
                      <c:pt idx="2">
                        <c:v>解决问题能力</c:v>
                      </c:pt>
                      <c:pt idx="3">
                        <c:v>品管手法</c:v>
                      </c:pt>
                      <c:pt idx="4">
                        <c:v>自信心</c:v>
                      </c:pt>
                      <c:pt idx="5">
                        <c:v>沟通协调</c:v>
                      </c:pt>
                      <c:pt idx="6">
                        <c:v>和谐度</c:v>
                      </c:pt>
                      <c:pt idx="7">
                        <c:v>积极性</c:v>
                      </c:pt>
                    </c:strCache>
                  </c:strRef>
                </c15:cat>
              </c15:filteredCategoryTitle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axId val="352680528"/>
        <c:axId val="352681088"/>
      </c:radarChart>
      <c:catAx>
        <c:axId val="3526805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1195" b="0" i="0" u="none" strike="noStrike" kern="1200" baseline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pPr>
            <a:endParaRPr lang="zh-CN"/>
          </a:p>
        </c:txPr>
        <c:crossAx val="352681088"/>
        <c:crosses val="autoZero"/>
        <c:auto val="1"/>
        <c:lblAlgn val="ctr"/>
        <c:lblOffset val="100"/>
        <c:noMultiLvlLbl val="0"/>
      </c:catAx>
      <c:valAx>
        <c:axId val="352681088"/>
        <c:scaling>
          <c:orientation val="minMax"/>
        </c:scaling>
        <c:delete val="1"/>
        <c:axPos val="l"/>
        <c:majorGridlines>
          <c:spPr>
            <a:ln w="0" cap="flat" cmpd="sng" algn="ctr">
              <a:solidFill>
                <a:schemeClr val="tx1">
                  <a:lumMod val="75000"/>
                  <a:lumOff val="2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3526805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/>
      </a:pPr>
      <a:endParaRPr lang="zh-CN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9.7640896328321E-2"/>
          <c:y val="0.120594048452143"/>
          <c:w val="0.78296220932927896"/>
          <c:h val="0.4172242090373409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次数</c:f>
              <c:strCache>
                <c:ptCount val="1"/>
                <c:pt idx="0">
                  <c:v>次数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75F35"/>
              </a:solidFill>
              <a:ln>
                <a:noFill/>
              </a:ln>
              <a:effectLst/>
            </c:spPr>
          </c:dPt>
          <c:dPt>
            <c:idx val="1"/>
            <c:invertIfNegative val="0"/>
            <c:bubble3D val="0"/>
            <c:spPr>
              <a:solidFill>
                <a:srgbClr val="E19825"/>
              </a:solidFill>
              <a:ln>
                <a:noFill/>
              </a:ln>
              <a:effectLst/>
            </c:spPr>
          </c:dPt>
          <c:dPt>
            <c:idx val="2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</c:dPt>
          <c:dPt>
            <c:idx val="3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</c:spPr>
          </c:dPt>
          <c:dPt>
            <c:idx val="4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</c:dPt>
          <c:dPt>
            <c:idx val="5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</c:spPr>
          </c:dPt>
          <c:dPt>
            <c:idx val="6"/>
            <c:invertIfNegative val="0"/>
            <c:bubble3D val="0"/>
            <c:spPr>
              <a:solidFill>
                <a:srgbClr val="15C7EB"/>
              </a:solidFill>
              <a:ln>
                <a:noFill/>
              </a:ln>
              <a:effectLst/>
            </c:spPr>
          </c:dPt>
          <c:dPt>
            <c:idx val="7"/>
            <c:invertIfNegative val="0"/>
            <c:bubble3D val="0"/>
            <c:spPr>
              <a:solidFill>
                <a:srgbClr val="E7DEDA">
                  <a:lumMod val="50000"/>
                </a:srgbClr>
              </a:solidFill>
              <a:ln>
                <a:noFill/>
              </a:ln>
              <a:effectLst/>
            </c:spPr>
          </c:dPt>
          <c:dPt>
            <c:idx val="8"/>
            <c:invertIfNegative val="0"/>
            <c:bubble3D val="0"/>
            <c:spPr>
              <a:solidFill>
                <a:srgbClr val="FFFFFF">
                  <a:lumMod val="75000"/>
                </a:srgbClr>
              </a:solidFill>
              <a:ln>
                <a:noFill/>
              </a:ln>
              <a:effectLst/>
            </c:spPr>
          </c:dPt>
          <c:dPt>
            <c:idx val="9"/>
            <c:invertIfNegative val="0"/>
            <c:bubble3D val="0"/>
            <c:spPr>
              <a:solidFill>
                <a:srgbClr val="B19C7D">
                  <a:lumMod val="75000"/>
                </a:srgbClr>
              </a:solidFill>
              <a:ln>
                <a:noFill/>
              </a:ln>
              <a:effectLst/>
            </c:spPr>
          </c:dPt>
          <c:dLbls>
            <c:dLbl>
              <c:idx val="7"/>
              <c:spPr>
                <a:noFill/>
                <a:ln>
                  <a:noFill/>
                </a:ln>
                <a:effectLst/>
              </c:spPr>
              <c:txPr>
                <a:bodyPr rot="0" spcFirstLastPara="0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lang="zh-CN" sz="18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zh-CN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8"/>
              <c:spPr>
                <a:noFill/>
                <a:ln>
                  <a:noFill/>
                </a:ln>
                <a:effectLst/>
              </c:spPr>
              <c:txPr>
                <a:bodyPr rot="0" spcFirstLastPara="0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lang="zh-CN" sz="18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zh-CN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9"/>
              <c:spPr>
                <a:noFill/>
                <a:ln>
                  <a:noFill/>
                </a:ln>
                <a:effectLst/>
              </c:spPr>
              <c:txPr>
                <a:bodyPr rot="0" spcFirstLastPara="0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lang="zh-CN" sz="18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zh-CN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zh-CN" sz="18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Sheet1!$A$3:$A$12</c:f>
              <c:strCache>
                <c:ptCount val="10"/>
                <c:pt idx="0">
                  <c:v>缺乏相关宣传资料</c:v>
                </c:pt>
                <c:pt idx="1">
                  <c:v>称重流程不合理及执行不到位</c:v>
                </c:pt>
                <c:pt idx="2">
                  <c:v>透析不合理进食</c:v>
                </c:pt>
                <c:pt idx="3">
                  <c:v>健康教育不到位</c:v>
                </c:pt>
                <c:pt idx="4">
                  <c:v>透析时间缩短</c:v>
                </c:pt>
                <c:pt idx="5">
                  <c:v>干体重设置过低</c:v>
                </c:pt>
                <c:pt idx="6">
                  <c:v>患者体重增加过多</c:v>
                </c:pt>
                <c:pt idx="7">
                  <c:v>食物选择不合理</c:v>
                </c:pt>
                <c:pt idx="8">
                  <c:v>护士未及时记录</c:v>
                </c:pt>
                <c:pt idx="9">
                  <c:v>护患、医患沟通不到位</c:v>
                </c:pt>
              </c:strCache>
            </c:strRef>
          </c:cat>
          <c:val>
            <c:numRef>
              <c:f>Sheet1!$B$3:$B$12</c:f>
              <c:numCache>
                <c:formatCode>General</c:formatCode>
                <c:ptCount val="10"/>
                <c:pt idx="0">
                  <c:v>12</c:v>
                </c:pt>
                <c:pt idx="1">
                  <c:v>10</c:v>
                </c:pt>
                <c:pt idx="2">
                  <c:v>8</c:v>
                </c:pt>
                <c:pt idx="3">
                  <c:v>6</c:v>
                </c:pt>
                <c:pt idx="4">
                  <c:v>2</c:v>
                </c:pt>
                <c:pt idx="5">
                  <c:v>2</c:v>
                </c:pt>
                <c:pt idx="6">
                  <c:v>2</c:v>
                </c:pt>
                <c:pt idx="7">
                  <c:v>1</c:v>
                </c:pt>
                <c:pt idx="8">
                  <c:v>1</c:v>
                </c:pt>
                <c:pt idx="9">
                  <c:v>1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0"/>
        <c:overlap val="-27"/>
        <c:axId val="361061680"/>
        <c:axId val="361062240"/>
      </c:barChart>
      <c:lineChart>
        <c:grouping val="standard"/>
        <c:varyColors val="0"/>
        <c:ser>
          <c:idx val="1"/>
          <c:order val="1"/>
          <c:tx>
            <c:strRef>
              <c:f>累计百分比</c:f>
              <c:strCache>
                <c:ptCount val="1"/>
                <c:pt idx="0">
                  <c:v>累计百分比</c:v>
                </c:pt>
              </c:strCache>
            </c:strRef>
          </c:tx>
          <c:spPr>
            <a:ln w="28575" cap="rnd" cmpd="sng" algn="ctr">
              <a:solidFill>
                <a:schemeClr val="accent2"/>
              </a:solidFill>
              <a:prstDash val="solid"/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5.5627139188005499E-3"/>
                  <c:y val="-4.4480432715415803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0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lang="zh-CN" sz="14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zh-CN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0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lang="zh-CN" sz="14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zh-CN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0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lang="zh-CN" sz="14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zh-CN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zh-CN"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Sheet1!$E$2:$E$12</c:f>
              <c:numCache>
                <c:formatCode>General</c:formatCode>
                <c:ptCount val="11"/>
                <c:pt idx="0">
                  <c:v>9.0899999999999995E-2</c:v>
                </c:pt>
                <c:pt idx="1">
                  <c:v>0.18179999999999999</c:v>
                </c:pt>
                <c:pt idx="2">
                  <c:v>0.2727</c:v>
                </c:pt>
                <c:pt idx="3">
                  <c:v>0.36359999999999998</c:v>
                </c:pt>
                <c:pt idx="4">
                  <c:v>0.45450000000000002</c:v>
                </c:pt>
                <c:pt idx="5">
                  <c:v>0.5454</c:v>
                </c:pt>
                <c:pt idx="6">
                  <c:v>0.63629999999999998</c:v>
                </c:pt>
                <c:pt idx="7">
                  <c:v>0.72719999999999996</c:v>
                </c:pt>
                <c:pt idx="8">
                  <c:v>0.81810000000000005</c:v>
                </c:pt>
                <c:pt idx="9">
                  <c:v>0.90900000000000003</c:v>
                </c:pt>
                <c:pt idx="10">
                  <c:v>1</c:v>
                </c:pt>
              </c:numCache>
            </c:numRef>
          </c:cat>
          <c:val>
            <c:numRef>
              <c:f>Sheet1!$D$2:$D$12</c:f>
              <c:numCache>
                <c:formatCode>0.00%</c:formatCode>
                <c:ptCount val="11"/>
                <c:pt idx="0">
                  <c:v>0</c:v>
                </c:pt>
                <c:pt idx="1">
                  <c:v>0.2666</c:v>
                </c:pt>
                <c:pt idx="2">
                  <c:v>0.48880000000000001</c:v>
                </c:pt>
                <c:pt idx="3">
                  <c:v>0.66649999999999998</c:v>
                </c:pt>
                <c:pt idx="4">
                  <c:v>0.79979999999999996</c:v>
                </c:pt>
                <c:pt idx="5">
                  <c:v>0.84419999999999995</c:v>
                </c:pt>
                <c:pt idx="6">
                  <c:v>0.88859999999999995</c:v>
                </c:pt>
                <c:pt idx="7">
                  <c:v>0.93300000000000005</c:v>
                </c:pt>
                <c:pt idx="8">
                  <c:v>0.95520000000000005</c:v>
                </c:pt>
                <c:pt idx="9">
                  <c:v>0.97740000000000005</c:v>
                </c:pt>
                <c:pt idx="10">
                  <c:v>1</c:v>
                </c:pt>
              </c:numCache>
            </c:numRef>
          </c: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361062800"/>
        <c:axId val="361063360"/>
      </c:lineChart>
      <c:catAx>
        <c:axId val="3610616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pPr>
            <a:endParaRPr lang="zh-CN"/>
          </a:p>
        </c:txPr>
        <c:crossAx val="361062240"/>
        <c:crosses val="autoZero"/>
        <c:auto val="1"/>
        <c:lblAlgn val="ctr"/>
        <c:lblOffset val="100"/>
        <c:noMultiLvlLbl val="0"/>
      </c:catAx>
      <c:valAx>
        <c:axId val="361062240"/>
        <c:scaling>
          <c:orientation val="minMax"/>
          <c:max val="45"/>
        </c:scaling>
        <c:delete val="0"/>
        <c:axPos val="l"/>
        <c:majorGridlines>
          <c:spPr>
            <a:ln w="9525" cap="flat" cmpd="sng" algn="ctr">
              <a:solidFill>
                <a:srgbClr val="000000">
                  <a:lumMod val="65000"/>
                  <a:lumOff val="35000"/>
                </a:srgbClr>
              </a:solidFill>
              <a:prstDash val="solid"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6350" cap="flat" cmpd="sng" algn="ctr">
            <a:noFill/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361061680"/>
        <c:crosses val="autoZero"/>
        <c:crossBetween val="between"/>
      </c:valAx>
      <c:catAx>
        <c:axId val="361062800"/>
        <c:scaling>
          <c:orientation val="minMax"/>
        </c:scaling>
        <c:delete val="0"/>
        <c:axPos val="t"/>
        <c:numFmt formatCode="General" sourceLinked="1"/>
        <c:majorTickMark val="none"/>
        <c:minorTickMark val="none"/>
        <c:tickLblPos val="none"/>
        <c:txPr>
          <a:bodyPr rot="-60000000" spcFirstLastPara="0" vertOverflow="ellipsis" vert="horz" wrap="square" anchor="ctr" anchorCtr="1"/>
          <a:lstStyle/>
          <a:p>
            <a:pPr>
              <a:defRPr lang="zh-CN"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361063360"/>
        <c:crosses val="max"/>
        <c:auto val="1"/>
        <c:lblAlgn val="ctr"/>
        <c:lblOffset val="100"/>
        <c:noMultiLvlLbl val="0"/>
      </c:catAx>
      <c:valAx>
        <c:axId val="361063360"/>
        <c:scaling>
          <c:orientation val="minMax"/>
        </c:scaling>
        <c:delete val="0"/>
        <c:axPos val="r"/>
        <c:numFmt formatCode="0.00%" sourceLinked="1"/>
        <c:majorTickMark val="none"/>
        <c:minorTickMark val="none"/>
        <c:tickLblPos val="nextTo"/>
        <c:spPr>
          <a:noFill/>
          <a:ln w="6350" cap="flat" cmpd="sng" algn="ctr">
            <a:noFill/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361062800"/>
        <c:crosses val="max"/>
        <c:crossBetween val="midCat"/>
      </c:valAx>
      <c:spPr>
        <a:noFill/>
        <a:ln>
          <a:solidFill>
            <a:srgbClr val="FFFFFF">
              <a:lumMod val="65000"/>
            </a:srgbClr>
          </a:solidFill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lang="zh-CN" sz="1800"/>
      </a:pPr>
      <a:endParaRPr lang="zh-CN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0027297543221101E-2"/>
          <c:y val="5.3527980535279802E-2"/>
          <c:w val="0.89808917197452198"/>
          <c:h val="0.84428223844282202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rgbClr val="00C896"/>
            </a:solidFill>
            <a:ln w="10734">
              <a:solidFill>
                <a:srgbClr val="00C896"/>
              </a:solidFill>
              <a:prstDash val="solid"/>
            </a:ln>
          </c:spPr>
          <c:invertIfNegative val="0"/>
          <c:dPt>
            <c:idx val="1"/>
            <c:invertIfNegative val="0"/>
            <c:bubble3D val="0"/>
          </c:dPt>
          <c:dPt>
            <c:idx val="2"/>
            <c:invertIfNegative val="0"/>
            <c:bubble3D val="0"/>
          </c:dPt>
          <c:dPt>
            <c:idx val="3"/>
            <c:invertIfNegative val="0"/>
            <c:bubble3D val="0"/>
          </c:dPt>
          <c:dPt>
            <c:idx val="4"/>
            <c:invertIfNegative val="0"/>
            <c:bubble3D val="0"/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zh-CN" sz="1200" b="0" i="0" u="none" strike="noStrike" kern="1200" baseline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宋体" panose="02010600030101010101" pitchFamily="2" charset="-122"/>
                  </a:defRPr>
                </a:pPr>
                <a:endParaRPr lang="zh-CN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val>
            <c:numRef>
              <c:f>Sheet2!$J$3:$J$7</c:f>
              <c:numCache>
                <c:formatCode>General</c:formatCode>
                <c:ptCount val="5"/>
                <c:pt idx="0">
                  <c:v>5</c:v>
                </c:pt>
                <c:pt idx="1">
                  <c:v>5</c:v>
                </c:pt>
                <c:pt idx="2">
                  <c:v>3</c:v>
                </c:pt>
                <c:pt idx="3">
                  <c:v>4</c:v>
                </c:pt>
                <c:pt idx="4">
                  <c:v>2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Sheet2!$J$2</c15:sqref>
                        </c15:formulaRef>
                      </c:ext>
                    </c:extLst>
                    <c:strCache>
                      <c:ptCount val="1"/>
                      <c:pt idx="0">
                        <c:v>不良数量</c:v>
                      </c:pt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strRef>
                    <c:extLst>
                      <c:ext uri="{02D57815-91ED-43cb-92C2-25804820EDAC}">
                        <c15:formulaRef>
                          <c15:sqref>Sheet2!$I$3:$I$7</c15:sqref>
                        </c15:formulaRef>
                      </c:ext>
                    </c:extLst>
                    <c:strCache>
                      <c:ptCount val="5"/>
                      <c:pt idx="0">
                        <c:v>相关母乳喂养知识缺乏</c:v>
                      </c:pt>
                      <c:pt idx="1">
                        <c:v>混合喂养</c:v>
                      </c:pt>
                      <c:pt idx="2">
                        <c:v>活动不便</c:v>
                      </c:pt>
                      <c:pt idx="3">
                        <c:v>乳头条件差</c:v>
                      </c:pt>
                      <c:pt idx="4">
                        <c:v>家庭及其他因素</c:v>
                      </c:pt>
                    </c:strCache>
                  </c:strRef>
                </c15:cat>
              </c15:filteredCategoryTitle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axId val="361066160"/>
        <c:axId val="361066720"/>
      </c:barChart>
      <c:lineChart>
        <c:grouping val="standard"/>
        <c:varyColors val="0"/>
        <c:ser>
          <c:idx val="3"/>
          <c:order val="1"/>
          <c:spPr>
            <a:ln w="32203" cap="rnd" cmpd="sng" algn="ctr">
              <a:solidFill>
                <a:srgbClr val="019E97"/>
              </a:solidFill>
              <a:prstDash val="solid"/>
              <a:round/>
            </a:ln>
          </c:spPr>
          <c:marker>
            <c:symbol val="circle"/>
            <c:size val="7"/>
            <c:spPr>
              <a:solidFill>
                <a:srgbClr val="00C896"/>
              </a:solidFill>
              <a:ln w="6350" cap="flat" cmpd="sng" algn="ctr">
                <a:solidFill>
                  <a:srgbClr val="019E97"/>
                </a:solidFill>
                <a:prstDash val="solid"/>
                <a:round/>
              </a:ln>
            </c:spPr>
          </c:marker>
          <c:dLbls>
            <c:dLbl>
              <c:idx val="3"/>
              <c:layout>
                <c:manualLayout>
                  <c:x val="4.1324810515982E-3"/>
                  <c:y val="-0.10177035387998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 w="21468"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zh-CN"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宋体" panose="02010600030101010101" pitchFamily="2" charset="-122"/>
                  </a:defRPr>
                </a:pPr>
                <a:endParaRPr lang="zh-CN"/>
              </a:p>
            </c:txPr>
            <c:dLblPos val="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Sheet2!$M$3:$M$7</c:f>
              <c:numCache>
                <c:formatCode>0.00%</c:formatCode>
                <c:ptCount val="5"/>
                <c:pt idx="0">
                  <c:v>0.26319999999999999</c:v>
                </c:pt>
                <c:pt idx="1">
                  <c:v>0.52639999999999998</c:v>
                </c:pt>
                <c:pt idx="2">
                  <c:v>0.68430000000000002</c:v>
                </c:pt>
                <c:pt idx="3">
                  <c:v>0.89480000000000004</c:v>
                </c:pt>
                <c:pt idx="4">
                  <c:v>1</c:v>
                </c:pt>
              </c:numCache>
            </c:numRef>
          </c:val>
          <c:smooth val="0"/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Sheet2!$M$2</c15:sqref>
                        </c15:formulaRef>
                      </c:ext>
                    </c:extLst>
                    <c:strCache>
                      <c:ptCount val="1"/>
                      <c:pt idx="0">
                        <c:v>累计百分比</c:v>
                      </c:pt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strRef>
                    <c:extLst>
                      <c:ext uri="{02D57815-91ED-43cb-92C2-25804820EDAC}">
                        <c15:formulaRef>
                          <c15:sqref>Sheet2!$I$3:$I$7</c15:sqref>
                        </c15:formulaRef>
                      </c:ext>
                    </c:extLst>
                    <c:strCache>
                      <c:ptCount val="5"/>
                      <c:pt idx="0">
                        <c:v>相关母乳喂养知识缺乏</c:v>
                      </c:pt>
                      <c:pt idx="1">
                        <c:v>混合喂养</c:v>
                      </c:pt>
                      <c:pt idx="2">
                        <c:v>活动不便</c:v>
                      </c:pt>
                      <c:pt idx="3">
                        <c:v>乳头条件差</c:v>
                      </c:pt>
                      <c:pt idx="4">
                        <c:v>家庭及其他因素</c:v>
                      </c:pt>
                    </c:strCache>
                  </c:strRef>
                </c15:cat>
              </c15:filteredCategoryTitle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61067280"/>
        <c:axId val="364220368"/>
      </c:lineChart>
      <c:catAx>
        <c:axId val="361066160"/>
        <c:scaling>
          <c:orientation val="minMax"/>
        </c:scaling>
        <c:delete val="0"/>
        <c:axPos val="b"/>
        <c:numFmt formatCode="General" sourceLinked="1"/>
        <c:majorTickMark val="in"/>
        <c:minorTickMark val="none"/>
        <c:tickLblPos val="nextTo"/>
        <c:spPr>
          <a:ln w="2684" cap="flat" cmpd="sng" algn="ctr">
            <a:solidFill>
              <a:schemeClr val="bg1"/>
            </a:solidFill>
            <a:prstDash val="solid"/>
            <a:round/>
          </a:ln>
        </c:spPr>
        <c:txPr>
          <a:bodyPr rot="0" spcFirstLastPara="0" vertOverflow="ellipsis" vert="horz" wrap="square" anchor="ctr" anchorCtr="1"/>
          <a:lstStyle/>
          <a:p>
            <a:pPr>
              <a:defRPr lang="zh-CN" sz="1200" b="0" i="0" u="none" strike="noStrike" kern="1200" baseline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defRPr>
            </a:pPr>
            <a:endParaRPr lang="zh-CN"/>
          </a:p>
        </c:txPr>
        <c:crossAx val="361066720"/>
        <c:crosses val="autoZero"/>
        <c:auto val="1"/>
        <c:lblAlgn val="ctr"/>
        <c:lblOffset val="100"/>
        <c:tickLblSkip val="1"/>
        <c:noMultiLvlLbl val="0"/>
      </c:catAx>
      <c:valAx>
        <c:axId val="361066720"/>
        <c:scaling>
          <c:orientation val="minMax"/>
        </c:scaling>
        <c:delete val="0"/>
        <c:axPos val="l"/>
        <c:majorGridlines>
          <c:spPr>
            <a:ln w="2684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</a:ln>
          </c:spPr>
        </c:majorGridlines>
        <c:numFmt formatCode="General" sourceLinked="1"/>
        <c:majorTickMark val="in"/>
        <c:minorTickMark val="none"/>
        <c:tickLblPos val="nextTo"/>
        <c:spPr>
          <a:ln w="2684" cap="flat" cmpd="sng" algn="ctr">
            <a:solidFill>
              <a:schemeClr val="bg1">
                <a:lumMod val="75000"/>
              </a:schemeClr>
            </a:solidFill>
            <a:prstDash val="solid"/>
            <a:round/>
          </a:ln>
        </c:spPr>
        <c:txPr>
          <a:bodyPr rot="0" spcFirstLastPara="0" vertOverflow="ellipsis" vert="horz" wrap="square" anchor="ctr" anchorCtr="1"/>
          <a:lstStyle/>
          <a:p>
            <a:pPr>
              <a:defRPr lang="zh-CN" sz="1200" b="0" i="0" u="none" strike="noStrike" kern="1200" baseline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defRPr>
            </a:pPr>
            <a:endParaRPr lang="zh-CN"/>
          </a:p>
        </c:txPr>
        <c:crossAx val="361066160"/>
        <c:crosses val="autoZero"/>
        <c:crossBetween val="between"/>
      </c:valAx>
      <c:catAx>
        <c:axId val="36106728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364220368"/>
        <c:crosses val="autoZero"/>
        <c:auto val="1"/>
        <c:lblAlgn val="ctr"/>
        <c:lblOffset val="100"/>
        <c:noMultiLvlLbl val="0"/>
      </c:catAx>
      <c:valAx>
        <c:axId val="364220368"/>
        <c:scaling>
          <c:orientation val="minMax"/>
        </c:scaling>
        <c:delete val="0"/>
        <c:axPos val="r"/>
        <c:numFmt formatCode="0.00%" sourceLinked="1"/>
        <c:majorTickMark val="out"/>
        <c:minorTickMark val="none"/>
        <c:tickLblPos val="nextTo"/>
        <c:txPr>
          <a:bodyPr rot="-60000000" spcFirstLastPara="0" vertOverflow="ellipsis" vert="horz" wrap="square" anchor="ctr" anchorCtr="1"/>
          <a:lstStyle/>
          <a:p>
            <a:pPr>
              <a:defRPr lang="zh-CN" sz="1200" b="0" i="0" u="none" strike="noStrike" kern="1200" baseline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defRPr>
            </a:pPr>
            <a:endParaRPr lang="zh-CN"/>
          </a:p>
        </c:txPr>
        <c:crossAx val="361067280"/>
        <c:crosses val="max"/>
        <c:crossBetween val="between"/>
      </c:valAx>
      <c:spPr>
        <a:solidFill>
          <a:srgbClr val="FFFFFF"/>
        </a:solidFill>
        <a:ln w="6350">
          <a:solidFill>
            <a:schemeClr val="bg1">
              <a:lumMod val="75000"/>
            </a:schemeClr>
          </a:solidFill>
          <a:prstDash val="solid"/>
        </a:ln>
      </c:spPr>
    </c:plotArea>
    <c:plotVisOnly val="1"/>
    <c:dispBlanksAs val="gap"/>
    <c:showDLblsOverMax val="0"/>
  </c:chart>
  <c:spPr>
    <a:noFill/>
    <a:ln w="2684">
      <a:noFill/>
      <a:prstDash val="solid"/>
    </a:ln>
  </c:spPr>
  <c:txPr>
    <a:bodyPr/>
    <a:lstStyle/>
    <a:p>
      <a:pPr>
        <a:defRPr lang="zh-CN" sz="1200" b="0" i="0" u="none" strike="noStrike" baseline="0">
          <a:solidFill>
            <a:srgbClr val="000000"/>
          </a:solidFill>
          <a:latin typeface="微软雅黑" panose="020B0503020204020204" pitchFamily="34" charset="-122"/>
          <a:ea typeface="微软雅黑" panose="020B0503020204020204" pitchFamily="34" charset="-122"/>
          <a:cs typeface="宋体" panose="02010600030101010101" pitchFamily="2" charset="-122"/>
        </a:defRPr>
      </a:pPr>
      <a:endParaRPr lang="zh-CN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0027297543221101E-2"/>
          <c:y val="5.3527980535279802E-2"/>
          <c:w val="0.89808917197452198"/>
          <c:h val="0.84428223844282202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rgbClr val="019E97"/>
            </a:solidFill>
            <a:ln w="10734">
              <a:solidFill>
                <a:schemeClr val="bg1"/>
              </a:solidFill>
              <a:prstDash val="solid"/>
            </a:ln>
          </c:spPr>
          <c:invertIfNegative val="0"/>
          <c:dPt>
            <c:idx val="1"/>
            <c:invertIfNegative val="0"/>
            <c:bubble3D val="0"/>
          </c:dPt>
          <c:dPt>
            <c:idx val="2"/>
            <c:invertIfNegative val="0"/>
            <c:bubble3D val="0"/>
          </c:dPt>
          <c:dPt>
            <c:idx val="3"/>
            <c:invertIfNegative val="0"/>
            <c:bubble3D val="0"/>
          </c:dPt>
          <c:dPt>
            <c:idx val="4"/>
            <c:invertIfNegative val="0"/>
            <c:bubble3D val="0"/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zh-CN" sz="1200" b="0" i="0" u="none" strike="noStrike" kern="1200" baseline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宋体" panose="02010600030101010101" pitchFamily="2" charset="-122"/>
                  </a:defRPr>
                </a:pPr>
                <a:endParaRPr lang="zh-CN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val>
            <c:numRef>
              <c:f>Sheet2!$J$3:$J$7</c:f>
              <c:numCache>
                <c:formatCode>General</c:formatCode>
                <c:ptCount val="5"/>
                <c:pt idx="0">
                  <c:v>13</c:v>
                </c:pt>
                <c:pt idx="1">
                  <c:v>10</c:v>
                </c:pt>
                <c:pt idx="2">
                  <c:v>7</c:v>
                </c:pt>
                <c:pt idx="3">
                  <c:v>3</c:v>
                </c:pt>
                <c:pt idx="4">
                  <c:v>1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Sheet2!$J$2</c15:sqref>
                        </c15:formulaRef>
                      </c:ext>
                    </c:extLst>
                    <c:strCache>
                      <c:ptCount val="1"/>
                      <c:pt idx="0">
                        <c:v>不良数量</c:v>
                      </c:pt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strRef>
                    <c:extLst>
                      <c:ext uri="{02D57815-91ED-43cb-92C2-25804820EDAC}">
                        <c15:formulaRef>
                          <c15:sqref>Sheet2!$I$3:$I$7</c15:sqref>
                        </c15:formulaRef>
                      </c:ext>
                    </c:extLst>
                    <c:strCache>
                      <c:ptCount val="5"/>
                      <c:pt idx="0">
                        <c:v>相关母乳喂养知识缺乏</c:v>
                      </c:pt>
                      <c:pt idx="1">
                        <c:v>混合喂养</c:v>
                      </c:pt>
                      <c:pt idx="2">
                        <c:v>活动不便</c:v>
                      </c:pt>
                      <c:pt idx="3">
                        <c:v>乳头条件差</c:v>
                      </c:pt>
                      <c:pt idx="4">
                        <c:v>家庭及其他因素</c:v>
                      </c:pt>
                    </c:strCache>
                  </c:strRef>
                </c15:cat>
              </c15:filteredCategoryTitle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axId val="364223168"/>
        <c:axId val="364223728"/>
      </c:barChart>
      <c:lineChart>
        <c:grouping val="standard"/>
        <c:varyColors val="0"/>
        <c:ser>
          <c:idx val="3"/>
          <c:order val="1"/>
          <c:spPr>
            <a:ln w="32203" cap="rnd" cmpd="sng" algn="ctr">
              <a:solidFill>
                <a:srgbClr val="00C896"/>
              </a:solidFill>
              <a:prstDash val="solid"/>
              <a:round/>
            </a:ln>
          </c:spPr>
          <c:marker>
            <c:symbol val="circle"/>
            <c:size val="7"/>
            <c:spPr>
              <a:solidFill>
                <a:srgbClr val="00C896"/>
              </a:solidFill>
              <a:ln w="6350" cap="flat" cmpd="sng" algn="ctr">
                <a:solidFill>
                  <a:srgbClr val="00C896"/>
                </a:solidFill>
                <a:prstDash val="solid"/>
                <a:round/>
              </a:ln>
            </c:spPr>
          </c:marker>
          <c:dLbls>
            <c:dLbl>
              <c:idx val="4"/>
              <c:delete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 w="21468"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zh-CN"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宋体" panose="02010600030101010101" pitchFamily="2" charset="-122"/>
                  </a:defRPr>
                </a:pPr>
                <a:endParaRPr lang="zh-CN"/>
              </a:p>
            </c:txPr>
            <c:dLblPos val="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Sheet2!$M$3:$M$7</c:f>
              <c:numCache>
                <c:formatCode>0.00%</c:formatCode>
                <c:ptCount val="5"/>
                <c:pt idx="0">
                  <c:v>0.38240000000000002</c:v>
                </c:pt>
                <c:pt idx="1">
                  <c:v>0.67649999999999999</c:v>
                </c:pt>
                <c:pt idx="2">
                  <c:v>0.88239999999999996</c:v>
                </c:pt>
                <c:pt idx="3">
                  <c:v>0.97070000000000001</c:v>
                </c:pt>
                <c:pt idx="4">
                  <c:v>1</c:v>
                </c:pt>
              </c:numCache>
            </c:numRef>
          </c:val>
          <c:smooth val="0"/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Sheet2!$M$2</c15:sqref>
                        </c15:formulaRef>
                      </c:ext>
                    </c:extLst>
                    <c:strCache>
                      <c:ptCount val="1"/>
                      <c:pt idx="0">
                        <c:v>累计百分比</c:v>
                      </c:pt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strRef>
                    <c:extLst>
                      <c:ext uri="{02D57815-91ED-43cb-92C2-25804820EDAC}">
                        <c15:formulaRef>
                          <c15:sqref>Sheet2!$I$3:$I$7</c15:sqref>
                        </c15:formulaRef>
                      </c:ext>
                    </c:extLst>
                    <c:strCache>
                      <c:ptCount val="5"/>
                      <c:pt idx="0">
                        <c:v>相关母乳喂养知识缺乏</c:v>
                      </c:pt>
                      <c:pt idx="1">
                        <c:v>混合喂养</c:v>
                      </c:pt>
                      <c:pt idx="2">
                        <c:v>活动不便</c:v>
                      </c:pt>
                      <c:pt idx="3">
                        <c:v>乳头条件差</c:v>
                      </c:pt>
                      <c:pt idx="4">
                        <c:v>家庭及其他因素</c:v>
                      </c:pt>
                    </c:strCache>
                  </c:strRef>
                </c15:cat>
              </c15:filteredCategoryTitle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64224288"/>
        <c:axId val="364224848"/>
      </c:lineChart>
      <c:catAx>
        <c:axId val="364223168"/>
        <c:scaling>
          <c:orientation val="minMax"/>
        </c:scaling>
        <c:delete val="0"/>
        <c:axPos val="b"/>
        <c:numFmt formatCode="General" sourceLinked="1"/>
        <c:majorTickMark val="in"/>
        <c:minorTickMark val="none"/>
        <c:tickLblPos val="nextTo"/>
        <c:spPr>
          <a:ln w="2684" cap="flat" cmpd="sng" algn="ctr">
            <a:solidFill>
              <a:schemeClr val="bg1"/>
            </a:solidFill>
            <a:prstDash val="solid"/>
            <a:round/>
          </a:ln>
        </c:spPr>
        <c:txPr>
          <a:bodyPr rot="0" spcFirstLastPara="0" vertOverflow="ellipsis" vert="horz" wrap="square" anchor="ctr" anchorCtr="1"/>
          <a:lstStyle/>
          <a:p>
            <a:pPr>
              <a:defRPr lang="zh-CN" sz="1200" b="0" i="0" u="none" strike="noStrike" kern="1200" baseline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defRPr>
            </a:pPr>
            <a:endParaRPr lang="zh-CN"/>
          </a:p>
        </c:txPr>
        <c:crossAx val="364223728"/>
        <c:crosses val="autoZero"/>
        <c:auto val="1"/>
        <c:lblAlgn val="ctr"/>
        <c:lblOffset val="100"/>
        <c:tickLblSkip val="1"/>
        <c:noMultiLvlLbl val="0"/>
      </c:catAx>
      <c:valAx>
        <c:axId val="364223728"/>
        <c:scaling>
          <c:orientation val="minMax"/>
        </c:scaling>
        <c:delete val="0"/>
        <c:axPos val="l"/>
        <c:majorGridlines>
          <c:spPr>
            <a:ln w="2684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</a:ln>
          </c:spPr>
        </c:majorGridlines>
        <c:numFmt formatCode="General" sourceLinked="1"/>
        <c:majorTickMark val="in"/>
        <c:minorTickMark val="none"/>
        <c:tickLblPos val="nextTo"/>
        <c:spPr>
          <a:ln w="2684" cap="flat" cmpd="sng" algn="ctr">
            <a:solidFill>
              <a:schemeClr val="bg1">
                <a:lumMod val="75000"/>
              </a:schemeClr>
            </a:solidFill>
            <a:prstDash val="solid"/>
            <a:round/>
          </a:ln>
        </c:spPr>
        <c:txPr>
          <a:bodyPr rot="0" spcFirstLastPara="0" vertOverflow="ellipsis" vert="horz" wrap="square" anchor="ctr" anchorCtr="1"/>
          <a:lstStyle/>
          <a:p>
            <a:pPr>
              <a:defRPr lang="zh-CN" sz="1200" b="0" i="0" u="none" strike="noStrike" kern="1200" baseline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defRPr>
            </a:pPr>
            <a:endParaRPr lang="zh-CN"/>
          </a:p>
        </c:txPr>
        <c:crossAx val="364223168"/>
        <c:crosses val="autoZero"/>
        <c:crossBetween val="between"/>
      </c:valAx>
      <c:catAx>
        <c:axId val="36422428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364224848"/>
        <c:crosses val="autoZero"/>
        <c:auto val="1"/>
        <c:lblAlgn val="ctr"/>
        <c:lblOffset val="100"/>
        <c:noMultiLvlLbl val="0"/>
      </c:catAx>
      <c:valAx>
        <c:axId val="364224848"/>
        <c:scaling>
          <c:orientation val="minMax"/>
        </c:scaling>
        <c:delete val="0"/>
        <c:axPos val="r"/>
        <c:numFmt formatCode="0.00%" sourceLinked="1"/>
        <c:majorTickMark val="out"/>
        <c:minorTickMark val="none"/>
        <c:tickLblPos val="nextTo"/>
        <c:txPr>
          <a:bodyPr rot="-60000000" spcFirstLastPara="0" vertOverflow="ellipsis" vert="horz" wrap="square" anchor="ctr" anchorCtr="1"/>
          <a:lstStyle/>
          <a:p>
            <a:pPr>
              <a:defRPr lang="zh-CN" sz="1200" b="0" i="0" u="none" strike="noStrike" kern="1200" baseline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defRPr>
            </a:pPr>
            <a:endParaRPr lang="zh-CN"/>
          </a:p>
        </c:txPr>
        <c:crossAx val="364224288"/>
        <c:crosses val="max"/>
        <c:crossBetween val="between"/>
      </c:valAx>
      <c:spPr>
        <a:solidFill>
          <a:srgbClr val="FFFFFF"/>
        </a:solidFill>
        <a:ln w="6350">
          <a:solidFill>
            <a:schemeClr val="bg1">
              <a:lumMod val="75000"/>
            </a:schemeClr>
          </a:solidFill>
          <a:prstDash val="solid"/>
        </a:ln>
      </c:spPr>
    </c:plotArea>
    <c:plotVisOnly val="1"/>
    <c:dispBlanksAs val="gap"/>
    <c:showDLblsOverMax val="0"/>
  </c:chart>
  <c:spPr>
    <a:noFill/>
    <a:ln w="2684">
      <a:noFill/>
      <a:prstDash val="solid"/>
    </a:ln>
  </c:spPr>
  <c:txPr>
    <a:bodyPr/>
    <a:lstStyle/>
    <a:p>
      <a:pPr>
        <a:defRPr lang="zh-CN" sz="1200" b="0" i="0" u="none" strike="noStrike" baseline="0">
          <a:solidFill>
            <a:srgbClr val="000000"/>
          </a:solidFill>
          <a:latin typeface="微软雅黑" panose="020B0503020204020204" pitchFamily="34" charset="-122"/>
          <a:ea typeface="微软雅黑" panose="020B0503020204020204" pitchFamily="34" charset="-122"/>
          <a:cs typeface="宋体" panose="02010600030101010101" pitchFamily="2" charset="-122"/>
        </a:defRPr>
      </a:pPr>
      <a:endParaRPr lang="zh-CN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0653480179559098E-2"/>
          <c:y val="4.1870356722251797E-2"/>
          <c:w val="0.90934651982044101"/>
          <c:h val="0.7965667392536369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solidFill>
              <a:srgbClr val="019E97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-6.0181477982983803E-17"/>
                  <c:y val="0.28620243835463199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4.9239959894634196E-3"/>
                  <c:y val="0.23850203196219399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0"/>
                  <c:y val="0.206701761033901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lang="zh-CN" sz="1195" b="1" i="0" u="none" strike="noStrike" kern="1200" baseline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defRPr>
                </a:pPr>
                <a:endParaRPr lang="zh-CN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eparator>, </c:separator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strRef>
              <c:f>Sheet1!$A$2:$A$4</c:f>
              <c:strCache>
                <c:ptCount val="3"/>
                <c:pt idx="0">
                  <c:v>改善前</c:v>
                </c:pt>
                <c:pt idx="1">
                  <c:v>改善中</c:v>
                </c:pt>
                <c:pt idx="2">
                  <c:v>改善后</c:v>
                </c:pt>
              </c:strCache>
            </c:strRef>
          </c:cat>
          <c:val>
            <c:numRef>
              <c:f>Sheet1!$B$2:$B$4</c:f>
              <c:numCache>
                <c:formatCode>0.00%</c:formatCode>
                <c:ptCount val="3"/>
                <c:pt idx="0" formatCode="0%">
                  <c:v>0.25</c:v>
                </c:pt>
                <c:pt idx="1">
                  <c:v>0.13200000000000001</c:v>
                </c:pt>
                <c:pt idx="2">
                  <c:v>9.0700000000000003E-2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64227088"/>
        <c:axId val="364227648"/>
      </c:barChart>
      <c:catAx>
        <c:axId val="3642270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0" spcFirstLastPara="1" vertOverflow="ellipsis" wrap="square" anchor="t" anchorCtr="0"/>
          <a:lstStyle/>
          <a:p>
            <a:pPr>
              <a:defRPr lang="zh-CN" sz="1195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pPr>
            <a:endParaRPr lang="zh-CN"/>
          </a:p>
        </c:txPr>
        <c:crossAx val="364227648"/>
        <c:crosses val="autoZero"/>
        <c:auto val="1"/>
        <c:lblAlgn val="ctr"/>
        <c:lblOffset val="100"/>
        <c:noMultiLvlLbl val="0"/>
      </c:catAx>
      <c:valAx>
        <c:axId val="364227648"/>
        <c:scaling>
          <c:orientation val="minMax"/>
          <c:max val="0.25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1195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pPr>
            <a:endParaRPr lang="zh-CN"/>
          </a:p>
        </c:txPr>
        <c:crossAx val="364227088"/>
        <c:crosses val="autoZero"/>
        <c:crossBetween val="between"/>
        <c:majorUnit val="0.05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/>
      </a:pPr>
      <a:endParaRPr lang="zh-CN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zh-CN" sz="1600" b="1" i="0" u="none" strike="noStrike" kern="1200" spc="0" baseline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pP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活动前后圈能力评价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zh-CN" sz="1600" b="1" i="0" u="none" strike="noStrike" kern="1200" spc="0" baseline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defRPr>
          </a:pPr>
          <a:endParaRPr lang="zh-CN"/>
        </a:p>
      </c:txPr>
    </c:title>
    <c:autoTitleDeleted val="0"/>
    <c:plotArea>
      <c:layout>
        <c:manualLayout>
          <c:layoutTarget val="inner"/>
          <c:xMode val="edge"/>
          <c:yMode val="edge"/>
          <c:x val="0.25599162762882499"/>
          <c:y val="0.21854234684079099"/>
          <c:w val="0.48801694408452101"/>
          <c:h val="0.67166095091772104"/>
        </c:manualLayout>
      </c:layout>
      <c:radarChart>
        <c:radarStyle val="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ln w="28575" cap="rnd">
              <a:solidFill>
                <a:srgbClr val="0096FF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0096FF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0"/>
                  <c:y val="2.787456445993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1.26582278481013E-2"/>
                  <c:y val="2.09059233449476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4.05063291139241E-2"/>
                  <c:y val="-3.83275261324041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7.5949367088608503E-3"/>
                  <c:y val="-1.0452961672473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6.0148602522153899E-2"/>
                  <c:y val="-4.19565158161459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-8.2644217038321602E-3"/>
                  <c:y val="-6.971065035555690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2.2784810126582199E-2"/>
                  <c:y val="2.43902439024390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zh-CN" sz="1195" b="1" i="0" u="none" strike="noStrike" kern="1200" baseline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defRPr>
                </a:pPr>
                <a:endParaRPr lang="zh-C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noFill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Sheet1!$A$2:$A$9</c:f>
              <c:strCache>
                <c:ptCount val="8"/>
                <c:pt idx="0">
                  <c:v>团队凝聚力</c:v>
                </c:pt>
                <c:pt idx="1">
                  <c:v> 责任心</c:v>
                </c:pt>
                <c:pt idx="2">
                  <c:v>解决问题能力</c:v>
                </c:pt>
                <c:pt idx="3">
                  <c:v>品管手法</c:v>
                </c:pt>
                <c:pt idx="4">
                  <c:v>自信心</c:v>
                </c:pt>
                <c:pt idx="5">
                  <c:v>沟通协调</c:v>
                </c:pt>
                <c:pt idx="6">
                  <c:v>和谐度</c:v>
                </c:pt>
                <c:pt idx="7">
                  <c:v>积极性</c:v>
                </c:pt>
              </c:strCache>
            </c:strRef>
          </c:cat>
          <c:val>
            <c:numRef>
              <c:f>Sheet1!$B$2:$B$9</c:f>
              <c:numCache>
                <c:formatCode>General</c:formatCode>
                <c:ptCount val="8"/>
                <c:pt idx="0">
                  <c:v>28</c:v>
                </c:pt>
                <c:pt idx="1">
                  <c:v>28</c:v>
                </c:pt>
                <c:pt idx="2">
                  <c:v>35</c:v>
                </c:pt>
                <c:pt idx="3">
                  <c:v>12</c:v>
                </c:pt>
                <c:pt idx="4">
                  <c:v>35</c:v>
                </c:pt>
                <c:pt idx="5">
                  <c:v>35</c:v>
                </c:pt>
                <c:pt idx="6">
                  <c:v>28</c:v>
                </c:pt>
                <c:pt idx="7">
                  <c:v>32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列1</c:v>
                </c:pt>
              </c:strCache>
            </c:strRef>
          </c:tx>
          <c:spPr>
            <a:ln w="28575" cap="rnd">
              <a:solidFill>
                <a:srgbClr val="00C896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00C896"/>
              </a:solidFill>
              <a:ln w="9525">
                <a:solidFill>
                  <a:srgbClr val="00C896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0"/>
                  <c:y val="8.996539792387539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overflow" vert="horz" wrap="square" lIns="0" tIns="0" rIns="0" bIns="0" anchor="ctr" anchorCtr="1"/>
                <a:lstStyle/>
                <a:p>
                  <a:pPr>
                    <a:defRPr lang="zh-CN" sz="1195" b="1" i="0" u="none" strike="noStrike" kern="1200" baseline="0">
                      <a:solidFill>
                        <a:schemeClr val="bg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+mn-cs"/>
                    </a:defRPr>
                  </a:pPr>
                  <a:endParaRPr lang="zh-CN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4.9550666245373999E-2"/>
                      <c:h val="7.1766613083399197E-2"/>
                    </c:manualLayout>
                  </c15:layout>
                </c:ext>
              </c:extLst>
            </c:dLbl>
            <c:dLbl>
              <c:idx val="1"/>
              <c:layout>
                <c:manualLayout>
                  <c:x val="-5.3193870453553699E-2"/>
                  <c:y val="9.342560553633219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overflow" vert="horz" wrap="square" lIns="0" tIns="0" rIns="0" bIns="0" anchor="ctr" anchorCtr="1"/>
                <a:lstStyle/>
                <a:p>
                  <a:pPr>
                    <a:defRPr lang="zh-CN" sz="1195" b="1" i="0" u="none" strike="noStrike" kern="1200" baseline="0">
                      <a:solidFill>
                        <a:schemeClr val="bg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+mn-cs"/>
                    </a:defRPr>
                  </a:pPr>
                  <a:endParaRPr lang="zh-CN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4.9550666245373999E-2"/>
                      <c:h val="7.1766613083399197E-2"/>
                    </c:manualLayout>
                  </c15:layout>
                </c:ext>
              </c:extLst>
            </c:dLbl>
            <c:dLbl>
              <c:idx val="2"/>
              <c:layout>
                <c:manualLayout>
                  <c:x val="-9.3089273293718897E-2"/>
                  <c:y val="-3.4602076124567501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overflow" vert="horz" wrap="square" lIns="0" tIns="0" rIns="0" bIns="0" anchor="ctr" anchorCtr="1"/>
                <a:lstStyle/>
                <a:p>
                  <a:pPr>
                    <a:defRPr lang="zh-CN" sz="1195" b="1" i="0" u="none" strike="noStrike" kern="1200" baseline="0">
                      <a:solidFill>
                        <a:schemeClr val="bg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+mn-cs"/>
                    </a:defRPr>
                  </a:pPr>
                  <a:endParaRPr lang="zh-CN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4.9550666245373999E-2"/>
                      <c:h val="7.1766613083399197E-2"/>
                    </c:manualLayout>
                  </c15:layout>
                </c:ext>
              </c:extLst>
            </c:dLbl>
            <c:dLbl>
              <c:idx val="3"/>
              <c:layout>
                <c:manualLayout>
                  <c:x val="-4.9869253550206501E-2"/>
                  <c:y val="-5.190311418685129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overflow" vert="horz" wrap="square" lIns="0" tIns="0" rIns="0" bIns="0" anchor="ctr" anchorCtr="1"/>
                <a:lstStyle/>
                <a:p>
                  <a:pPr>
                    <a:defRPr lang="zh-CN" sz="1195" b="1" i="0" u="none" strike="noStrike" kern="1200" baseline="0">
                      <a:solidFill>
                        <a:schemeClr val="bg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+mn-cs"/>
                    </a:defRPr>
                  </a:pPr>
                  <a:endParaRPr lang="zh-CN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4.9550666245373999E-2"/>
                      <c:h val="7.1766613083399197E-2"/>
                    </c:manualLayout>
                  </c15:layout>
                </c:ext>
              </c:extLst>
            </c:dLbl>
            <c:dLbl>
              <c:idx val="4"/>
              <c:layout>
                <c:manualLayout>
                  <c:x val="-2.32723183234297E-2"/>
                  <c:y val="-0.121107266435986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overflow" vert="horz" wrap="square" lIns="0" tIns="0" rIns="0" bIns="0" anchor="ctr" anchorCtr="1"/>
                <a:lstStyle/>
                <a:p>
                  <a:pPr>
                    <a:defRPr lang="zh-CN" sz="1195" b="1" i="0" u="none" strike="noStrike" kern="1200" baseline="0">
                      <a:solidFill>
                        <a:schemeClr val="bg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+mn-cs"/>
                    </a:defRPr>
                  </a:pPr>
                  <a:endParaRPr lang="zh-CN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4.9550666245373999E-2"/>
                      <c:h val="7.1766613083399197E-2"/>
                    </c:manualLayout>
                  </c15:layout>
                </c:ext>
              </c:extLst>
            </c:dLbl>
            <c:dLbl>
              <c:idx val="5"/>
              <c:layout>
                <c:manualLayout>
                  <c:x val="4.9869253550206598E-2"/>
                  <c:y val="-4.1522491349481098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overflow" vert="horz" wrap="square" lIns="0" tIns="0" rIns="0" bIns="0" anchor="ctr" anchorCtr="1"/>
                <a:lstStyle/>
                <a:p>
                  <a:pPr>
                    <a:defRPr lang="zh-CN" sz="1195" b="1" i="0" u="none" strike="noStrike" kern="1200" baseline="0">
                      <a:solidFill>
                        <a:schemeClr val="bg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+mn-cs"/>
                    </a:defRPr>
                  </a:pPr>
                  <a:endParaRPr lang="zh-CN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4.9550666245373999E-2"/>
                      <c:h val="7.1766613083399197E-2"/>
                    </c:manualLayout>
                  </c15:layout>
                </c:ext>
              </c:extLst>
            </c:dLbl>
            <c:dLbl>
              <c:idx val="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overflow" vert="horz" wrap="square" lIns="0" tIns="0" rIns="0" bIns="0" anchor="ctr" anchorCtr="1"/>
                <a:lstStyle/>
                <a:p>
                  <a:pPr>
                    <a:defRPr lang="zh-CN" sz="1195" b="1" i="0" u="none" strike="noStrike" kern="1200" baseline="0">
                      <a:solidFill>
                        <a:schemeClr val="bg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+mn-cs"/>
                    </a:defRPr>
                  </a:pPr>
                  <a:endParaRPr lang="zh-CN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6.9816954970289197E-2"/>
                  <c:y val="9.342560553633209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overflow" vert="horz" wrap="square" lIns="0" tIns="0" rIns="0" bIns="0" anchor="ctr" anchorCtr="1"/>
                <a:lstStyle/>
                <a:p>
                  <a:pPr>
                    <a:defRPr lang="zh-CN" sz="1195" b="1" i="0" u="none" strike="noStrike" kern="1200" baseline="0">
                      <a:solidFill>
                        <a:schemeClr val="bg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+mn-cs"/>
                    </a:defRPr>
                  </a:pPr>
                  <a:endParaRPr lang="zh-CN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4.9550666245373999E-2"/>
                      <c:h val="7.1766613083399197E-2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overflow" horzOverflow="overflow" vert="horz" wrap="square" lIns="0" tIns="0" rIns="0" bIns="0" anchor="ctr" anchorCtr="1">
                <a:noAutofit/>
              </a:bodyPr>
              <a:lstStyle/>
              <a:p>
                <a:pPr>
                  <a:defRPr lang="zh-CN" sz="1195" b="1" i="0" u="none" strike="noStrike" kern="1200" baseline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defRPr>
                </a:pPr>
                <a:endParaRPr lang="zh-C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noFill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Sheet1!$A$2:$A$9</c:f>
              <c:strCache>
                <c:ptCount val="8"/>
                <c:pt idx="0">
                  <c:v>团队凝聚力</c:v>
                </c:pt>
                <c:pt idx="1">
                  <c:v> 责任心</c:v>
                </c:pt>
                <c:pt idx="2">
                  <c:v>解决问题能力</c:v>
                </c:pt>
                <c:pt idx="3">
                  <c:v>品管手法</c:v>
                </c:pt>
                <c:pt idx="4">
                  <c:v>自信心</c:v>
                </c:pt>
                <c:pt idx="5">
                  <c:v>沟通协调</c:v>
                </c:pt>
                <c:pt idx="6">
                  <c:v>和谐度</c:v>
                </c:pt>
                <c:pt idx="7">
                  <c:v>积极性</c:v>
                </c:pt>
              </c:strCache>
            </c:strRef>
          </c:cat>
          <c:val>
            <c:numRef>
              <c:f>Sheet1!$C$2:$C$9</c:f>
              <c:numCache>
                <c:formatCode>General</c:formatCode>
                <c:ptCount val="8"/>
                <c:pt idx="0">
                  <c:v>15</c:v>
                </c:pt>
                <c:pt idx="1">
                  <c:v>23</c:v>
                </c:pt>
                <c:pt idx="2">
                  <c:v>30</c:v>
                </c:pt>
                <c:pt idx="3">
                  <c:v>10</c:v>
                </c:pt>
                <c:pt idx="4">
                  <c:v>33</c:v>
                </c:pt>
                <c:pt idx="5">
                  <c:v>28</c:v>
                </c:pt>
                <c:pt idx="6">
                  <c:v>18</c:v>
                </c:pt>
                <c:pt idx="7">
                  <c:v>25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axId val="368088448"/>
        <c:axId val="368089008"/>
      </c:radarChart>
      <c:catAx>
        <c:axId val="3680884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1195" b="1" i="0" u="none" strike="noStrike" kern="1200" baseline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pPr>
            <a:endParaRPr lang="zh-CN"/>
          </a:p>
        </c:txPr>
        <c:crossAx val="368089008"/>
        <c:crosses val="autoZero"/>
        <c:auto val="1"/>
        <c:lblAlgn val="ctr"/>
        <c:lblOffset val="100"/>
        <c:noMultiLvlLbl val="0"/>
      </c:catAx>
      <c:valAx>
        <c:axId val="368089008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3680884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2">
        <a:lumMod val="50000"/>
      </a:schemeClr>
    </a:solidFill>
    <a:ln>
      <a:noFill/>
    </a:ln>
    <a:effectLst/>
  </c:spPr>
  <c:txPr>
    <a:bodyPr/>
    <a:lstStyle/>
    <a:p>
      <a:pPr>
        <a:defRPr lang="zh-CN"/>
      </a:pPr>
      <a:endParaRPr lang="zh-CN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ln w="28575" cap="rnd" cmpd="sng" algn="ctr">
              <a:solidFill>
                <a:schemeClr val="bg1"/>
              </a:solidFill>
              <a:prstDash val="solid"/>
              <a:round/>
            </a:ln>
            <a:effectLst/>
          </c:spPr>
          <c:marker>
            <c:symbol val="none"/>
          </c:marke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1.5957906842231799E-2"/>
                  <c:y val="5.901150777935979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zh-CN" sz="4000" b="0" i="0" u="none" strike="noStrike" kern="1200" baseline="0">
                    <a:solidFill>
                      <a:schemeClr val="bg1"/>
                    </a:solidFill>
                    <a:latin typeface="Aharoni" panose="02010803020104030203" pitchFamily="2" charset="-79"/>
                    <a:ea typeface="+mn-ea"/>
                    <a:cs typeface="Aharoni" panose="02010803020104030203" pitchFamily="2" charset="-79"/>
                  </a:defRPr>
                </a:pPr>
                <a:endParaRPr lang="zh-CN"/>
              </a:p>
            </c:txPr>
            <c:dLblPos val="r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Sheet1!$A$2:$A$6</c:f>
              <c:numCache>
                <c:formatCode>General</c:formatCode>
                <c:ptCount val="5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</c:numCache>
            </c:numRef>
          </c:cat>
          <c:val>
            <c:numRef>
              <c:f>Sheet1!$B$2:$B$6</c:f>
              <c:numCache>
                <c:formatCode>General</c:formatCode>
                <c:ptCount val="5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  <c:pt idx="4">
                  <c:v>2.5</c:v>
                </c:pt>
              </c:numCache>
            </c:numRef>
          </c: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68091248"/>
        <c:axId val="368091808"/>
      </c:lineChart>
      <c:catAx>
        <c:axId val="3680912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2400" b="0" i="0" u="none" strike="noStrike" kern="1200" baseline="0">
                <a:solidFill>
                  <a:schemeClr val="bg1"/>
                </a:solidFill>
                <a:latin typeface="Aharoni" panose="02010803020104030203" pitchFamily="2" charset="-79"/>
                <a:ea typeface="+mn-ea"/>
                <a:cs typeface="Aharoni" panose="02010803020104030203" pitchFamily="2" charset="-79"/>
              </a:defRPr>
            </a:pPr>
            <a:endParaRPr lang="zh-CN"/>
          </a:p>
        </c:txPr>
        <c:crossAx val="368091808"/>
        <c:crosses val="autoZero"/>
        <c:auto val="0"/>
        <c:lblAlgn val="ctr"/>
        <c:lblOffset val="100"/>
        <c:noMultiLvlLbl val="0"/>
      </c:catAx>
      <c:valAx>
        <c:axId val="36809180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6350" cap="flat" cmpd="sng" algn="ctr">
            <a:noFill/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2000" b="0" i="0" u="none" strike="noStrike" kern="1200" baseline="0">
                <a:solidFill>
                  <a:schemeClr val="bg1"/>
                </a:solidFill>
                <a:latin typeface="Aharoni" panose="02010803020104030203" pitchFamily="2" charset="-79"/>
                <a:ea typeface="+mn-ea"/>
                <a:cs typeface="Aharoni" panose="02010803020104030203" pitchFamily="2" charset="-79"/>
              </a:defRPr>
            </a:pPr>
            <a:endParaRPr lang="zh-CN"/>
          </a:p>
        </c:txPr>
        <c:crossAx val="3680912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/>
      </a:pPr>
      <a:endParaRPr lang="zh-CN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8542846463921499E-2"/>
          <c:y val="6.1728053737122097E-2"/>
          <c:w val="0.93673996257006797"/>
          <c:h val="0.83077783067242505"/>
        </c:manualLayout>
      </c:layout>
      <c:barChart>
        <c:barDir val="col"/>
        <c:grouping val="stacked"/>
        <c:varyColors val="0"/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rgbClr val="009999"/>
            </a:solidFill>
            <a:ln w="12700">
              <a:noFill/>
            </a:ln>
            <a:effectLst/>
          </c:spPr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</c:numCache>
            </c:num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series 4</c:v>
                </c:pt>
              </c:strCache>
            </c:strRef>
          </c:tx>
          <c:spPr>
            <a:solidFill>
              <a:schemeClr val="tx1">
                <a:lumMod val="75000"/>
                <a:lumOff val="25000"/>
              </a:schemeClr>
            </a:solidFill>
            <a:ln w="12700">
              <a:noFill/>
            </a:ln>
            <a:effectLst/>
          </c:spPr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</c:numCache>
            </c:numRef>
          </c:cat>
          <c:val>
            <c:numRef>
              <c:f>Sheet1!$E$2:$E$5</c:f>
              <c:numCache>
                <c:formatCode>General</c:formatCode>
                <c:ptCount val="4"/>
                <c:pt idx="0">
                  <c:v>1</c:v>
                </c:pt>
                <c:pt idx="1">
                  <c:v>3</c:v>
                </c:pt>
                <c:pt idx="2">
                  <c:v>2.7</c:v>
                </c:pt>
                <c:pt idx="3">
                  <c:v>3.7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364400000"/>
        <c:axId val="364400560"/>
        <c:extLst>
          <c:ext xmlns:c15="http://schemas.microsoft.com/office/drawing/2012/chart" uri="{02D57815-91ED-43cb-92C2-25804820EDAC}">
            <c15:filteredBar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Sheet1!$B$1</c15:sqref>
                        </c15:formulaRef>
                      </c:ext>
                    </c:extLst>
                    <c:strCache>
                      <c:ptCount val="1"/>
                      <c:pt idx="0">
                        <c:v>Series 1</c:v>
                      </c:pt>
                    </c:strCache>
                  </c:strRef>
                </c:tx>
                <c:spPr>
                  <a:solidFill>
                    <a:schemeClr val="accent4"/>
                  </a:solidFill>
                  <a:ln w="12700">
                    <a:noFill/>
                  </a:ln>
                  <a:effectLst/>
                </c:spPr>
                <c:invertIfNegative val="0"/>
                <c:cat>
                  <c:numRef>
                    <c:extLst>
                      <c:ext uri="{02D57815-91ED-43cb-92C2-25804820EDAC}">
                        <c15:formulaRef>
                          <c15:sqref>Sheet1!$A$2:$A$5</c15:sqref>
                        </c15:formulaRef>
                      </c:ext>
                    </c:extLst>
                    <c:numCache>
                      <c:formatCode>General</c:formatCode>
                      <c:ptCount val="4"/>
                      <c:pt idx="0">
                        <c:v>2014</c:v>
                      </c:pt>
                      <c:pt idx="1">
                        <c:v>2015</c:v>
                      </c:pt>
                      <c:pt idx="2">
                        <c:v>2016</c:v>
                      </c:pt>
                      <c:pt idx="3">
                        <c:v>2017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Sheet1!$B$2:$B$5</c15:sqref>
                        </c15:formulaRef>
                      </c:ext>
                    </c:extLst>
                    <c:numCache>
                      <c:formatCode>General</c:formatCode>
                      <c:ptCount val="4"/>
                      <c:pt idx="0">
                        <c:v>4.3</c:v>
                      </c:pt>
                      <c:pt idx="1">
                        <c:v>2.5</c:v>
                      </c:pt>
                      <c:pt idx="2">
                        <c:v>3.5</c:v>
                      </c:pt>
                      <c:pt idx="3">
                        <c:v>4.5</c:v>
                      </c:pt>
                    </c:numCache>
                  </c:numRef>
                </c:val>
              </c15:ser>
            </c15:filteredBarSeries>
            <c15:filteredBarSeries>
              <c15:ser>
                <c:idx val="1"/>
                <c:order val="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Sheet1!$C$1</c15:sqref>
                        </c15:formulaRef>
                      </c:ext>
                    </c:extLst>
                    <c:strCache>
                      <c:ptCount val="1"/>
                      <c:pt idx="0">
                        <c:v>Series 2</c:v>
                      </c:pt>
                    </c:strCache>
                  </c:strRef>
                </c:tx>
                <c:spPr>
                  <a:solidFill>
                    <a:schemeClr val="accent3"/>
                  </a:solidFill>
                  <a:ln w="12700">
                    <a:noFill/>
                  </a:ln>
                  <a:effectLst/>
                </c:spPr>
                <c:invertIfNegative val="0"/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Sheet1!$A$2:$A$5</c15:sqref>
                        </c15:formulaRef>
                      </c:ext>
                    </c:extLst>
                    <c:numCache>
                      <c:formatCode>General</c:formatCode>
                      <c:ptCount val="4"/>
                      <c:pt idx="0">
                        <c:v>2014</c:v>
                      </c:pt>
                      <c:pt idx="1">
                        <c:v>2015</c:v>
                      </c:pt>
                      <c:pt idx="2">
                        <c:v>2016</c:v>
                      </c:pt>
                      <c:pt idx="3">
                        <c:v>2017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Sheet1!$C$2:$C$5</c15:sqref>
                        </c15:formulaRef>
                      </c:ext>
                    </c:extLst>
                    <c:numCache>
                      <c:formatCode>General</c:formatCode>
                      <c:ptCount val="4"/>
                      <c:pt idx="0">
                        <c:v>2.4</c:v>
                      </c:pt>
                      <c:pt idx="1">
                        <c:v>4.4000000000000004</c:v>
                      </c:pt>
                      <c:pt idx="2">
                        <c:v>1.8</c:v>
                      </c:pt>
                      <c:pt idx="3">
                        <c:v>1</c:v>
                      </c:pt>
                    </c:numCache>
                  </c:numRef>
                </c:val>
              </c15:ser>
            </c15:filteredBarSeries>
          </c:ext>
        </c:extLst>
      </c:barChart>
      <c:catAx>
        <c:axId val="36440000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bg1">
                <a:lumMod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900" b="0" i="0" u="none" strike="noStrike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Roboto Thin" charset="0"/>
                <a:ea typeface="Roboto Thin" charset="0"/>
                <a:cs typeface="Roboto Thin" charset="0"/>
              </a:defRPr>
            </a:pPr>
            <a:endParaRPr lang="zh-CN"/>
          </a:p>
        </c:txPr>
        <c:crossAx val="364400560"/>
        <c:crosses val="autoZero"/>
        <c:auto val="1"/>
        <c:lblAlgn val="ctr"/>
        <c:lblOffset val="100"/>
        <c:noMultiLvlLbl val="0"/>
      </c:catAx>
      <c:valAx>
        <c:axId val="3644005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9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bg1">
                <a:lumMod val="7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900" b="0" i="0" u="none" strike="noStrike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Roboto Thin" charset="0"/>
                <a:ea typeface="Roboto Thin" charset="0"/>
                <a:cs typeface="Roboto Thin" charset="0"/>
              </a:defRPr>
            </a:pPr>
            <a:endParaRPr lang="zh-CN"/>
          </a:p>
        </c:txPr>
        <c:crossAx val="3644000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 sz="900" b="0" i="0">
          <a:solidFill>
            <a:schemeClr val="tx1">
              <a:lumMod val="75000"/>
              <a:lumOff val="25000"/>
            </a:schemeClr>
          </a:solidFill>
          <a:latin typeface="Roboto Thin" charset="0"/>
          <a:ea typeface="Roboto Thin" charset="0"/>
          <a:cs typeface="Roboto Thin" charset="0"/>
        </a:defRPr>
      </a:pPr>
      <a:endParaRPr lang="zh-CN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1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31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6E1E63-6347-BD4F-A808-7F54FA34CE72}" type="datetimeFigureOut">
              <a:rPr kumimoji="1" lang="zh-CN" altLang="en-US" smtClean="0"/>
              <a:t>2017/10/10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1EDE8F-5748-564A-B104-45C8D6344219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830120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更多模板请关注：https://haosc.taobao.com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1EDE8F-5748-564A-B104-45C8D6344219}" type="slidenum">
              <a:rPr kumimoji="1" lang="zh-CN" altLang="en-US" smtClean="0"/>
              <a:t>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1441564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1EDE8F-5748-564A-B104-45C8D6344219}" type="slidenum">
              <a:rPr kumimoji="1" lang="zh-CN" altLang="en-US" smtClean="0"/>
              <a:t>10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2885092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1EDE8F-5748-564A-B104-45C8D6344219}" type="slidenum">
              <a:rPr kumimoji="1" lang="zh-CN" altLang="en-US" smtClean="0"/>
              <a:t>11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2265428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1EDE8F-5748-564A-B104-45C8D6344219}" type="slidenum">
              <a:rPr kumimoji="1" lang="zh-CN" altLang="en-US" smtClean="0"/>
              <a:t>12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5531549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1EDE8F-5748-564A-B104-45C8D6344219}" type="slidenum">
              <a:rPr kumimoji="1" lang="zh-CN" altLang="en-US" smtClean="0"/>
              <a:t>13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7120663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1EDE8F-5748-564A-B104-45C8D6344219}" type="slidenum">
              <a:rPr kumimoji="1" lang="zh-CN" altLang="en-US" smtClean="0"/>
              <a:t>14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85839400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1EDE8F-5748-564A-B104-45C8D6344219}" type="slidenum">
              <a:rPr kumimoji="1" lang="zh-CN" altLang="en-US" smtClean="0"/>
              <a:t>15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16903007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1EDE8F-5748-564A-B104-45C8D6344219}" type="slidenum">
              <a:rPr kumimoji="1" lang="zh-CN" altLang="en-US" smtClean="0"/>
              <a:t>16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32520044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1EDE8F-5748-564A-B104-45C8D6344219}" type="slidenum">
              <a:rPr kumimoji="1" lang="zh-CN" altLang="en-US" smtClean="0"/>
              <a:t>17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2030511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1EDE8F-5748-564A-B104-45C8D6344219}" type="slidenum">
              <a:rPr kumimoji="1" lang="zh-CN" altLang="en-US" smtClean="0"/>
              <a:t>18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4949833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1EDE8F-5748-564A-B104-45C8D6344219}" type="slidenum">
              <a:rPr kumimoji="1" lang="zh-CN" altLang="en-US" smtClean="0"/>
              <a:t>19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678770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1EDE8F-5748-564A-B104-45C8D6344219}" type="slidenum">
              <a:rPr kumimoji="1" lang="zh-CN" altLang="en-US" smtClean="0"/>
              <a:t>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26969451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1EDE8F-5748-564A-B104-45C8D6344219}" type="slidenum">
              <a:rPr kumimoji="1" lang="zh-CN" altLang="en-US" smtClean="0"/>
              <a:t>20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16514743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1EDE8F-5748-564A-B104-45C8D6344219}" type="slidenum">
              <a:rPr kumimoji="1" lang="zh-CN" altLang="en-US" smtClean="0"/>
              <a:t>21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82717184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1EDE8F-5748-564A-B104-45C8D6344219}" type="slidenum">
              <a:rPr kumimoji="1" lang="zh-CN" altLang="en-US" smtClean="0"/>
              <a:t>22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82612766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1EDE8F-5748-564A-B104-45C8D6344219}" type="slidenum">
              <a:rPr kumimoji="1" lang="zh-CN" altLang="en-US" smtClean="0"/>
              <a:t>23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54976756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1EDE8F-5748-564A-B104-45C8D6344219}" type="slidenum">
              <a:rPr kumimoji="1" lang="zh-CN" altLang="en-US" smtClean="0"/>
              <a:t>24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04969414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1EDE8F-5748-564A-B104-45C8D6344219}" type="slidenum">
              <a:rPr kumimoji="1" lang="zh-CN" altLang="en-US" smtClean="0"/>
              <a:t>25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75427133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1EDE8F-5748-564A-B104-45C8D6344219}" type="slidenum">
              <a:rPr kumimoji="1" lang="zh-CN" altLang="en-US" smtClean="0"/>
              <a:t>26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10188214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1EDE8F-5748-564A-B104-45C8D6344219}" type="slidenum">
              <a:rPr kumimoji="1" lang="zh-CN" altLang="en-US" smtClean="0"/>
              <a:t>27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19542937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1EDE8F-5748-564A-B104-45C8D6344219}" type="slidenum">
              <a:rPr kumimoji="1" lang="zh-CN" altLang="en-US" smtClean="0"/>
              <a:t>28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65870546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1EDE8F-5748-564A-B104-45C8D6344219}" type="slidenum">
              <a:rPr kumimoji="1" lang="zh-CN" altLang="en-US" smtClean="0"/>
              <a:t>29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7058728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1EDE8F-5748-564A-B104-45C8D6344219}" type="slidenum">
              <a:rPr kumimoji="1" lang="zh-CN" altLang="en-US" smtClean="0"/>
              <a:t>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75484483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1EDE8F-5748-564A-B104-45C8D6344219}" type="slidenum">
              <a:rPr kumimoji="1" lang="zh-CN" altLang="en-US" smtClean="0"/>
              <a:t>30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64900394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1EDE8F-5748-564A-B104-45C8D6344219}" type="slidenum">
              <a:rPr kumimoji="1" lang="zh-CN" altLang="en-US" smtClean="0"/>
              <a:t>31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23157434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1EDE8F-5748-564A-B104-45C8D6344219}" type="slidenum">
              <a:rPr kumimoji="1" lang="zh-CN" altLang="en-US" smtClean="0"/>
              <a:t>32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37307532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1EDE8F-5748-564A-B104-45C8D6344219}" type="slidenum">
              <a:rPr kumimoji="1" lang="zh-CN" altLang="en-US" smtClean="0"/>
              <a:t>33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89727196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1EDE8F-5748-564A-B104-45C8D6344219}" type="slidenum">
              <a:rPr kumimoji="1" lang="zh-CN" altLang="en-US" smtClean="0"/>
              <a:t>34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53582489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1EDE8F-5748-564A-B104-45C8D6344219}" type="slidenum">
              <a:rPr kumimoji="1" lang="zh-CN" altLang="en-US" smtClean="0"/>
              <a:t>35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5028195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1EDE8F-5748-564A-B104-45C8D6344219}" type="slidenum">
              <a:rPr kumimoji="1" lang="zh-CN" altLang="en-US" smtClean="0"/>
              <a:t>36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11658177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1EDE8F-5748-564A-B104-45C8D6344219}" type="slidenum">
              <a:rPr kumimoji="1" lang="zh-CN" altLang="en-US" smtClean="0"/>
              <a:t>37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93682861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1EDE8F-5748-564A-B104-45C8D6344219}" type="slidenum">
              <a:rPr kumimoji="1" lang="zh-CN" altLang="en-US" smtClean="0"/>
              <a:t>38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0497559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1EDE8F-5748-564A-B104-45C8D6344219}" type="slidenum">
              <a:rPr kumimoji="1" lang="zh-CN" altLang="en-US" smtClean="0"/>
              <a:t>39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6261018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1EDE8F-5748-564A-B104-45C8D6344219}" type="slidenum">
              <a:rPr kumimoji="1" lang="zh-CN" altLang="en-US" smtClean="0"/>
              <a:t>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08842457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1EDE8F-5748-564A-B104-45C8D6344219}" type="slidenum">
              <a:rPr kumimoji="1" lang="zh-CN" altLang="en-US" smtClean="0"/>
              <a:t>40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79047660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1EDE8F-5748-564A-B104-45C8D6344219}" type="slidenum">
              <a:rPr kumimoji="1" lang="zh-CN" altLang="en-US" smtClean="0"/>
              <a:t>41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22456676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1EDE8F-5748-564A-B104-45C8D6344219}" type="slidenum">
              <a:rPr kumimoji="1" lang="zh-CN" altLang="en-US" smtClean="0"/>
              <a:t>42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55629116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1EDE8F-5748-564A-B104-45C8D6344219}" type="slidenum">
              <a:rPr kumimoji="1" lang="zh-CN" altLang="en-US" smtClean="0"/>
              <a:t>43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02669432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1EDE8F-5748-564A-B104-45C8D6344219}" type="slidenum">
              <a:rPr kumimoji="1" lang="zh-CN" altLang="en-US" smtClean="0"/>
              <a:t>44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17593288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1EDE8F-5748-564A-B104-45C8D6344219}" type="slidenum">
              <a:rPr kumimoji="1" lang="zh-CN" altLang="en-US" smtClean="0"/>
              <a:t>45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60455149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1EDE8F-5748-564A-B104-45C8D6344219}" type="slidenum">
              <a:rPr kumimoji="1" lang="zh-CN" altLang="en-US" smtClean="0"/>
              <a:t>46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6166791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1EDE8F-5748-564A-B104-45C8D6344219}" type="slidenum">
              <a:rPr kumimoji="1" lang="zh-CN" altLang="en-US" smtClean="0"/>
              <a:t>47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39372785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1EDE8F-5748-564A-B104-45C8D6344219}" type="slidenum">
              <a:rPr kumimoji="1" lang="zh-CN" altLang="en-US" smtClean="0"/>
              <a:t>48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541124932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1EDE8F-5748-564A-B104-45C8D6344219}" type="slidenum">
              <a:rPr kumimoji="1" lang="zh-CN" altLang="en-US" smtClean="0"/>
              <a:t>49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0686595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1EDE8F-5748-564A-B104-45C8D6344219}" type="slidenum">
              <a:rPr kumimoji="1" lang="zh-CN" altLang="en-US" smtClean="0"/>
              <a:t>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67952885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1EDE8F-5748-564A-B104-45C8D6344219}" type="slidenum">
              <a:rPr kumimoji="1" lang="zh-CN" altLang="en-US" smtClean="0"/>
              <a:t>50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074230050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1EDE8F-5748-564A-B104-45C8D6344219}" type="slidenum">
              <a:rPr kumimoji="1" lang="zh-CN" altLang="en-US" smtClean="0"/>
              <a:t>51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979464179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1EDE8F-5748-564A-B104-45C8D6344219}" type="slidenum">
              <a:rPr kumimoji="1" lang="zh-CN" altLang="en-US" smtClean="0"/>
              <a:t>52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516652132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1EDE8F-5748-564A-B104-45C8D6344219}" type="slidenum">
              <a:rPr kumimoji="1" lang="zh-CN" altLang="en-US" smtClean="0"/>
              <a:t>53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944189749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1EDE8F-5748-564A-B104-45C8D6344219}" type="slidenum">
              <a:rPr kumimoji="1" lang="zh-CN" altLang="en-US" smtClean="0"/>
              <a:t>54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243661688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1EDE8F-5748-564A-B104-45C8D6344219}" type="slidenum">
              <a:rPr kumimoji="1" lang="zh-CN" altLang="en-US" smtClean="0"/>
              <a:t>55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216527082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1EDE8F-5748-564A-B104-45C8D6344219}" type="slidenum">
              <a:rPr kumimoji="1" lang="zh-CN" altLang="en-US" smtClean="0"/>
              <a:t>56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533059141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1EDE8F-5748-564A-B104-45C8D6344219}" type="slidenum">
              <a:rPr kumimoji="1" lang="zh-CN" altLang="en-US" smtClean="0"/>
              <a:t>57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592564830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1EDE8F-5748-564A-B104-45C8D6344219}" type="slidenum">
              <a:rPr kumimoji="1" lang="zh-CN" altLang="en-US" smtClean="0"/>
              <a:t>58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978807673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1EDE8F-5748-564A-B104-45C8D6344219}" type="slidenum">
              <a:rPr kumimoji="1" lang="zh-CN" altLang="en-US" smtClean="0"/>
              <a:t>59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2656683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1EDE8F-5748-564A-B104-45C8D6344219}" type="slidenum">
              <a:rPr kumimoji="1" lang="zh-CN" altLang="en-US" smtClean="0"/>
              <a:t>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7785377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1EDE8F-5748-564A-B104-45C8D6344219}" type="slidenum">
              <a:rPr kumimoji="1" lang="zh-CN" altLang="en-US" smtClean="0"/>
              <a:t>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0621545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1EDE8F-5748-564A-B104-45C8D6344219}" type="slidenum">
              <a:rPr kumimoji="1" lang="zh-CN" altLang="en-US" smtClean="0"/>
              <a:t>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5291200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1EDE8F-5748-564A-B104-45C8D6344219}" type="slidenum">
              <a:rPr kumimoji="1" lang="zh-CN" altLang="en-US" smtClean="0"/>
              <a:t>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2802153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2745398" y="-10007"/>
            <a:ext cx="9446602" cy="671830"/>
          </a:xfrm>
          <a:prstGeom prst="rect">
            <a:avLst/>
          </a:prstGeom>
          <a:solidFill>
            <a:srgbClr val="019E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1" name="组合 10"/>
          <p:cNvGrpSpPr/>
          <p:nvPr/>
        </p:nvGrpSpPr>
        <p:grpSpPr>
          <a:xfrm flipH="1">
            <a:off x="-1" y="-10007"/>
            <a:ext cx="671833" cy="671830"/>
            <a:chOff x="1174007" y="954462"/>
            <a:chExt cx="1329951" cy="1329951"/>
          </a:xfrm>
          <a:solidFill>
            <a:srgbClr val="019E97"/>
          </a:solidFill>
        </p:grpSpPr>
        <p:sp>
          <p:nvSpPr>
            <p:cNvPr id="13" name="矩形 12"/>
            <p:cNvSpPr/>
            <p:nvPr/>
          </p:nvSpPr>
          <p:spPr>
            <a:xfrm>
              <a:off x="1605900" y="954462"/>
              <a:ext cx="466165" cy="132995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/>
            </a:p>
          </p:txBody>
        </p:sp>
        <p:sp>
          <p:nvSpPr>
            <p:cNvPr id="14" name="矩形 13"/>
            <p:cNvSpPr/>
            <p:nvPr/>
          </p:nvSpPr>
          <p:spPr>
            <a:xfrm rot="5400000">
              <a:off x="1605900" y="954461"/>
              <a:ext cx="466165" cy="132995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/>
            </a:p>
          </p:txBody>
        </p:sp>
      </p:grpSp>
      <p:sp>
        <p:nvSpPr>
          <p:cNvPr id="12" name="任意多边形: 形状 11"/>
          <p:cNvSpPr/>
          <p:nvPr/>
        </p:nvSpPr>
        <p:spPr>
          <a:xfrm flipH="1">
            <a:off x="507435" y="-10007"/>
            <a:ext cx="2237963" cy="671830"/>
          </a:xfrm>
          <a:custGeom>
            <a:avLst/>
            <a:gdLst>
              <a:gd name="connsiteX0" fmla="*/ 0 w 7347097"/>
              <a:gd name="connsiteY0" fmla="*/ 0 h 2205578"/>
              <a:gd name="connsiteX1" fmla="*/ 4391246 w 7347097"/>
              <a:gd name="connsiteY1" fmla="*/ 0 h 2205578"/>
              <a:gd name="connsiteX2" fmla="*/ 6645349 w 7347097"/>
              <a:gd name="connsiteY2" fmla="*/ 0 h 2205578"/>
              <a:gd name="connsiteX3" fmla="*/ 7347097 w 7347097"/>
              <a:gd name="connsiteY3" fmla="*/ 0 h 2205578"/>
              <a:gd name="connsiteX4" fmla="*/ 7347097 w 7347097"/>
              <a:gd name="connsiteY4" fmla="*/ 549776 h 2205578"/>
              <a:gd name="connsiteX5" fmla="*/ 6645349 w 7347097"/>
              <a:gd name="connsiteY5" fmla="*/ 549776 h 2205578"/>
              <a:gd name="connsiteX6" fmla="*/ 6645349 w 7347097"/>
              <a:gd name="connsiteY6" fmla="*/ 1653644 h 2205578"/>
              <a:gd name="connsiteX7" fmla="*/ 7347097 w 7347097"/>
              <a:gd name="connsiteY7" fmla="*/ 1653644 h 2205578"/>
              <a:gd name="connsiteX8" fmla="*/ 7347097 w 7347097"/>
              <a:gd name="connsiteY8" fmla="*/ 2205578 h 2205578"/>
              <a:gd name="connsiteX9" fmla="*/ 4391246 w 7347097"/>
              <a:gd name="connsiteY9" fmla="*/ 2205578 h 2205578"/>
              <a:gd name="connsiteX10" fmla="*/ 4391246 w 7347097"/>
              <a:gd name="connsiteY10" fmla="*/ 2199345 h 2205578"/>
              <a:gd name="connsiteX11" fmla="*/ 0 w 7347097"/>
              <a:gd name="connsiteY11" fmla="*/ 2199345 h 2205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347097" h="2205578">
                <a:moveTo>
                  <a:pt x="0" y="0"/>
                </a:moveTo>
                <a:lnTo>
                  <a:pt x="4391246" y="0"/>
                </a:lnTo>
                <a:lnTo>
                  <a:pt x="6645349" y="0"/>
                </a:lnTo>
                <a:lnTo>
                  <a:pt x="7347097" y="0"/>
                </a:lnTo>
                <a:lnTo>
                  <a:pt x="7347097" y="549776"/>
                </a:lnTo>
                <a:lnTo>
                  <a:pt x="6645349" y="549776"/>
                </a:lnTo>
                <a:lnTo>
                  <a:pt x="6645349" y="1653644"/>
                </a:lnTo>
                <a:lnTo>
                  <a:pt x="7347097" y="1653644"/>
                </a:lnTo>
                <a:lnTo>
                  <a:pt x="7347097" y="2205578"/>
                </a:lnTo>
                <a:lnTo>
                  <a:pt x="4391246" y="2205578"/>
                </a:lnTo>
                <a:lnTo>
                  <a:pt x="4391246" y="2199345"/>
                </a:lnTo>
                <a:lnTo>
                  <a:pt x="0" y="2199345"/>
                </a:lnTo>
                <a:close/>
              </a:path>
            </a:pathLst>
          </a:custGeom>
          <a:solidFill>
            <a:srgbClr val="019E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47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625"/>
            </a:lvl1pPr>
            <a:lvl2pPr marL="499745" indent="0" algn="ctr">
              <a:buNone/>
              <a:defRPr sz="2185"/>
            </a:lvl2pPr>
            <a:lvl3pPr marL="1000125" indent="0" algn="ctr">
              <a:buNone/>
              <a:defRPr sz="1970"/>
            </a:lvl3pPr>
            <a:lvl4pPr marL="1499870" indent="0" algn="ctr">
              <a:buNone/>
              <a:defRPr sz="1750"/>
            </a:lvl4pPr>
            <a:lvl5pPr marL="2000250" indent="0" algn="ctr">
              <a:buNone/>
              <a:defRPr sz="1750"/>
            </a:lvl5pPr>
            <a:lvl6pPr marL="2499995" indent="0" algn="ctr">
              <a:buNone/>
              <a:defRPr sz="1750"/>
            </a:lvl6pPr>
            <a:lvl7pPr marL="3000375" indent="0" algn="ctr">
              <a:buNone/>
              <a:defRPr sz="1750"/>
            </a:lvl7pPr>
            <a:lvl8pPr marL="3500120" indent="0" algn="ctr">
              <a:buNone/>
              <a:defRPr sz="1750"/>
            </a:lvl8pPr>
            <a:lvl9pPr marL="4000500" indent="0" algn="ctr">
              <a:buNone/>
              <a:defRPr sz="1750"/>
            </a:lvl9pPr>
          </a:lstStyle>
          <a:p>
            <a:r>
              <a:rPr lang="en-US"/>
              <a:t>Click to edit Master subtitle style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2" y="6356378"/>
            <a:ext cx="2743200" cy="365125"/>
          </a:xfrm>
          <a:prstGeom prst="rect">
            <a:avLst/>
          </a:prstGeom>
        </p:spPr>
        <p:txBody>
          <a:bodyPr/>
          <a:lstStyle/>
          <a:p>
            <a:fld id="{EB5C08A1-7713-47CE-97B4-863D833656A0}" type="datetimeFigureOut">
              <a:rPr lang="id-ID" smtClean="0"/>
              <a:t>10/10/2017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5" y="6356378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58504" y="6356378"/>
            <a:ext cx="495302" cy="365125"/>
          </a:xfrm>
          <a:prstGeom prst="rect">
            <a:avLst/>
          </a:prstGeom>
        </p:spPr>
        <p:txBody>
          <a:bodyPr/>
          <a:lstStyle/>
          <a:p>
            <a:fld id="{BD3C9449-514E-4F2F-BDF6-E5528CC1E8B5}" type="slidenum">
              <a:rPr lang="id-ID" smtClean="0"/>
              <a:t>‹#›</a:t>
            </a:fld>
            <a:endParaRPr lang="id-ID"/>
          </a:p>
        </p:txBody>
      </p:sp>
    </p:spTree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ransition spd="slow">
    <p:wipe/>
  </p:transition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5.xml"/><Relationship Id="rId4" Type="http://schemas.openxmlformats.org/officeDocument/2006/relationships/image" Target="../media/image2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tags" Target="../tags/tag13.xml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tags" Target="../tags/tag12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tags" Target="../tags/tag11.xml"/><Relationship Id="rId5" Type="http://schemas.openxmlformats.org/officeDocument/2006/relationships/tags" Target="../tags/tag5.xml"/><Relationship Id="rId15" Type="http://schemas.openxmlformats.org/officeDocument/2006/relationships/notesSlide" Target="../notesSlides/notesSlide58.xml"/><Relationship Id="rId10" Type="http://schemas.openxmlformats.org/officeDocument/2006/relationships/tags" Target="../tags/tag10.xml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0" y="1532238"/>
            <a:ext cx="12192000" cy="2329124"/>
          </a:xfrm>
          <a:prstGeom prst="rect">
            <a:avLst/>
          </a:prstGeom>
          <a:solidFill>
            <a:srgbClr val="00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4320125" y="825222"/>
            <a:ext cx="3551750" cy="3551750"/>
            <a:chOff x="4320125" y="730477"/>
            <a:chExt cx="3551750" cy="3551750"/>
          </a:xfrm>
        </p:grpSpPr>
        <p:sp>
          <p:nvSpPr>
            <p:cNvPr id="2" name="椭圆 1"/>
            <p:cNvSpPr/>
            <p:nvPr/>
          </p:nvSpPr>
          <p:spPr>
            <a:xfrm>
              <a:off x="4320125" y="730477"/>
              <a:ext cx="3551750" cy="3551750"/>
            </a:xfrm>
            <a:prstGeom prst="ellipse">
              <a:avLst/>
            </a:prstGeom>
            <a:solidFill>
              <a:srgbClr val="019E97"/>
            </a:solidFill>
            <a:ln w="254000">
              <a:solidFill>
                <a:schemeClr val="bg1">
                  <a:lumMod val="95000"/>
                </a:schemeClr>
              </a:solidFill>
              <a:round/>
            </a:ln>
            <a:effectLst>
              <a:outerShdw blurRad="876300" dist="38100" dir="8100000" algn="tr" rotWithShape="0">
                <a:prstClr val="black">
                  <a:alpha val="21000"/>
                </a:prstClr>
              </a:outerShdw>
            </a:effectLst>
            <a:sp3d extrusionH="762000">
              <a:bevelT w="38100" h="38100"/>
            </a:sp3d>
          </p:spPr>
          <p:txBody>
            <a:bodyPr lIns="0" tIns="0" rIns="0" bIns="0" rtlCol="0" anchor="ctr"/>
            <a:lstStyle/>
            <a:p>
              <a:pPr algn="ctr"/>
              <a:endParaRPr lang="zh-CN" altLang="en-US" sz="3200" b="1" dirty="0">
                <a:solidFill>
                  <a:prstClr val="white">
                    <a:lumMod val="95000"/>
                  </a:prstClr>
                </a:solidFill>
                <a:ea typeface="微软雅黑" panose="020B0503020204020204" pitchFamily="34" charset="-122"/>
              </a:endParaRPr>
            </a:p>
          </p:txBody>
        </p:sp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5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33303" y="1130300"/>
              <a:ext cx="2525394" cy="2477798"/>
            </a:xfrm>
            <a:prstGeom prst="rect">
              <a:avLst/>
            </a:prstGeom>
          </p:spPr>
        </p:pic>
      </p:grpSp>
      <p:sp>
        <p:nvSpPr>
          <p:cNvPr id="5" name="矩形: 圆角 2"/>
          <p:cNvSpPr/>
          <p:nvPr/>
        </p:nvSpPr>
        <p:spPr>
          <a:xfrm>
            <a:off x="3509211" y="5984685"/>
            <a:ext cx="5173579" cy="294580"/>
          </a:xfrm>
          <a:prstGeom prst="roundRect">
            <a:avLst>
              <a:gd name="adj" fmla="val 50000"/>
            </a:avLst>
          </a:prstGeom>
          <a:solidFill>
            <a:srgbClr val="019E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 sz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框 5"/>
          <p:cNvSpPr txBox="1">
            <a:spLocks noChangeArrowheads="1"/>
          </p:cNvSpPr>
          <p:nvPr/>
        </p:nvSpPr>
        <p:spPr bwMode="auto">
          <a:xfrm>
            <a:off x="4197877" y="5984685"/>
            <a:ext cx="3796246" cy="30670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defRPr sz="1600">
                <a:solidFill>
                  <a:schemeClr val="bg1"/>
                </a:solidFill>
                <a:latin typeface="DejaVu Sans" panose="020B0603030804020204" pitchFamily="34" charset="0"/>
                <a:cs typeface="DejaVu Sans" panose="020B0603030804020204" pitchFamily="34" charset="0"/>
              </a:defRPr>
            </a:lvl1pPr>
          </a:lstStyle>
          <a:p>
            <a:r>
              <a:rPr lang="zh-CN" altLang="en-US" sz="1400" dirty="0" smtClean="0"/>
              <a:t>汇报</a:t>
            </a:r>
            <a:r>
              <a:rPr lang="en-US" altLang="zh-CN" sz="1400" dirty="0" smtClean="0"/>
              <a:t> </a:t>
            </a:r>
            <a:r>
              <a:rPr lang="en-US" altLang="zh-CN" sz="1400" dirty="0"/>
              <a:t>:  </a:t>
            </a:r>
            <a:r>
              <a:rPr lang="zh-CN" altLang="en-US" sz="1400" dirty="0"/>
              <a:t>情缘素材</a:t>
            </a:r>
            <a:r>
              <a:rPr lang="zh-CN" altLang="en-US" sz="1400" dirty="0" smtClean="0"/>
              <a:t>  时间：</a:t>
            </a:r>
            <a:r>
              <a:rPr lang="en-US" altLang="zh-CN" sz="1400" dirty="0" smtClean="0"/>
              <a:t>2018</a:t>
            </a:r>
            <a:endParaRPr lang="zh-CN" altLang="en-US" sz="1400" dirty="0"/>
          </a:p>
        </p:txBody>
      </p:sp>
      <p:sp>
        <p:nvSpPr>
          <p:cNvPr id="7" name="矩形 6"/>
          <p:cNvSpPr/>
          <p:nvPr/>
        </p:nvSpPr>
        <p:spPr>
          <a:xfrm>
            <a:off x="3268486" y="5542492"/>
            <a:ext cx="565502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000" dirty="0" smtClean="0">
                <a:solidFill>
                  <a:srgbClr val="019E97"/>
                </a:solidFill>
                <a:latin typeface="DejaVu Sans" panose="020B0603030804020204" pitchFamily="34" charset="0"/>
                <a:cs typeface="DejaVu Sans" panose="020B0603030804020204" pitchFamily="34" charset="0"/>
              </a:rPr>
              <a:t>结构完整 </a:t>
            </a:r>
            <a:r>
              <a:rPr lang="en-US" altLang="zh-CN" sz="2000" dirty="0" smtClean="0">
                <a:solidFill>
                  <a:srgbClr val="019E97"/>
                </a:solidFill>
                <a:latin typeface="DejaVu Sans" panose="020B0603030804020204" pitchFamily="34" charset="0"/>
                <a:cs typeface="DejaVu Sans" panose="020B0603030804020204" pitchFamily="34" charset="0"/>
              </a:rPr>
              <a:t>| </a:t>
            </a:r>
            <a:r>
              <a:rPr lang="zh-CN" altLang="en-US" sz="2000" dirty="0" smtClean="0">
                <a:solidFill>
                  <a:srgbClr val="019E97"/>
                </a:solidFill>
                <a:latin typeface="DejaVu Sans" panose="020B0603030804020204" pitchFamily="34" charset="0"/>
                <a:cs typeface="DejaVu Sans" panose="020B0603030804020204" pitchFamily="34" charset="0"/>
              </a:rPr>
              <a:t>思路清晰 医疗系统品管圈成果汇报</a:t>
            </a:r>
            <a:endParaRPr lang="zh-CN" altLang="en-US" sz="2000" dirty="0">
              <a:solidFill>
                <a:srgbClr val="019E97"/>
              </a:solidFill>
              <a:latin typeface="DejaVu Sans" panose="020B0603030804020204" pitchFamily="34" charset="0"/>
              <a:cs typeface="DejaVu Sans" panose="020B0603030804020204" pitchFamily="34" charset="0"/>
            </a:endParaRPr>
          </a:p>
        </p:txBody>
      </p:sp>
      <p:sp>
        <p:nvSpPr>
          <p:cNvPr id="8" name="文本框 24"/>
          <p:cNvSpPr txBox="1">
            <a:spLocks noChangeArrowheads="1"/>
          </p:cNvSpPr>
          <p:nvPr/>
        </p:nvSpPr>
        <p:spPr bwMode="auto">
          <a:xfrm>
            <a:off x="3172233" y="4855263"/>
            <a:ext cx="5847534" cy="72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8057" tIns="54029" rIns="108057" bIns="5402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4000" b="1" dirty="0" smtClean="0">
                <a:solidFill>
                  <a:srgbClr val="019E9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医院品管圈主题汇报</a:t>
            </a:r>
            <a:endParaRPr lang="zh-CN" altLang="en-US" sz="4000" b="1" dirty="0">
              <a:solidFill>
                <a:srgbClr val="019E9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" name="一起走过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42086" y="6858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文本占位符 16"/>
          <p:cNvSpPr txBox="1"/>
          <p:nvPr/>
        </p:nvSpPr>
        <p:spPr>
          <a:xfrm>
            <a:off x="866488" y="103387"/>
            <a:ext cx="5737026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altLang="zh-CN" sz="3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913765"/>
            <a:r>
              <a:rPr lang="zh-CN" altLang="en-US" dirty="0" smtClean="0">
                <a:solidFill>
                  <a:schemeClr val="bg1"/>
                </a:solidFill>
              </a:rPr>
              <a:t>小组成员简介</a:t>
            </a:r>
            <a:endParaRPr lang="zh-CN" altLang="en-US" dirty="0">
              <a:solidFill>
                <a:schemeClr val="bg1"/>
              </a:solidFill>
            </a:endParaRPr>
          </a:p>
        </p:txBody>
      </p:sp>
      <p:graphicFrame>
        <p:nvGraphicFramePr>
          <p:cNvPr id="10" name="表格 9"/>
          <p:cNvGraphicFramePr>
            <a:graphicFrameLocks noGrp="1"/>
          </p:cNvGraphicFramePr>
          <p:nvPr/>
        </p:nvGraphicFramePr>
        <p:xfrm>
          <a:off x="1104899" y="1358908"/>
          <a:ext cx="10391489" cy="4263760"/>
        </p:xfrm>
        <a:graphic>
          <a:graphicData uri="http://schemas.openxmlformats.org/drawingml/2006/table">
            <a:tbl>
              <a:tblPr firstRow="1" bandRow="1"/>
              <a:tblGrid>
                <a:gridCol w="2641601"/>
                <a:gridCol w="2281518"/>
                <a:gridCol w="1822790"/>
                <a:gridCol w="1822790"/>
                <a:gridCol w="1822790"/>
              </a:tblGrid>
              <a:tr h="42637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9pPr>
                    </a:lstStyle>
                    <a:p>
                      <a:pPr algn="ctr"/>
                      <a:r>
                        <a:rPr lang="zh-CN" altLang="en-US" sz="1600" b="1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圈成立日期</a:t>
                      </a:r>
                    </a:p>
                  </a:txBody>
                  <a:tcPr marL="91439" marR="91439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19E97"/>
                    </a:solidFill>
                  </a:tcPr>
                </a:tc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9pPr>
                    </a:lstStyle>
                    <a:p>
                      <a:pPr algn="ctr"/>
                      <a:r>
                        <a:rPr lang="en-US" altLang="zh-CN" sz="1400" b="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2016</a:t>
                      </a:r>
                      <a:r>
                        <a:rPr lang="zh-CN" altLang="en-US" sz="1400" b="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年</a:t>
                      </a:r>
                      <a:r>
                        <a:rPr lang="en-US" altLang="zh-CN" sz="1400" b="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7</a:t>
                      </a:r>
                      <a:r>
                        <a:rPr lang="zh-CN" altLang="en-US" sz="1400" b="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月</a:t>
                      </a:r>
                      <a:r>
                        <a:rPr lang="en-US" altLang="zh-CN" sz="1400" b="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7</a:t>
                      </a:r>
                      <a:r>
                        <a:rPr lang="zh-CN" altLang="en-US" sz="1400" b="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日</a:t>
                      </a:r>
                    </a:p>
                  </a:txBody>
                  <a:tcPr marL="91439" marR="91439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</a:tr>
              <a:tr h="42637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600" b="1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圈的口号</a:t>
                      </a:r>
                    </a:p>
                  </a:txBody>
                  <a:tcPr marL="91439" marR="91439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19E97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zh-CN" altLang="en-US" sz="1400" b="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你我同心，健康同行</a:t>
                      </a:r>
                    </a:p>
                  </a:txBody>
                  <a:tcPr marL="91439" marR="91439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</a:tr>
              <a:tr h="42637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9pPr>
                    </a:lstStyle>
                    <a:p>
                      <a:pPr algn="ctr"/>
                      <a:r>
                        <a:rPr lang="zh-CN" altLang="en-US" sz="1600" b="1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圈长</a:t>
                      </a:r>
                    </a:p>
                  </a:txBody>
                  <a:tcPr marL="91439" marR="91439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19E97"/>
                    </a:solidFill>
                  </a:tcPr>
                </a:tc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9pPr>
                    </a:lstStyle>
                    <a:p>
                      <a:pPr algn="ctr"/>
                      <a:r>
                        <a:rPr lang="zh-CN" altLang="en-US" sz="1400" b="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李某某</a:t>
                      </a:r>
                    </a:p>
                  </a:txBody>
                  <a:tcPr marL="91439" marR="91439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</a:tr>
              <a:tr h="42637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9pPr>
                    </a:lstStyle>
                    <a:p>
                      <a:pPr algn="ctr"/>
                      <a:r>
                        <a:rPr lang="zh-CN" altLang="en-US" sz="1600" b="1" baseline="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辅导员</a:t>
                      </a:r>
                      <a:endParaRPr lang="en-US" altLang="zh-CN" sz="1600" b="1" baseline="0" dirty="0">
                        <a:solidFill>
                          <a:schemeClr val="bg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1439" marR="91439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19E97"/>
                    </a:solidFill>
                  </a:tcPr>
                </a:tc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9pPr>
                    </a:lstStyle>
                    <a:p>
                      <a:pPr algn="ctr"/>
                      <a:r>
                        <a:rPr lang="zh-CN" altLang="en-US" sz="1400" b="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李某某</a:t>
                      </a:r>
                    </a:p>
                  </a:txBody>
                  <a:tcPr marL="91439" marR="91439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</a:tr>
              <a:tr h="426376">
                <a:tc row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9pPr>
                    </a:lstStyle>
                    <a:p>
                      <a:pPr algn="ctr"/>
                      <a:r>
                        <a:rPr lang="zh-CN" altLang="en-US" sz="1600" b="1" kern="1200" baseline="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圈员</a:t>
                      </a:r>
                    </a:p>
                  </a:txBody>
                  <a:tcPr marL="91439" marR="91439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19E9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9pPr>
                    </a:lstStyle>
                    <a:p>
                      <a:pPr algn="ctr"/>
                      <a:r>
                        <a:rPr lang="zh-CN" altLang="en-US" sz="1400" b="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李某某</a:t>
                      </a:r>
                    </a:p>
                  </a:txBody>
                  <a:tcPr marL="91439" marR="91439"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主管护师</a:t>
                      </a:r>
                    </a:p>
                  </a:txBody>
                  <a:tcPr marL="91439" marR="91439"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李某某</a:t>
                      </a:r>
                      <a:endParaRPr kumimoji="0" lang="zh-CN" alt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91439" marR="91439"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护士</a:t>
                      </a:r>
                    </a:p>
                  </a:txBody>
                  <a:tcPr marL="91439" marR="91439"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</a:tr>
              <a:tr h="426376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9pPr>
                    </a:lstStyle>
                    <a:p>
                      <a:pPr algn="ctr"/>
                      <a:r>
                        <a:rPr lang="zh-CN" altLang="en-US" sz="1400" b="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李某某</a:t>
                      </a:r>
                    </a:p>
                  </a:txBody>
                  <a:tcPr marL="91439" marR="91439"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护师</a:t>
                      </a:r>
                    </a:p>
                  </a:txBody>
                  <a:tcPr marL="91439" marR="91439"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李某某</a:t>
                      </a:r>
                      <a:endParaRPr kumimoji="0" lang="zh-CN" alt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91439" marR="91439"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主任医师</a:t>
                      </a:r>
                    </a:p>
                  </a:txBody>
                  <a:tcPr marL="91439" marR="91439"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</a:tr>
              <a:tr h="426376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9pPr>
                    </a:lstStyle>
                    <a:p>
                      <a:pPr algn="ctr"/>
                      <a:r>
                        <a:rPr lang="zh-CN" altLang="en-US" sz="1400" b="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李某某</a:t>
                      </a:r>
                    </a:p>
                  </a:txBody>
                  <a:tcPr marL="91439" marR="91439"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护师</a:t>
                      </a:r>
                    </a:p>
                  </a:txBody>
                  <a:tcPr marL="91439" marR="91439"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李某某</a:t>
                      </a:r>
                      <a:endParaRPr kumimoji="0" lang="zh-CN" alt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91439" marR="91439"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主治医师</a:t>
                      </a:r>
                    </a:p>
                  </a:txBody>
                  <a:tcPr marL="91439" marR="91439"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</a:tr>
              <a:tr h="426376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9pPr>
                    </a:lstStyle>
                    <a:p>
                      <a:pPr algn="ctr"/>
                      <a:r>
                        <a:rPr lang="zh-CN" altLang="en-US" sz="1400" b="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李某某</a:t>
                      </a:r>
                    </a:p>
                  </a:txBody>
                  <a:tcPr marL="91439" marR="91439"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护师</a:t>
                      </a:r>
                    </a:p>
                  </a:txBody>
                  <a:tcPr marL="91439" marR="91439"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李某某</a:t>
                      </a:r>
                    </a:p>
                  </a:txBody>
                  <a:tcPr marL="91439" marR="91439"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临床营养师</a:t>
                      </a:r>
                    </a:p>
                  </a:txBody>
                  <a:tcPr marL="91439" marR="91439"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</a:tr>
              <a:tr h="42637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9pPr>
                    </a:lstStyle>
                    <a:p>
                      <a:pPr algn="ctr"/>
                      <a:r>
                        <a:rPr lang="zh-CN" altLang="en-US" sz="1600" b="1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科室</a:t>
                      </a:r>
                    </a:p>
                  </a:txBody>
                  <a:tcPr marL="91439" marR="91439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19E97"/>
                    </a:solidFill>
                  </a:tcPr>
                </a:tc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9pPr>
                    </a:lstStyle>
                    <a:p>
                      <a:pPr algn="ctr"/>
                      <a:r>
                        <a:rPr lang="zh-CN" altLang="en-US" sz="1400" b="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某某医科大学附属医院某某科某某区</a:t>
                      </a:r>
                    </a:p>
                  </a:txBody>
                  <a:tcPr marL="91439" marR="91439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solidFill>
                      <a:schemeClr val="accent1"/>
                    </a:solidFill>
                  </a:tcPr>
                </a:tc>
              </a:tr>
              <a:tr h="42637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9pPr>
                    </a:lstStyle>
                    <a:p>
                      <a:pPr algn="ctr"/>
                      <a:r>
                        <a:rPr lang="zh-CN" altLang="en-US" sz="1600" b="1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活动时间</a:t>
                      </a:r>
                    </a:p>
                  </a:txBody>
                  <a:tcPr marL="91439" marR="91439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19E97"/>
                    </a:solidFill>
                  </a:tcPr>
                </a:tc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9pPr>
                    </a:lstStyle>
                    <a:p>
                      <a:pPr algn="ctr"/>
                      <a:r>
                        <a:rPr lang="en-US" altLang="zh-CN" sz="1400" b="0" dirty="0" smtClean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2017</a:t>
                      </a:r>
                      <a:r>
                        <a:rPr lang="zh-CN" altLang="en-US" sz="1400" b="0" dirty="0" smtClean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年</a:t>
                      </a:r>
                      <a:r>
                        <a:rPr lang="en-US" altLang="zh-CN" sz="1400" b="0" dirty="0" smtClean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r>
                        <a:rPr lang="zh-CN" altLang="en-US" sz="1400" b="0" dirty="0" smtClean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月</a:t>
                      </a:r>
                      <a:r>
                        <a:rPr lang="en-US" altLang="zh-CN" sz="1400" b="0" dirty="0" smtClean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r>
                        <a:rPr lang="zh-CN" altLang="en-US" sz="1400" b="0" dirty="0" smtClean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日</a:t>
                      </a:r>
                      <a:r>
                        <a:rPr lang="en-US" altLang="zh-CN" sz="1400" b="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-9</a:t>
                      </a:r>
                      <a:r>
                        <a:rPr lang="zh-CN" altLang="en-US" sz="1400" b="0" dirty="0" smtClean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月</a:t>
                      </a:r>
                      <a:r>
                        <a:rPr lang="en-US" altLang="zh-CN" sz="1400" b="0" dirty="0" smtClean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r>
                        <a:rPr lang="zh-CN" altLang="en-US" sz="1400" b="0" dirty="0" smtClean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日</a:t>
                      </a:r>
                      <a:endParaRPr lang="zh-CN" altLang="en-US" sz="1400" b="0" dirty="0">
                        <a:solidFill>
                          <a:schemeClr val="bg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1439" marR="91439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文本占位符 16"/>
          <p:cNvSpPr txBox="1"/>
          <p:nvPr/>
        </p:nvSpPr>
        <p:spPr>
          <a:xfrm>
            <a:off x="866488" y="103387"/>
            <a:ext cx="5737026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altLang="zh-CN" sz="3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913765"/>
            <a:r>
              <a:rPr lang="zh-CN" altLang="en-US" dirty="0" smtClean="0">
                <a:solidFill>
                  <a:schemeClr val="bg1"/>
                </a:solidFill>
              </a:rPr>
              <a:t>小组成员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1158950" y="4887662"/>
            <a:ext cx="9934160" cy="812113"/>
          </a:xfrm>
          <a:prstGeom prst="rect">
            <a:avLst/>
          </a:prstGeom>
          <a:noFill/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endParaRPr lang="zh-CN" altLang="en-US" sz="1400">
              <a:cs typeface="+mn-ea"/>
              <a:sym typeface="+mn-lt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1184914" y="2073586"/>
            <a:ext cx="3036012" cy="1672768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 sz="1350" dirty="0">
              <a:latin typeface="微软雅黑" panose="020B0503020204020204" pitchFamily="34" charset="-122"/>
              <a:ea typeface="微软雅黑" panose="020B0503020204020204" pitchFamily="34" charset="-122"/>
              <a:sym typeface="+mn-lt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4576799" y="2073586"/>
            <a:ext cx="3036012" cy="1672768"/>
          </a:xfrm>
          <a:prstGeom prst="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 sz="1350" dirty="0">
              <a:latin typeface="微软雅黑" panose="020B0503020204020204" pitchFamily="34" charset="-122"/>
              <a:ea typeface="微软雅黑" panose="020B0503020204020204" pitchFamily="34" charset="-122"/>
              <a:sym typeface="+mn-lt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7989319" y="2073586"/>
            <a:ext cx="3036012" cy="1672768"/>
          </a:xfrm>
          <a:prstGeom prst="rect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 sz="1350" dirty="0">
              <a:latin typeface="微软雅黑" panose="020B0503020204020204" pitchFamily="34" charset="-122"/>
              <a:ea typeface="微软雅黑" panose="020B0503020204020204" pitchFamily="34" charset="-122"/>
              <a:sym typeface="+mn-lt"/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1184913" y="1706307"/>
            <a:ext cx="3036012" cy="410844"/>
          </a:xfrm>
          <a:prstGeom prst="rect">
            <a:avLst/>
          </a:prstGeom>
          <a:solidFill>
            <a:srgbClr val="019E9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 defTabSz="913765">
              <a:defRPr/>
            </a:pPr>
            <a:r>
              <a:rPr lang="zh-CN" altLang="en-US" b="1" kern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青春活波</a:t>
            </a:r>
          </a:p>
        </p:txBody>
      </p:sp>
      <p:sp>
        <p:nvSpPr>
          <p:cNvPr id="33" name="矩形 32"/>
          <p:cNvSpPr/>
          <p:nvPr/>
        </p:nvSpPr>
        <p:spPr>
          <a:xfrm>
            <a:off x="4576798" y="1706282"/>
            <a:ext cx="3036012" cy="410844"/>
          </a:xfrm>
          <a:prstGeom prst="rect">
            <a:avLst/>
          </a:prstGeom>
          <a:solidFill>
            <a:srgbClr val="00666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 defTabSz="913765">
              <a:defRPr/>
            </a:pPr>
            <a:r>
              <a:rPr lang="zh-CN" altLang="en-US" b="1" kern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团结互助</a:t>
            </a:r>
          </a:p>
        </p:txBody>
      </p:sp>
      <p:sp>
        <p:nvSpPr>
          <p:cNvPr id="34" name="矩形 33"/>
          <p:cNvSpPr/>
          <p:nvPr/>
        </p:nvSpPr>
        <p:spPr>
          <a:xfrm>
            <a:off x="7989318" y="1706282"/>
            <a:ext cx="3036012" cy="410844"/>
          </a:xfrm>
          <a:prstGeom prst="rect">
            <a:avLst/>
          </a:prstGeom>
          <a:solidFill>
            <a:srgbClr val="019E9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 defTabSz="913765">
              <a:defRPr/>
            </a:pPr>
            <a:r>
              <a:rPr lang="zh-CN" altLang="en-US" b="1" kern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专业高效</a:t>
            </a:r>
          </a:p>
        </p:txBody>
      </p:sp>
      <p:sp>
        <p:nvSpPr>
          <p:cNvPr id="35" name="TextBox 22"/>
          <p:cNvSpPr txBox="1"/>
          <p:nvPr/>
        </p:nvSpPr>
        <p:spPr>
          <a:xfrm>
            <a:off x="1115598" y="3825355"/>
            <a:ext cx="3169324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lnSpc>
                <a:spcPct val="120000"/>
              </a:lnSpc>
              <a:defRPr sz="1200">
                <a:solidFill>
                  <a:srgbClr val="737572"/>
                </a:solidFill>
                <a:cs typeface="+mn-ea"/>
              </a:defRPr>
            </a:lvl1pPr>
          </a:lstStyle>
          <a:p>
            <a:r>
              <a:rPr lang="zh-CN" altLang="en-US" dirty="0"/>
              <a:t>我们的平均年龄为</a:t>
            </a:r>
            <a:r>
              <a:rPr lang="en-US" altLang="zh-CN" dirty="0"/>
              <a:t>25</a:t>
            </a:r>
            <a:r>
              <a:rPr lang="zh-CN" altLang="en-US" dirty="0"/>
              <a:t>岁，平均学历为本科，我们来自五湖四海，围着同一个目标而奋斗</a:t>
            </a:r>
          </a:p>
        </p:txBody>
      </p:sp>
      <p:sp>
        <p:nvSpPr>
          <p:cNvPr id="36" name="TextBox 23"/>
          <p:cNvSpPr txBox="1"/>
          <p:nvPr/>
        </p:nvSpPr>
        <p:spPr>
          <a:xfrm>
            <a:off x="4579067" y="3825355"/>
            <a:ext cx="3075160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lnSpc>
                <a:spcPct val="120000"/>
              </a:lnSpc>
              <a:defRPr sz="1200">
                <a:solidFill>
                  <a:srgbClr val="737572"/>
                </a:solidFill>
                <a:cs typeface="+mn-ea"/>
              </a:defRPr>
            </a:lvl1pPr>
          </a:lstStyle>
          <a:p>
            <a:r>
              <a:rPr lang="zh-CN" altLang="en-US" dirty="0"/>
              <a:t>我们是</a:t>
            </a:r>
            <a:r>
              <a:rPr lang="zh-CN" altLang="zh-CN" dirty="0"/>
              <a:t>一群具有创新意识、拥有共同目标、有着不同专业知识背景的朝气蓬勃的年轻人组成的</a:t>
            </a:r>
            <a:r>
              <a:rPr lang="zh-CN" altLang="en-US" dirty="0"/>
              <a:t>不可分割</a:t>
            </a:r>
            <a:r>
              <a:rPr lang="zh-CN" altLang="zh-CN" dirty="0"/>
              <a:t>整体 </a:t>
            </a:r>
          </a:p>
        </p:txBody>
      </p:sp>
      <p:sp>
        <p:nvSpPr>
          <p:cNvPr id="37" name="TextBox 24"/>
          <p:cNvSpPr txBox="1"/>
          <p:nvPr/>
        </p:nvSpPr>
        <p:spPr>
          <a:xfrm>
            <a:off x="7989332" y="3825355"/>
            <a:ext cx="3059252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lnSpc>
                <a:spcPct val="120000"/>
              </a:lnSpc>
              <a:defRPr sz="1200">
                <a:solidFill>
                  <a:srgbClr val="737572"/>
                </a:solidFill>
                <a:cs typeface="+mn-ea"/>
              </a:defRPr>
            </a:lvl1pPr>
          </a:lstStyle>
          <a:p>
            <a:r>
              <a:rPr lang="zh-CN" altLang="zh-CN" dirty="0"/>
              <a:t>组员多次获得</a:t>
            </a:r>
            <a:r>
              <a:rPr lang="zh-CN" altLang="en-US" dirty="0"/>
              <a:t>各项奖励</a:t>
            </a:r>
            <a:r>
              <a:rPr lang="zh-CN" altLang="zh-CN" dirty="0"/>
              <a:t>。责任心上进心强，具有很好的团队协作能力与社会实践能力。 </a:t>
            </a:r>
          </a:p>
        </p:txBody>
      </p:sp>
      <p:sp>
        <p:nvSpPr>
          <p:cNvPr id="38" name="矩形 30"/>
          <p:cNvSpPr>
            <a:spLocks noChangeArrowheads="1"/>
          </p:cNvSpPr>
          <p:nvPr/>
        </p:nvSpPr>
        <p:spPr bwMode="auto">
          <a:xfrm>
            <a:off x="1446048" y="4950905"/>
            <a:ext cx="9367264" cy="62528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102916" tIns="51458" rIns="102916" bIns="51458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我们</a:t>
            </a:r>
            <a:r>
              <a:rPr lang="zh-CN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共同奉献</a:t>
            </a:r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，我们</a:t>
            </a:r>
            <a:r>
              <a:rPr lang="zh-CN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共同围绕于一个每一个成员能够为之信服的目标</a:t>
            </a:r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；我们</a:t>
            </a:r>
            <a:r>
              <a:rPr lang="zh-CN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共同挑战、相互协作，平等分享工作成果</a:t>
            </a:r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；我们有</a:t>
            </a:r>
            <a:r>
              <a:rPr lang="zh-CN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激情、活力、有理想、有野心 </a:t>
            </a:r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；我们</a:t>
            </a:r>
            <a:r>
              <a:rPr lang="zh-CN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共同承诺、共同承担</a:t>
            </a:r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，努力为广大患者提供更优秀、贴心的服务，努力打造优质医院的招牌</a:t>
            </a:r>
            <a:endParaRPr lang="zh-CN" altLang="en-US" sz="1200" dirty="0">
              <a:solidFill>
                <a:srgbClr val="737572"/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文本占位符 16"/>
          <p:cNvSpPr txBox="1"/>
          <p:nvPr/>
        </p:nvSpPr>
        <p:spPr>
          <a:xfrm>
            <a:off x="866488" y="103387"/>
            <a:ext cx="5737026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altLang="zh-CN" sz="3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913765"/>
            <a:r>
              <a:rPr lang="zh-CN" altLang="en-US" dirty="0" smtClean="0">
                <a:solidFill>
                  <a:schemeClr val="bg1"/>
                </a:solidFill>
              </a:rPr>
              <a:t>圈名拟定</a:t>
            </a:r>
            <a:endParaRPr lang="zh-CN" altLang="en-US" dirty="0">
              <a:solidFill>
                <a:schemeClr val="bg1"/>
              </a:solidFill>
            </a:endParaRPr>
          </a:p>
        </p:txBody>
      </p:sp>
      <p:graphicFrame>
        <p:nvGraphicFramePr>
          <p:cNvPr id="14" name="表格 13"/>
          <p:cNvGraphicFramePr>
            <a:graphicFrameLocks noGrp="1"/>
          </p:cNvGraphicFramePr>
          <p:nvPr/>
        </p:nvGraphicFramePr>
        <p:xfrm>
          <a:off x="1102518" y="1060911"/>
          <a:ext cx="9679781" cy="4994156"/>
        </p:xfrm>
        <a:graphic>
          <a:graphicData uri="http://schemas.openxmlformats.org/drawingml/2006/table">
            <a:tbl>
              <a:tblPr/>
              <a:tblGrid>
                <a:gridCol w="1826472"/>
                <a:gridCol w="3026706"/>
                <a:gridCol w="1807069"/>
                <a:gridCol w="3019534"/>
              </a:tblGrid>
              <a:tr h="45815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altLang="en-US" sz="1600" b="1" kern="10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/>
                        </a:rPr>
                        <a:t>候选</a:t>
                      </a:r>
                      <a:r>
                        <a:rPr lang="zh-CN" sz="1600" b="1" kern="10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/>
                        </a:rPr>
                        <a:t>圈名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19E9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600" b="1" kern="10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/>
                        </a:rPr>
                        <a:t>圈 徽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19E9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600" b="1" kern="10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/>
                        </a:rPr>
                        <a:t>得 票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19E9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altLang="en-US" sz="1600" b="1" kern="10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/>
                        </a:rPr>
                        <a:t>结果</a:t>
                      </a:r>
                      <a:endParaRPr lang="zh-CN" sz="1600" b="1" kern="100" dirty="0">
                        <a:solidFill>
                          <a:schemeClr val="bg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19E97"/>
                    </a:solidFill>
                  </a:tcPr>
                </a:tc>
              </a:tr>
              <a:tr h="648000"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翱翔圈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endParaRPr lang="zh-CN" sz="1600" b="1" kern="1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endParaRPr lang="zh-CN" sz="1600" b="1" kern="1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</a:tr>
              <a:tr h="648000"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向日葵</a:t>
                      </a:r>
                      <a:r>
                        <a:rPr kumimoji="0" lang="zh-TW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圈</a:t>
                      </a:r>
                      <a:endParaRPr kumimoji="0" lang="zh-CN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endParaRPr lang="zh-CN" sz="1600" b="1" kern="1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endParaRPr lang="zh-CN" sz="1600" b="1" kern="1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</a:tr>
              <a:tr h="648000"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温馨</a:t>
                      </a:r>
                      <a:r>
                        <a:rPr kumimoji="0" lang="zh-TW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圈</a:t>
                      </a:r>
                      <a:endParaRPr kumimoji="0" lang="zh-CN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endParaRPr lang="zh-CN" sz="1600" b="1" kern="1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endParaRPr lang="zh-CN" sz="1600" b="1" kern="1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</a:tr>
              <a:tr h="648000"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齐心</a:t>
                      </a:r>
                      <a:r>
                        <a:rPr kumimoji="0" lang="zh-TW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圈 </a:t>
                      </a:r>
                      <a:endParaRPr kumimoji="0" lang="zh-CN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9pPr>
                    </a:lstStyle>
                    <a:p>
                      <a:pPr indent="99695" algn="ctr">
                        <a:spcAft>
                          <a:spcPts val="0"/>
                        </a:spcAft>
                      </a:pPr>
                      <a:endParaRPr lang="zh-CN" sz="1600" b="1" kern="1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endParaRPr lang="zh-CN" sz="1600" b="1" kern="1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6A6A6"/>
                    </a:solidFill>
                  </a:tcPr>
                </a:tc>
              </a:tr>
              <a:tr h="648000"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给力</a:t>
                      </a:r>
                      <a:r>
                        <a:rPr kumimoji="0" lang="zh-TW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圈</a:t>
                      </a:r>
                      <a:endParaRPr kumimoji="0" lang="zh-CN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endParaRPr lang="zh-CN" sz="1600" b="1" kern="1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endParaRPr lang="zh-CN" sz="1600" b="1" kern="1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</a:tr>
              <a:tr h="648000"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和谐</a:t>
                      </a:r>
                      <a:r>
                        <a:rPr kumimoji="0" lang="zh-TW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圈</a:t>
                      </a:r>
                      <a:endParaRPr kumimoji="0" lang="zh-CN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CN" sz="1600" b="1" kern="1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600" b="1" kern="10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/>
                        </a:rPr>
                        <a:t>1</a:t>
                      </a:r>
                      <a:endParaRPr lang="zh-CN" sz="1600" b="1" kern="100" dirty="0">
                        <a:solidFill>
                          <a:schemeClr val="bg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CN" sz="1600" b="1" kern="1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</a:tr>
              <a:tr h="648000"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快乐天使</a:t>
                      </a:r>
                      <a:r>
                        <a:rPr kumimoji="0" lang="zh-TW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圈</a:t>
                      </a:r>
                      <a:endParaRPr kumimoji="0" lang="zh-CN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CN" sz="1600" b="1" kern="1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600" b="1" kern="10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/>
                        </a:rPr>
                        <a:t>0</a:t>
                      </a:r>
                      <a:endParaRPr lang="zh-CN" sz="1600" b="1" kern="100" dirty="0">
                        <a:solidFill>
                          <a:schemeClr val="bg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CN" sz="1600" b="1" kern="1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</a:tr>
            </a:tbl>
          </a:graphicData>
        </a:graphic>
      </p:graphicFrame>
      <p:grpSp>
        <p:nvGrpSpPr>
          <p:cNvPr id="16" name="组合 15"/>
          <p:cNvGrpSpPr/>
          <p:nvPr/>
        </p:nvGrpSpPr>
        <p:grpSpPr>
          <a:xfrm>
            <a:off x="3271293" y="1579958"/>
            <a:ext cx="540000" cy="540000"/>
            <a:chOff x="4897438" y="3243263"/>
            <a:chExt cx="1125538" cy="925513"/>
          </a:xfrm>
        </p:grpSpPr>
        <p:sp>
          <p:nvSpPr>
            <p:cNvPr id="60" name="Freeform 42"/>
            <p:cNvSpPr/>
            <p:nvPr/>
          </p:nvSpPr>
          <p:spPr bwMode="auto">
            <a:xfrm>
              <a:off x="4897438" y="3243263"/>
              <a:ext cx="588963" cy="925513"/>
            </a:xfrm>
            <a:custGeom>
              <a:avLst/>
              <a:gdLst>
                <a:gd name="T0" fmla="*/ 884 w 1855"/>
                <a:gd name="T1" fmla="*/ 993 h 2915"/>
                <a:gd name="T2" fmla="*/ 643 w 1855"/>
                <a:gd name="T3" fmla="*/ 993 h 2915"/>
                <a:gd name="T4" fmla="*/ 402 w 1855"/>
                <a:gd name="T5" fmla="*/ 993 h 2915"/>
                <a:gd name="T6" fmla="*/ 256 w 1855"/>
                <a:gd name="T7" fmla="*/ 1010 h 2915"/>
                <a:gd name="T8" fmla="*/ 183 w 1855"/>
                <a:gd name="T9" fmla="*/ 1042 h 2915"/>
                <a:gd name="T10" fmla="*/ 146 w 1855"/>
                <a:gd name="T11" fmla="*/ 1065 h 2915"/>
                <a:gd name="T12" fmla="*/ 112 w 1855"/>
                <a:gd name="T13" fmla="*/ 1092 h 2915"/>
                <a:gd name="T14" fmla="*/ 83 w 1855"/>
                <a:gd name="T15" fmla="*/ 1123 h 2915"/>
                <a:gd name="T16" fmla="*/ 57 w 1855"/>
                <a:gd name="T17" fmla="*/ 1157 h 2915"/>
                <a:gd name="T18" fmla="*/ 36 w 1855"/>
                <a:gd name="T19" fmla="*/ 1196 h 2915"/>
                <a:gd name="T20" fmla="*/ 20 w 1855"/>
                <a:gd name="T21" fmla="*/ 1238 h 2915"/>
                <a:gd name="T22" fmla="*/ 0 w 1855"/>
                <a:gd name="T23" fmla="*/ 1315 h 2915"/>
                <a:gd name="T24" fmla="*/ 964 w 1855"/>
                <a:gd name="T25" fmla="*/ 2514 h 2915"/>
                <a:gd name="T26" fmla="*/ 973 w 1855"/>
                <a:gd name="T27" fmla="*/ 2572 h 2915"/>
                <a:gd name="T28" fmla="*/ 988 w 1855"/>
                <a:gd name="T29" fmla="*/ 2624 h 2915"/>
                <a:gd name="T30" fmla="*/ 1009 w 1855"/>
                <a:gd name="T31" fmla="*/ 2672 h 2915"/>
                <a:gd name="T32" fmla="*/ 1036 w 1855"/>
                <a:gd name="T33" fmla="*/ 2716 h 2915"/>
                <a:gd name="T34" fmla="*/ 1071 w 1855"/>
                <a:gd name="T35" fmla="*/ 2755 h 2915"/>
                <a:gd name="T36" fmla="*/ 1112 w 1855"/>
                <a:gd name="T37" fmla="*/ 2790 h 2915"/>
                <a:gd name="T38" fmla="*/ 1159 w 1855"/>
                <a:gd name="T39" fmla="*/ 2823 h 2915"/>
                <a:gd name="T40" fmla="*/ 1214 w 1855"/>
                <a:gd name="T41" fmla="*/ 2851 h 2915"/>
                <a:gd name="T42" fmla="*/ 1275 w 1855"/>
                <a:gd name="T43" fmla="*/ 2877 h 2915"/>
                <a:gd name="T44" fmla="*/ 1394 w 1855"/>
                <a:gd name="T45" fmla="*/ 2915 h 2915"/>
                <a:gd name="T46" fmla="*/ 1389 w 1855"/>
                <a:gd name="T47" fmla="*/ 2890 h 2915"/>
                <a:gd name="T48" fmla="*/ 1366 w 1855"/>
                <a:gd name="T49" fmla="*/ 2841 h 2915"/>
                <a:gd name="T50" fmla="*/ 1288 w 1855"/>
                <a:gd name="T51" fmla="*/ 2726 h 2915"/>
                <a:gd name="T52" fmla="*/ 1247 w 1855"/>
                <a:gd name="T53" fmla="*/ 2650 h 2915"/>
                <a:gd name="T54" fmla="*/ 1233 w 1855"/>
                <a:gd name="T55" fmla="*/ 2613 h 2915"/>
                <a:gd name="T56" fmla="*/ 1227 w 1855"/>
                <a:gd name="T57" fmla="*/ 2577 h 2915"/>
                <a:gd name="T58" fmla="*/ 1230 w 1855"/>
                <a:gd name="T59" fmla="*/ 2063 h 2915"/>
                <a:gd name="T60" fmla="*/ 1231 w 1855"/>
                <a:gd name="T61" fmla="*/ 1963 h 2915"/>
                <a:gd name="T62" fmla="*/ 1256 w 1855"/>
                <a:gd name="T63" fmla="*/ 1853 h 2915"/>
                <a:gd name="T64" fmla="*/ 1297 w 1855"/>
                <a:gd name="T65" fmla="*/ 1740 h 2915"/>
                <a:gd name="T66" fmla="*/ 1348 w 1855"/>
                <a:gd name="T67" fmla="*/ 1624 h 2915"/>
                <a:gd name="T68" fmla="*/ 1434 w 1855"/>
                <a:gd name="T69" fmla="*/ 1443 h 2915"/>
                <a:gd name="T70" fmla="*/ 1474 w 1855"/>
                <a:gd name="T71" fmla="*/ 1346 h 2915"/>
                <a:gd name="T72" fmla="*/ 1496 w 1855"/>
                <a:gd name="T73" fmla="*/ 1264 h 2915"/>
                <a:gd name="T74" fmla="*/ 1494 w 1855"/>
                <a:gd name="T75" fmla="*/ 1199 h 2915"/>
                <a:gd name="T76" fmla="*/ 1460 w 1855"/>
                <a:gd name="T77" fmla="*/ 1156 h 2915"/>
                <a:gd name="T78" fmla="*/ 1387 w 1855"/>
                <a:gd name="T79" fmla="*/ 1140 h 2915"/>
                <a:gd name="T80" fmla="*/ 1395 w 1855"/>
                <a:gd name="T81" fmla="*/ 1070 h 2915"/>
                <a:gd name="T82" fmla="*/ 1418 w 1855"/>
                <a:gd name="T83" fmla="*/ 1016 h 2915"/>
                <a:gd name="T84" fmla="*/ 1456 w 1855"/>
                <a:gd name="T85" fmla="*/ 975 h 2915"/>
                <a:gd name="T86" fmla="*/ 1502 w 1855"/>
                <a:gd name="T87" fmla="*/ 946 h 2915"/>
                <a:gd name="T88" fmla="*/ 1556 w 1855"/>
                <a:gd name="T89" fmla="*/ 928 h 2915"/>
                <a:gd name="T90" fmla="*/ 1615 w 1855"/>
                <a:gd name="T91" fmla="*/ 919 h 2915"/>
                <a:gd name="T92" fmla="*/ 1675 w 1855"/>
                <a:gd name="T93" fmla="*/ 919 h 2915"/>
                <a:gd name="T94" fmla="*/ 1733 w 1855"/>
                <a:gd name="T95" fmla="*/ 925 h 2915"/>
                <a:gd name="T96" fmla="*/ 1785 w 1855"/>
                <a:gd name="T97" fmla="*/ 938 h 2915"/>
                <a:gd name="T98" fmla="*/ 1830 w 1855"/>
                <a:gd name="T99" fmla="*/ 954 h 2915"/>
                <a:gd name="T100" fmla="*/ 1855 w 1855"/>
                <a:gd name="T101" fmla="*/ 350 h 2915"/>
                <a:gd name="T102" fmla="*/ 1849 w 1855"/>
                <a:gd name="T103" fmla="*/ 299 h 2915"/>
                <a:gd name="T104" fmla="*/ 1838 w 1855"/>
                <a:gd name="T105" fmla="*/ 250 h 2915"/>
                <a:gd name="T106" fmla="*/ 1822 w 1855"/>
                <a:gd name="T107" fmla="*/ 205 h 2915"/>
                <a:gd name="T108" fmla="*/ 1801 w 1855"/>
                <a:gd name="T109" fmla="*/ 164 h 2915"/>
                <a:gd name="T110" fmla="*/ 1773 w 1855"/>
                <a:gd name="T111" fmla="*/ 128 h 2915"/>
                <a:gd name="T112" fmla="*/ 1741 w 1855"/>
                <a:gd name="T113" fmla="*/ 95 h 2915"/>
                <a:gd name="T114" fmla="*/ 1702 w 1855"/>
                <a:gd name="T115" fmla="*/ 66 h 2915"/>
                <a:gd name="T116" fmla="*/ 1657 w 1855"/>
                <a:gd name="T117" fmla="*/ 42 h 2915"/>
                <a:gd name="T118" fmla="*/ 1605 w 1855"/>
                <a:gd name="T119" fmla="*/ 23 h 2915"/>
                <a:gd name="T120" fmla="*/ 1547 w 1855"/>
                <a:gd name="T121" fmla="*/ 7 h 2915"/>
                <a:gd name="T122" fmla="*/ 950 w 1855"/>
                <a:gd name="T123" fmla="*/ 21 h 29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855" h="2915">
                  <a:moveTo>
                    <a:pt x="950" y="21"/>
                  </a:moveTo>
                  <a:lnTo>
                    <a:pt x="964" y="993"/>
                  </a:lnTo>
                  <a:lnTo>
                    <a:pt x="884" y="993"/>
                  </a:lnTo>
                  <a:lnTo>
                    <a:pt x="803" y="993"/>
                  </a:lnTo>
                  <a:lnTo>
                    <a:pt x="723" y="993"/>
                  </a:lnTo>
                  <a:lnTo>
                    <a:pt x="643" y="993"/>
                  </a:lnTo>
                  <a:lnTo>
                    <a:pt x="562" y="993"/>
                  </a:lnTo>
                  <a:lnTo>
                    <a:pt x="482" y="993"/>
                  </a:lnTo>
                  <a:lnTo>
                    <a:pt x="402" y="993"/>
                  </a:lnTo>
                  <a:lnTo>
                    <a:pt x="321" y="993"/>
                  </a:lnTo>
                  <a:lnTo>
                    <a:pt x="288" y="1001"/>
                  </a:lnTo>
                  <a:lnTo>
                    <a:pt x="256" y="1010"/>
                  </a:lnTo>
                  <a:lnTo>
                    <a:pt x="225" y="1022"/>
                  </a:lnTo>
                  <a:lnTo>
                    <a:pt x="197" y="1034"/>
                  </a:lnTo>
                  <a:lnTo>
                    <a:pt x="183" y="1042"/>
                  </a:lnTo>
                  <a:lnTo>
                    <a:pt x="170" y="1049"/>
                  </a:lnTo>
                  <a:lnTo>
                    <a:pt x="157" y="1057"/>
                  </a:lnTo>
                  <a:lnTo>
                    <a:pt x="146" y="1065"/>
                  </a:lnTo>
                  <a:lnTo>
                    <a:pt x="134" y="1074"/>
                  </a:lnTo>
                  <a:lnTo>
                    <a:pt x="122" y="1083"/>
                  </a:lnTo>
                  <a:lnTo>
                    <a:pt x="112" y="1092"/>
                  </a:lnTo>
                  <a:lnTo>
                    <a:pt x="102" y="1102"/>
                  </a:lnTo>
                  <a:lnTo>
                    <a:pt x="92" y="1112"/>
                  </a:lnTo>
                  <a:lnTo>
                    <a:pt x="83" y="1123"/>
                  </a:lnTo>
                  <a:lnTo>
                    <a:pt x="74" y="1134"/>
                  </a:lnTo>
                  <a:lnTo>
                    <a:pt x="65" y="1146"/>
                  </a:lnTo>
                  <a:lnTo>
                    <a:pt x="57" y="1157"/>
                  </a:lnTo>
                  <a:lnTo>
                    <a:pt x="50" y="1170"/>
                  </a:lnTo>
                  <a:lnTo>
                    <a:pt x="42" y="1182"/>
                  </a:lnTo>
                  <a:lnTo>
                    <a:pt x="36" y="1196"/>
                  </a:lnTo>
                  <a:lnTo>
                    <a:pt x="30" y="1209"/>
                  </a:lnTo>
                  <a:lnTo>
                    <a:pt x="24" y="1223"/>
                  </a:lnTo>
                  <a:lnTo>
                    <a:pt x="20" y="1238"/>
                  </a:lnTo>
                  <a:lnTo>
                    <a:pt x="14" y="1252"/>
                  </a:lnTo>
                  <a:lnTo>
                    <a:pt x="6" y="1283"/>
                  </a:lnTo>
                  <a:lnTo>
                    <a:pt x="0" y="1315"/>
                  </a:lnTo>
                  <a:lnTo>
                    <a:pt x="0" y="1957"/>
                  </a:lnTo>
                  <a:lnTo>
                    <a:pt x="964" y="1957"/>
                  </a:lnTo>
                  <a:lnTo>
                    <a:pt x="964" y="2514"/>
                  </a:lnTo>
                  <a:lnTo>
                    <a:pt x="966" y="2535"/>
                  </a:lnTo>
                  <a:lnTo>
                    <a:pt x="968" y="2553"/>
                  </a:lnTo>
                  <a:lnTo>
                    <a:pt x="973" y="2572"/>
                  </a:lnTo>
                  <a:lnTo>
                    <a:pt x="977" y="2590"/>
                  </a:lnTo>
                  <a:lnTo>
                    <a:pt x="982" y="2607"/>
                  </a:lnTo>
                  <a:lnTo>
                    <a:pt x="988" y="2624"/>
                  </a:lnTo>
                  <a:lnTo>
                    <a:pt x="994" y="2641"/>
                  </a:lnTo>
                  <a:lnTo>
                    <a:pt x="1001" y="2657"/>
                  </a:lnTo>
                  <a:lnTo>
                    <a:pt x="1009" y="2672"/>
                  </a:lnTo>
                  <a:lnTo>
                    <a:pt x="1017" y="2687"/>
                  </a:lnTo>
                  <a:lnTo>
                    <a:pt x="1027" y="2701"/>
                  </a:lnTo>
                  <a:lnTo>
                    <a:pt x="1036" y="2716"/>
                  </a:lnTo>
                  <a:lnTo>
                    <a:pt x="1047" y="2729"/>
                  </a:lnTo>
                  <a:lnTo>
                    <a:pt x="1059" y="2742"/>
                  </a:lnTo>
                  <a:lnTo>
                    <a:pt x="1071" y="2755"/>
                  </a:lnTo>
                  <a:lnTo>
                    <a:pt x="1084" y="2768"/>
                  </a:lnTo>
                  <a:lnTo>
                    <a:pt x="1097" y="2779"/>
                  </a:lnTo>
                  <a:lnTo>
                    <a:pt x="1112" y="2790"/>
                  </a:lnTo>
                  <a:lnTo>
                    <a:pt x="1127" y="2802"/>
                  </a:lnTo>
                  <a:lnTo>
                    <a:pt x="1142" y="2813"/>
                  </a:lnTo>
                  <a:lnTo>
                    <a:pt x="1159" y="2823"/>
                  </a:lnTo>
                  <a:lnTo>
                    <a:pt x="1176" y="2833"/>
                  </a:lnTo>
                  <a:lnTo>
                    <a:pt x="1194" y="2842"/>
                  </a:lnTo>
                  <a:lnTo>
                    <a:pt x="1214" y="2851"/>
                  </a:lnTo>
                  <a:lnTo>
                    <a:pt x="1233" y="2861"/>
                  </a:lnTo>
                  <a:lnTo>
                    <a:pt x="1253" y="2870"/>
                  </a:lnTo>
                  <a:lnTo>
                    <a:pt x="1275" y="2877"/>
                  </a:lnTo>
                  <a:lnTo>
                    <a:pt x="1297" y="2885"/>
                  </a:lnTo>
                  <a:lnTo>
                    <a:pt x="1344" y="2901"/>
                  </a:lnTo>
                  <a:lnTo>
                    <a:pt x="1394" y="2915"/>
                  </a:lnTo>
                  <a:lnTo>
                    <a:pt x="1394" y="2907"/>
                  </a:lnTo>
                  <a:lnTo>
                    <a:pt x="1391" y="2899"/>
                  </a:lnTo>
                  <a:lnTo>
                    <a:pt x="1389" y="2890"/>
                  </a:lnTo>
                  <a:lnTo>
                    <a:pt x="1387" y="2881"/>
                  </a:lnTo>
                  <a:lnTo>
                    <a:pt x="1378" y="2863"/>
                  </a:lnTo>
                  <a:lnTo>
                    <a:pt x="1366" y="2841"/>
                  </a:lnTo>
                  <a:lnTo>
                    <a:pt x="1337" y="2797"/>
                  </a:lnTo>
                  <a:lnTo>
                    <a:pt x="1304" y="2750"/>
                  </a:lnTo>
                  <a:lnTo>
                    <a:pt x="1288" y="2726"/>
                  </a:lnTo>
                  <a:lnTo>
                    <a:pt x="1273" y="2700"/>
                  </a:lnTo>
                  <a:lnTo>
                    <a:pt x="1259" y="2675"/>
                  </a:lnTo>
                  <a:lnTo>
                    <a:pt x="1247" y="2650"/>
                  </a:lnTo>
                  <a:lnTo>
                    <a:pt x="1241" y="2638"/>
                  </a:lnTo>
                  <a:lnTo>
                    <a:pt x="1237" y="2625"/>
                  </a:lnTo>
                  <a:lnTo>
                    <a:pt x="1233" y="2613"/>
                  </a:lnTo>
                  <a:lnTo>
                    <a:pt x="1231" y="2602"/>
                  </a:lnTo>
                  <a:lnTo>
                    <a:pt x="1228" y="2589"/>
                  </a:lnTo>
                  <a:lnTo>
                    <a:pt x="1227" y="2577"/>
                  </a:lnTo>
                  <a:lnTo>
                    <a:pt x="1227" y="2565"/>
                  </a:lnTo>
                  <a:lnTo>
                    <a:pt x="1230" y="2554"/>
                  </a:lnTo>
                  <a:lnTo>
                    <a:pt x="1230" y="2063"/>
                  </a:lnTo>
                  <a:lnTo>
                    <a:pt x="1226" y="2030"/>
                  </a:lnTo>
                  <a:lnTo>
                    <a:pt x="1227" y="1998"/>
                  </a:lnTo>
                  <a:lnTo>
                    <a:pt x="1231" y="1963"/>
                  </a:lnTo>
                  <a:lnTo>
                    <a:pt x="1236" y="1926"/>
                  </a:lnTo>
                  <a:lnTo>
                    <a:pt x="1245" y="1890"/>
                  </a:lnTo>
                  <a:lnTo>
                    <a:pt x="1256" y="1853"/>
                  </a:lnTo>
                  <a:lnTo>
                    <a:pt x="1268" y="1816"/>
                  </a:lnTo>
                  <a:lnTo>
                    <a:pt x="1283" y="1777"/>
                  </a:lnTo>
                  <a:lnTo>
                    <a:pt x="1297" y="1740"/>
                  </a:lnTo>
                  <a:lnTo>
                    <a:pt x="1314" y="1701"/>
                  </a:lnTo>
                  <a:lnTo>
                    <a:pt x="1331" y="1663"/>
                  </a:lnTo>
                  <a:lnTo>
                    <a:pt x="1348" y="1624"/>
                  </a:lnTo>
                  <a:lnTo>
                    <a:pt x="1384" y="1550"/>
                  </a:lnTo>
                  <a:lnTo>
                    <a:pt x="1418" y="1477"/>
                  </a:lnTo>
                  <a:lnTo>
                    <a:pt x="1434" y="1443"/>
                  </a:lnTo>
                  <a:lnTo>
                    <a:pt x="1449" y="1410"/>
                  </a:lnTo>
                  <a:lnTo>
                    <a:pt x="1463" y="1378"/>
                  </a:lnTo>
                  <a:lnTo>
                    <a:pt x="1474" y="1346"/>
                  </a:lnTo>
                  <a:lnTo>
                    <a:pt x="1484" y="1317"/>
                  </a:lnTo>
                  <a:lnTo>
                    <a:pt x="1492" y="1290"/>
                  </a:lnTo>
                  <a:lnTo>
                    <a:pt x="1496" y="1264"/>
                  </a:lnTo>
                  <a:lnTo>
                    <a:pt x="1499" y="1240"/>
                  </a:lnTo>
                  <a:lnTo>
                    <a:pt x="1499" y="1218"/>
                  </a:lnTo>
                  <a:lnTo>
                    <a:pt x="1494" y="1199"/>
                  </a:lnTo>
                  <a:lnTo>
                    <a:pt x="1486" y="1182"/>
                  </a:lnTo>
                  <a:lnTo>
                    <a:pt x="1475" y="1168"/>
                  </a:lnTo>
                  <a:lnTo>
                    <a:pt x="1460" y="1156"/>
                  </a:lnTo>
                  <a:lnTo>
                    <a:pt x="1440" y="1148"/>
                  </a:lnTo>
                  <a:lnTo>
                    <a:pt x="1416" y="1143"/>
                  </a:lnTo>
                  <a:lnTo>
                    <a:pt x="1387" y="1140"/>
                  </a:lnTo>
                  <a:lnTo>
                    <a:pt x="1387" y="1115"/>
                  </a:lnTo>
                  <a:lnTo>
                    <a:pt x="1390" y="1092"/>
                  </a:lnTo>
                  <a:lnTo>
                    <a:pt x="1395" y="1070"/>
                  </a:lnTo>
                  <a:lnTo>
                    <a:pt x="1400" y="1051"/>
                  </a:lnTo>
                  <a:lnTo>
                    <a:pt x="1409" y="1033"/>
                  </a:lnTo>
                  <a:lnTo>
                    <a:pt x="1418" y="1016"/>
                  </a:lnTo>
                  <a:lnTo>
                    <a:pt x="1430" y="1001"/>
                  </a:lnTo>
                  <a:lnTo>
                    <a:pt x="1442" y="987"/>
                  </a:lnTo>
                  <a:lnTo>
                    <a:pt x="1456" y="975"/>
                  </a:lnTo>
                  <a:lnTo>
                    <a:pt x="1470" y="964"/>
                  </a:lnTo>
                  <a:lnTo>
                    <a:pt x="1486" y="954"/>
                  </a:lnTo>
                  <a:lnTo>
                    <a:pt x="1502" y="946"/>
                  </a:lnTo>
                  <a:lnTo>
                    <a:pt x="1520" y="938"/>
                  </a:lnTo>
                  <a:lnTo>
                    <a:pt x="1538" y="932"/>
                  </a:lnTo>
                  <a:lnTo>
                    <a:pt x="1556" y="928"/>
                  </a:lnTo>
                  <a:lnTo>
                    <a:pt x="1576" y="923"/>
                  </a:lnTo>
                  <a:lnTo>
                    <a:pt x="1596" y="921"/>
                  </a:lnTo>
                  <a:lnTo>
                    <a:pt x="1615" y="919"/>
                  </a:lnTo>
                  <a:lnTo>
                    <a:pt x="1634" y="918"/>
                  </a:lnTo>
                  <a:lnTo>
                    <a:pt x="1655" y="918"/>
                  </a:lnTo>
                  <a:lnTo>
                    <a:pt x="1675" y="919"/>
                  </a:lnTo>
                  <a:lnTo>
                    <a:pt x="1694" y="920"/>
                  </a:lnTo>
                  <a:lnTo>
                    <a:pt x="1714" y="922"/>
                  </a:lnTo>
                  <a:lnTo>
                    <a:pt x="1733" y="925"/>
                  </a:lnTo>
                  <a:lnTo>
                    <a:pt x="1751" y="929"/>
                  </a:lnTo>
                  <a:lnTo>
                    <a:pt x="1768" y="933"/>
                  </a:lnTo>
                  <a:lnTo>
                    <a:pt x="1785" y="938"/>
                  </a:lnTo>
                  <a:lnTo>
                    <a:pt x="1802" y="942"/>
                  </a:lnTo>
                  <a:lnTo>
                    <a:pt x="1816" y="948"/>
                  </a:lnTo>
                  <a:lnTo>
                    <a:pt x="1830" y="954"/>
                  </a:lnTo>
                  <a:lnTo>
                    <a:pt x="1844" y="961"/>
                  </a:lnTo>
                  <a:lnTo>
                    <a:pt x="1855" y="967"/>
                  </a:lnTo>
                  <a:lnTo>
                    <a:pt x="1855" y="350"/>
                  </a:lnTo>
                  <a:lnTo>
                    <a:pt x="1854" y="333"/>
                  </a:lnTo>
                  <a:lnTo>
                    <a:pt x="1852" y="315"/>
                  </a:lnTo>
                  <a:lnTo>
                    <a:pt x="1849" y="299"/>
                  </a:lnTo>
                  <a:lnTo>
                    <a:pt x="1846" y="282"/>
                  </a:lnTo>
                  <a:lnTo>
                    <a:pt x="1842" y="266"/>
                  </a:lnTo>
                  <a:lnTo>
                    <a:pt x="1838" y="250"/>
                  </a:lnTo>
                  <a:lnTo>
                    <a:pt x="1833" y="234"/>
                  </a:lnTo>
                  <a:lnTo>
                    <a:pt x="1828" y="220"/>
                  </a:lnTo>
                  <a:lnTo>
                    <a:pt x="1822" y="205"/>
                  </a:lnTo>
                  <a:lnTo>
                    <a:pt x="1815" y="192"/>
                  </a:lnTo>
                  <a:lnTo>
                    <a:pt x="1809" y="178"/>
                  </a:lnTo>
                  <a:lnTo>
                    <a:pt x="1801" y="164"/>
                  </a:lnTo>
                  <a:lnTo>
                    <a:pt x="1793" y="152"/>
                  </a:lnTo>
                  <a:lnTo>
                    <a:pt x="1784" y="139"/>
                  </a:lnTo>
                  <a:lnTo>
                    <a:pt x="1773" y="128"/>
                  </a:lnTo>
                  <a:lnTo>
                    <a:pt x="1763" y="116"/>
                  </a:lnTo>
                  <a:lnTo>
                    <a:pt x="1752" y="106"/>
                  </a:lnTo>
                  <a:lnTo>
                    <a:pt x="1741" y="95"/>
                  </a:lnTo>
                  <a:lnTo>
                    <a:pt x="1728" y="85"/>
                  </a:lnTo>
                  <a:lnTo>
                    <a:pt x="1716" y="75"/>
                  </a:lnTo>
                  <a:lnTo>
                    <a:pt x="1702" y="66"/>
                  </a:lnTo>
                  <a:lnTo>
                    <a:pt x="1688" y="58"/>
                  </a:lnTo>
                  <a:lnTo>
                    <a:pt x="1673" y="50"/>
                  </a:lnTo>
                  <a:lnTo>
                    <a:pt x="1657" y="42"/>
                  </a:lnTo>
                  <a:lnTo>
                    <a:pt x="1640" y="35"/>
                  </a:lnTo>
                  <a:lnTo>
                    <a:pt x="1623" y="29"/>
                  </a:lnTo>
                  <a:lnTo>
                    <a:pt x="1605" y="23"/>
                  </a:lnTo>
                  <a:lnTo>
                    <a:pt x="1587" y="17"/>
                  </a:lnTo>
                  <a:lnTo>
                    <a:pt x="1568" y="12"/>
                  </a:lnTo>
                  <a:lnTo>
                    <a:pt x="1547" y="7"/>
                  </a:lnTo>
                  <a:lnTo>
                    <a:pt x="1527" y="4"/>
                  </a:lnTo>
                  <a:lnTo>
                    <a:pt x="1504" y="0"/>
                  </a:lnTo>
                  <a:lnTo>
                    <a:pt x="950" y="21"/>
                  </a:lnTo>
                  <a:close/>
                </a:path>
              </a:pathLst>
            </a:custGeom>
            <a:solidFill>
              <a:srgbClr val="00C8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1" name="Freeform 43"/>
            <p:cNvSpPr/>
            <p:nvPr/>
          </p:nvSpPr>
          <p:spPr bwMode="auto">
            <a:xfrm>
              <a:off x="5418138" y="3568700"/>
              <a:ext cx="36513" cy="36513"/>
            </a:xfrm>
            <a:custGeom>
              <a:avLst/>
              <a:gdLst>
                <a:gd name="T0" fmla="*/ 57 w 114"/>
                <a:gd name="T1" fmla="*/ 114 h 114"/>
                <a:gd name="T2" fmla="*/ 51 w 114"/>
                <a:gd name="T3" fmla="*/ 114 h 114"/>
                <a:gd name="T4" fmla="*/ 45 w 114"/>
                <a:gd name="T5" fmla="*/ 113 h 114"/>
                <a:gd name="T6" fmla="*/ 40 w 114"/>
                <a:gd name="T7" fmla="*/ 112 h 114"/>
                <a:gd name="T8" fmla="*/ 35 w 114"/>
                <a:gd name="T9" fmla="*/ 110 h 114"/>
                <a:gd name="T10" fmla="*/ 25 w 114"/>
                <a:gd name="T11" fmla="*/ 105 h 114"/>
                <a:gd name="T12" fmla="*/ 17 w 114"/>
                <a:gd name="T13" fmla="*/ 99 h 114"/>
                <a:gd name="T14" fmla="*/ 9 w 114"/>
                <a:gd name="T15" fmla="*/ 89 h 114"/>
                <a:gd name="T16" fmla="*/ 5 w 114"/>
                <a:gd name="T17" fmla="*/ 80 h 114"/>
                <a:gd name="T18" fmla="*/ 2 w 114"/>
                <a:gd name="T19" fmla="*/ 75 h 114"/>
                <a:gd name="T20" fmla="*/ 1 w 114"/>
                <a:gd name="T21" fmla="*/ 69 h 114"/>
                <a:gd name="T22" fmla="*/ 0 w 114"/>
                <a:gd name="T23" fmla="*/ 63 h 114"/>
                <a:gd name="T24" fmla="*/ 0 w 114"/>
                <a:gd name="T25" fmla="*/ 58 h 114"/>
                <a:gd name="T26" fmla="*/ 0 w 114"/>
                <a:gd name="T27" fmla="*/ 52 h 114"/>
                <a:gd name="T28" fmla="*/ 1 w 114"/>
                <a:gd name="T29" fmla="*/ 47 h 114"/>
                <a:gd name="T30" fmla="*/ 2 w 114"/>
                <a:gd name="T31" fmla="*/ 41 h 114"/>
                <a:gd name="T32" fmla="*/ 5 w 114"/>
                <a:gd name="T33" fmla="*/ 35 h 114"/>
                <a:gd name="T34" fmla="*/ 9 w 114"/>
                <a:gd name="T35" fmla="*/ 26 h 114"/>
                <a:gd name="T36" fmla="*/ 17 w 114"/>
                <a:gd name="T37" fmla="*/ 17 h 114"/>
                <a:gd name="T38" fmla="*/ 25 w 114"/>
                <a:gd name="T39" fmla="*/ 10 h 114"/>
                <a:gd name="T40" fmla="*/ 35 w 114"/>
                <a:gd name="T41" fmla="*/ 5 h 114"/>
                <a:gd name="T42" fmla="*/ 40 w 114"/>
                <a:gd name="T43" fmla="*/ 4 h 114"/>
                <a:gd name="T44" fmla="*/ 45 w 114"/>
                <a:gd name="T45" fmla="*/ 1 h 114"/>
                <a:gd name="T46" fmla="*/ 51 w 114"/>
                <a:gd name="T47" fmla="*/ 1 h 114"/>
                <a:gd name="T48" fmla="*/ 57 w 114"/>
                <a:gd name="T49" fmla="*/ 0 h 114"/>
                <a:gd name="T50" fmla="*/ 62 w 114"/>
                <a:gd name="T51" fmla="*/ 1 h 114"/>
                <a:gd name="T52" fmla="*/ 68 w 114"/>
                <a:gd name="T53" fmla="*/ 1 h 114"/>
                <a:gd name="T54" fmla="*/ 74 w 114"/>
                <a:gd name="T55" fmla="*/ 4 h 114"/>
                <a:gd name="T56" fmla="*/ 79 w 114"/>
                <a:gd name="T57" fmla="*/ 5 h 114"/>
                <a:gd name="T58" fmla="*/ 88 w 114"/>
                <a:gd name="T59" fmla="*/ 10 h 114"/>
                <a:gd name="T60" fmla="*/ 97 w 114"/>
                <a:gd name="T61" fmla="*/ 17 h 114"/>
                <a:gd name="T62" fmla="*/ 104 w 114"/>
                <a:gd name="T63" fmla="*/ 26 h 114"/>
                <a:gd name="T64" fmla="*/ 110 w 114"/>
                <a:gd name="T65" fmla="*/ 35 h 114"/>
                <a:gd name="T66" fmla="*/ 111 w 114"/>
                <a:gd name="T67" fmla="*/ 41 h 114"/>
                <a:gd name="T68" fmla="*/ 113 w 114"/>
                <a:gd name="T69" fmla="*/ 47 h 114"/>
                <a:gd name="T70" fmla="*/ 114 w 114"/>
                <a:gd name="T71" fmla="*/ 52 h 114"/>
                <a:gd name="T72" fmla="*/ 114 w 114"/>
                <a:gd name="T73" fmla="*/ 58 h 114"/>
                <a:gd name="T74" fmla="*/ 114 w 114"/>
                <a:gd name="T75" fmla="*/ 63 h 114"/>
                <a:gd name="T76" fmla="*/ 113 w 114"/>
                <a:gd name="T77" fmla="*/ 69 h 114"/>
                <a:gd name="T78" fmla="*/ 111 w 114"/>
                <a:gd name="T79" fmla="*/ 75 h 114"/>
                <a:gd name="T80" fmla="*/ 110 w 114"/>
                <a:gd name="T81" fmla="*/ 80 h 114"/>
                <a:gd name="T82" fmla="*/ 104 w 114"/>
                <a:gd name="T83" fmla="*/ 89 h 114"/>
                <a:gd name="T84" fmla="*/ 97 w 114"/>
                <a:gd name="T85" fmla="*/ 99 h 114"/>
                <a:gd name="T86" fmla="*/ 88 w 114"/>
                <a:gd name="T87" fmla="*/ 105 h 114"/>
                <a:gd name="T88" fmla="*/ 79 w 114"/>
                <a:gd name="T89" fmla="*/ 110 h 114"/>
                <a:gd name="T90" fmla="*/ 74 w 114"/>
                <a:gd name="T91" fmla="*/ 112 h 114"/>
                <a:gd name="T92" fmla="*/ 68 w 114"/>
                <a:gd name="T93" fmla="*/ 113 h 114"/>
                <a:gd name="T94" fmla="*/ 62 w 114"/>
                <a:gd name="T95" fmla="*/ 114 h 114"/>
                <a:gd name="T96" fmla="*/ 57 w 114"/>
                <a:gd name="T97" fmla="*/ 114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14" h="114">
                  <a:moveTo>
                    <a:pt x="57" y="114"/>
                  </a:moveTo>
                  <a:lnTo>
                    <a:pt x="51" y="114"/>
                  </a:lnTo>
                  <a:lnTo>
                    <a:pt x="45" y="113"/>
                  </a:lnTo>
                  <a:lnTo>
                    <a:pt x="40" y="112"/>
                  </a:lnTo>
                  <a:lnTo>
                    <a:pt x="35" y="110"/>
                  </a:lnTo>
                  <a:lnTo>
                    <a:pt x="25" y="105"/>
                  </a:lnTo>
                  <a:lnTo>
                    <a:pt x="17" y="99"/>
                  </a:lnTo>
                  <a:lnTo>
                    <a:pt x="9" y="89"/>
                  </a:lnTo>
                  <a:lnTo>
                    <a:pt x="5" y="80"/>
                  </a:lnTo>
                  <a:lnTo>
                    <a:pt x="2" y="75"/>
                  </a:lnTo>
                  <a:lnTo>
                    <a:pt x="1" y="69"/>
                  </a:lnTo>
                  <a:lnTo>
                    <a:pt x="0" y="63"/>
                  </a:lnTo>
                  <a:lnTo>
                    <a:pt x="0" y="58"/>
                  </a:lnTo>
                  <a:lnTo>
                    <a:pt x="0" y="52"/>
                  </a:lnTo>
                  <a:lnTo>
                    <a:pt x="1" y="47"/>
                  </a:lnTo>
                  <a:lnTo>
                    <a:pt x="2" y="41"/>
                  </a:lnTo>
                  <a:lnTo>
                    <a:pt x="5" y="35"/>
                  </a:lnTo>
                  <a:lnTo>
                    <a:pt x="9" y="26"/>
                  </a:lnTo>
                  <a:lnTo>
                    <a:pt x="17" y="17"/>
                  </a:lnTo>
                  <a:lnTo>
                    <a:pt x="25" y="10"/>
                  </a:lnTo>
                  <a:lnTo>
                    <a:pt x="35" y="5"/>
                  </a:lnTo>
                  <a:lnTo>
                    <a:pt x="40" y="4"/>
                  </a:lnTo>
                  <a:lnTo>
                    <a:pt x="45" y="1"/>
                  </a:lnTo>
                  <a:lnTo>
                    <a:pt x="51" y="1"/>
                  </a:lnTo>
                  <a:lnTo>
                    <a:pt x="57" y="0"/>
                  </a:lnTo>
                  <a:lnTo>
                    <a:pt x="62" y="1"/>
                  </a:lnTo>
                  <a:lnTo>
                    <a:pt x="68" y="1"/>
                  </a:lnTo>
                  <a:lnTo>
                    <a:pt x="74" y="4"/>
                  </a:lnTo>
                  <a:lnTo>
                    <a:pt x="79" y="5"/>
                  </a:lnTo>
                  <a:lnTo>
                    <a:pt x="88" y="10"/>
                  </a:lnTo>
                  <a:lnTo>
                    <a:pt x="97" y="17"/>
                  </a:lnTo>
                  <a:lnTo>
                    <a:pt x="104" y="26"/>
                  </a:lnTo>
                  <a:lnTo>
                    <a:pt x="110" y="35"/>
                  </a:lnTo>
                  <a:lnTo>
                    <a:pt x="111" y="41"/>
                  </a:lnTo>
                  <a:lnTo>
                    <a:pt x="113" y="47"/>
                  </a:lnTo>
                  <a:lnTo>
                    <a:pt x="114" y="52"/>
                  </a:lnTo>
                  <a:lnTo>
                    <a:pt x="114" y="58"/>
                  </a:lnTo>
                  <a:lnTo>
                    <a:pt x="114" y="63"/>
                  </a:lnTo>
                  <a:lnTo>
                    <a:pt x="113" y="69"/>
                  </a:lnTo>
                  <a:lnTo>
                    <a:pt x="111" y="75"/>
                  </a:lnTo>
                  <a:lnTo>
                    <a:pt x="110" y="80"/>
                  </a:lnTo>
                  <a:lnTo>
                    <a:pt x="104" y="89"/>
                  </a:lnTo>
                  <a:lnTo>
                    <a:pt x="97" y="99"/>
                  </a:lnTo>
                  <a:lnTo>
                    <a:pt x="88" y="105"/>
                  </a:lnTo>
                  <a:lnTo>
                    <a:pt x="79" y="110"/>
                  </a:lnTo>
                  <a:lnTo>
                    <a:pt x="74" y="112"/>
                  </a:lnTo>
                  <a:lnTo>
                    <a:pt x="68" y="113"/>
                  </a:lnTo>
                  <a:lnTo>
                    <a:pt x="62" y="114"/>
                  </a:lnTo>
                  <a:lnTo>
                    <a:pt x="57" y="114"/>
                  </a:ln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2" name="Freeform 44"/>
            <p:cNvSpPr/>
            <p:nvPr/>
          </p:nvSpPr>
          <p:spPr bwMode="auto">
            <a:xfrm>
              <a:off x="5462588" y="3368675"/>
              <a:ext cx="504825" cy="393700"/>
            </a:xfrm>
            <a:custGeom>
              <a:avLst/>
              <a:gdLst>
                <a:gd name="T0" fmla="*/ 0 w 1590"/>
                <a:gd name="T1" fmla="*/ 1241 h 1241"/>
                <a:gd name="T2" fmla="*/ 28 w 1590"/>
                <a:gd name="T3" fmla="*/ 1129 h 1241"/>
                <a:gd name="T4" fmla="*/ 61 w 1590"/>
                <a:gd name="T5" fmla="*/ 1029 h 1241"/>
                <a:gd name="T6" fmla="*/ 98 w 1590"/>
                <a:gd name="T7" fmla="*/ 940 h 1241"/>
                <a:gd name="T8" fmla="*/ 140 w 1590"/>
                <a:gd name="T9" fmla="*/ 863 h 1241"/>
                <a:gd name="T10" fmla="*/ 186 w 1590"/>
                <a:gd name="T11" fmla="*/ 794 h 1241"/>
                <a:gd name="T12" fmla="*/ 236 w 1590"/>
                <a:gd name="T13" fmla="*/ 735 h 1241"/>
                <a:gd name="T14" fmla="*/ 289 w 1590"/>
                <a:gd name="T15" fmla="*/ 684 h 1241"/>
                <a:gd name="T16" fmla="*/ 346 w 1590"/>
                <a:gd name="T17" fmla="*/ 641 h 1241"/>
                <a:gd name="T18" fmla="*/ 405 w 1590"/>
                <a:gd name="T19" fmla="*/ 606 h 1241"/>
                <a:gd name="T20" fmla="*/ 465 w 1590"/>
                <a:gd name="T21" fmla="*/ 576 h 1241"/>
                <a:gd name="T22" fmla="*/ 528 w 1590"/>
                <a:gd name="T23" fmla="*/ 552 h 1241"/>
                <a:gd name="T24" fmla="*/ 591 w 1590"/>
                <a:gd name="T25" fmla="*/ 531 h 1241"/>
                <a:gd name="T26" fmla="*/ 657 w 1590"/>
                <a:gd name="T27" fmla="*/ 516 h 1241"/>
                <a:gd name="T28" fmla="*/ 721 w 1590"/>
                <a:gd name="T29" fmla="*/ 503 h 1241"/>
                <a:gd name="T30" fmla="*/ 788 w 1590"/>
                <a:gd name="T31" fmla="*/ 494 h 1241"/>
                <a:gd name="T32" fmla="*/ 853 w 1590"/>
                <a:gd name="T33" fmla="*/ 485 h 1241"/>
                <a:gd name="T34" fmla="*/ 981 w 1590"/>
                <a:gd name="T35" fmla="*/ 472 h 1241"/>
                <a:gd name="T36" fmla="*/ 1106 w 1590"/>
                <a:gd name="T37" fmla="*/ 456 h 1241"/>
                <a:gd name="T38" fmla="*/ 1165 w 1590"/>
                <a:gd name="T39" fmla="*/ 446 h 1241"/>
                <a:gd name="T40" fmla="*/ 1221 w 1590"/>
                <a:gd name="T41" fmla="*/ 433 h 1241"/>
                <a:gd name="T42" fmla="*/ 1274 w 1590"/>
                <a:gd name="T43" fmla="*/ 417 h 1241"/>
                <a:gd name="T44" fmla="*/ 1324 w 1590"/>
                <a:gd name="T45" fmla="*/ 397 h 1241"/>
                <a:gd name="T46" fmla="*/ 1370 w 1590"/>
                <a:gd name="T47" fmla="*/ 372 h 1241"/>
                <a:gd name="T48" fmla="*/ 1413 w 1590"/>
                <a:gd name="T49" fmla="*/ 341 h 1241"/>
                <a:gd name="T50" fmla="*/ 1452 w 1590"/>
                <a:gd name="T51" fmla="*/ 304 h 1241"/>
                <a:gd name="T52" fmla="*/ 1485 w 1590"/>
                <a:gd name="T53" fmla="*/ 260 h 1241"/>
                <a:gd name="T54" fmla="*/ 1513 w 1590"/>
                <a:gd name="T55" fmla="*/ 209 h 1241"/>
                <a:gd name="T56" fmla="*/ 1536 w 1590"/>
                <a:gd name="T57" fmla="*/ 148 h 1241"/>
                <a:gd name="T58" fmla="*/ 1553 w 1590"/>
                <a:gd name="T59" fmla="*/ 79 h 1241"/>
                <a:gd name="T60" fmla="*/ 1563 w 1590"/>
                <a:gd name="T61" fmla="*/ 0 h 1241"/>
                <a:gd name="T62" fmla="*/ 1580 w 1590"/>
                <a:gd name="T63" fmla="*/ 124 h 1241"/>
                <a:gd name="T64" fmla="*/ 1589 w 1590"/>
                <a:gd name="T65" fmla="*/ 237 h 1241"/>
                <a:gd name="T66" fmla="*/ 1590 w 1590"/>
                <a:gd name="T67" fmla="*/ 339 h 1241"/>
                <a:gd name="T68" fmla="*/ 1583 w 1590"/>
                <a:gd name="T69" fmla="*/ 430 h 1241"/>
                <a:gd name="T70" fmla="*/ 1570 w 1590"/>
                <a:gd name="T71" fmla="*/ 510 h 1241"/>
                <a:gd name="T72" fmla="*/ 1549 w 1590"/>
                <a:gd name="T73" fmla="*/ 581 h 1241"/>
                <a:gd name="T74" fmla="*/ 1523 w 1590"/>
                <a:gd name="T75" fmla="*/ 643 h 1241"/>
                <a:gd name="T76" fmla="*/ 1490 w 1590"/>
                <a:gd name="T77" fmla="*/ 698 h 1241"/>
                <a:gd name="T78" fmla="*/ 1453 w 1590"/>
                <a:gd name="T79" fmla="*/ 744 h 1241"/>
                <a:gd name="T80" fmla="*/ 1410 w 1590"/>
                <a:gd name="T81" fmla="*/ 784 h 1241"/>
                <a:gd name="T82" fmla="*/ 1363 w 1590"/>
                <a:gd name="T83" fmla="*/ 818 h 1241"/>
                <a:gd name="T84" fmla="*/ 1311 w 1590"/>
                <a:gd name="T85" fmla="*/ 846 h 1241"/>
                <a:gd name="T86" fmla="*/ 1255 w 1590"/>
                <a:gd name="T87" fmla="*/ 869 h 1241"/>
                <a:gd name="T88" fmla="*/ 1195 w 1590"/>
                <a:gd name="T89" fmla="*/ 888 h 1241"/>
                <a:gd name="T90" fmla="*/ 1133 w 1590"/>
                <a:gd name="T91" fmla="*/ 904 h 1241"/>
                <a:gd name="T92" fmla="*/ 1069 w 1590"/>
                <a:gd name="T93" fmla="*/ 916 h 1241"/>
                <a:gd name="T94" fmla="*/ 1002 w 1590"/>
                <a:gd name="T95" fmla="*/ 925 h 1241"/>
                <a:gd name="T96" fmla="*/ 933 w 1590"/>
                <a:gd name="T97" fmla="*/ 934 h 1241"/>
                <a:gd name="T98" fmla="*/ 862 w 1590"/>
                <a:gd name="T99" fmla="*/ 941 h 1241"/>
                <a:gd name="T100" fmla="*/ 790 w 1590"/>
                <a:gd name="T101" fmla="*/ 949 h 1241"/>
                <a:gd name="T102" fmla="*/ 718 w 1590"/>
                <a:gd name="T103" fmla="*/ 956 h 1241"/>
                <a:gd name="T104" fmla="*/ 647 w 1590"/>
                <a:gd name="T105" fmla="*/ 963 h 1241"/>
                <a:gd name="T106" fmla="*/ 574 w 1590"/>
                <a:gd name="T107" fmla="*/ 974 h 1241"/>
                <a:gd name="T108" fmla="*/ 503 w 1590"/>
                <a:gd name="T109" fmla="*/ 986 h 1241"/>
                <a:gd name="T110" fmla="*/ 432 w 1590"/>
                <a:gd name="T111" fmla="*/ 1001 h 1241"/>
                <a:gd name="T112" fmla="*/ 363 w 1590"/>
                <a:gd name="T113" fmla="*/ 1019 h 1241"/>
                <a:gd name="T114" fmla="*/ 296 w 1590"/>
                <a:gd name="T115" fmla="*/ 1042 h 1241"/>
                <a:gd name="T116" fmla="*/ 231 w 1590"/>
                <a:gd name="T117" fmla="*/ 1069 h 1241"/>
                <a:gd name="T118" fmla="*/ 168 w 1590"/>
                <a:gd name="T119" fmla="*/ 1103 h 1241"/>
                <a:gd name="T120" fmla="*/ 108 w 1590"/>
                <a:gd name="T121" fmla="*/ 1141 h 1241"/>
                <a:gd name="T122" fmla="*/ 52 w 1590"/>
                <a:gd name="T123" fmla="*/ 1187 h 1241"/>
                <a:gd name="T124" fmla="*/ 0 w 1590"/>
                <a:gd name="T125" fmla="*/ 1241 h 1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590" h="1241">
                  <a:moveTo>
                    <a:pt x="0" y="1241"/>
                  </a:moveTo>
                  <a:lnTo>
                    <a:pt x="28" y="1129"/>
                  </a:lnTo>
                  <a:lnTo>
                    <a:pt x="61" y="1029"/>
                  </a:lnTo>
                  <a:lnTo>
                    <a:pt x="98" y="940"/>
                  </a:lnTo>
                  <a:lnTo>
                    <a:pt x="140" y="863"/>
                  </a:lnTo>
                  <a:lnTo>
                    <a:pt x="186" y="794"/>
                  </a:lnTo>
                  <a:lnTo>
                    <a:pt x="236" y="735"/>
                  </a:lnTo>
                  <a:lnTo>
                    <a:pt x="289" y="684"/>
                  </a:lnTo>
                  <a:lnTo>
                    <a:pt x="346" y="641"/>
                  </a:lnTo>
                  <a:lnTo>
                    <a:pt x="405" y="606"/>
                  </a:lnTo>
                  <a:lnTo>
                    <a:pt x="465" y="576"/>
                  </a:lnTo>
                  <a:lnTo>
                    <a:pt x="528" y="552"/>
                  </a:lnTo>
                  <a:lnTo>
                    <a:pt x="591" y="531"/>
                  </a:lnTo>
                  <a:lnTo>
                    <a:pt x="657" y="516"/>
                  </a:lnTo>
                  <a:lnTo>
                    <a:pt x="721" y="503"/>
                  </a:lnTo>
                  <a:lnTo>
                    <a:pt x="788" y="494"/>
                  </a:lnTo>
                  <a:lnTo>
                    <a:pt x="853" y="485"/>
                  </a:lnTo>
                  <a:lnTo>
                    <a:pt x="981" y="472"/>
                  </a:lnTo>
                  <a:lnTo>
                    <a:pt x="1106" y="456"/>
                  </a:lnTo>
                  <a:lnTo>
                    <a:pt x="1165" y="446"/>
                  </a:lnTo>
                  <a:lnTo>
                    <a:pt x="1221" y="433"/>
                  </a:lnTo>
                  <a:lnTo>
                    <a:pt x="1274" y="417"/>
                  </a:lnTo>
                  <a:lnTo>
                    <a:pt x="1324" y="397"/>
                  </a:lnTo>
                  <a:lnTo>
                    <a:pt x="1370" y="372"/>
                  </a:lnTo>
                  <a:lnTo>
                    <a:pt x="1413" y="341"/>
                  </a:lnTo>
                  <a:lnTo>
                    <a:pt x="1452" y="304"/>
                  </a:lnTo>
                  <a:lnTo>
                    <a:pt x="1485" y="260"/>
                  </a:lnTo>
                  <a:lnTo>
                    <a:pt x="1513" y="209"/>
                  </a:lnTo>
                  <a:lnTo>
                    <a:pt x="1536" y="148"/>
                  </a:lnTo>
                  <a:lnTo>
                    <a:pt x="1553" y="79"/>
                  </a:lnTo>
                  <a:lnTo>
                    <a:pt x="1563" y="0"/>
                  </a:lnTo>
                  <a:lnTo>
                    <a:pt x="1580" y="124"/>
                  </a:lnTo>
                  <a:lnTo>
                    <a:pt x="1589" y="237"/>
                  </a:lnTo>
                  <a:lnTo>
                    <a:pt x="1590" y="339"/>
                  </a:lnTo>
                  <a:lnTo>
                    <a:pt x="1583" y="430"/>
                  </a:lnTo>
                  <a:lnTo>
                    <a:pt x="1570" y="510"/>
                  </a:lnTo>
                  <a:lnTo>
                    <a:pt x="1549" y="581"/>
                  </a:lnTo>
                  <a:lnTo>
                    <a:pt x="1523" y="643"/>
                  </a:lnTo>
                  <a:lnTo>
                    <a:pt x="1490" y="698"/>
                  </a:lnTo>
                  <a:lnTo>
                    <a:pt x="1453" y="744"/>
                  </a:lnTo>
                  <a:lnTo>
                    <a:pt x="1410" y="784"/>
                  </a:lnTo>
                  <a:lnTo>
                    <a:pt x="1363" y="818"/>
                  </a:lnTo>
                  <a:lnTo>
                    <a:pt x="1311" y="846"/>
                  </a:lnTo>
                  <a:lnTo>
                    <a:pt x="1255" y="869"/>
                  </a:lnTo>
                  <a:lnTo>
                    <a:pt x="1195" y="888"/>
                  </a:lnTo>
                  <a:lnTo>
                    <a:pt x="1133" y="904"/>
                  </a:lnTo>
                  <a:lnTo>
                    <a:pt x="1069" y="916"/>
                  </a:lnTo>
                  <a:lnTo>
                    <a:pt x="1002" y="925"/>
                  </a:lnTo>
                  <a:lnTo>
                    <a:pt x="933" y="934"/>
                  </a:lnTo>
                  <a:lnTo>
                    <a:pt x="862" y="941"/>
                  </a:lnTo>
                  <a:lnTo>
                    <a:pt x="790" y="949"/>
                  </a:lnTo>
                  <a:lnTo>
                    <a:pt x="718" y="956"/>
                  </a:lnTo>
                  <a:lnTo>
                    <a:pt x="647" y="963"/>
                  </a:lnTo>
                  <a:lnTo>
                    <a:pt x="574" y="974"/>
                  </a:lnTo>
                  <a:lnTo>
                    <a:pt x="503" y="986"/>
                  </a:lnTo>
                  <a:lnTo>
                    <a:pt x="432" y="1001"/>
                  </a:lnTo>
                  <a:lnTo>
                    <a:pt x="363" y="1019"/>
                  </a:lnTo>
                  <a:lnTo>
                    <a:pt x="296" y="1042"/>
                  </a:lnTo>
                  <a:lnTo>
                    <a:pt x="231" y="1069"/>
                  </a:lnTo>
                  <a:lnTo>
                    <a:pt x="168" y="1103"/>
                  </a:lnTo>
                  <a:lnTo>
                    <a:pt x="108" y="1141"/>
                  </a:lnTo>
                  <a:lnTo>
                    <a:pt x="52" y="1187"/>
                  </a:lnTo>
                  <a:lnTo>
                    <a:pt x="0" y="1241"/>
                  </a:lnTo>
                  <a:close/>
                </a:path>
              </a:pathLst>
            </a:custGeom>
            <a:solidFill>
              <a:srgbClr val="00E1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3" name="Freeform 45"/>
            <p:cNvSpPr/>
            <p:nvPr/>
          </p:nvSpPr>
          <p:spPr bwMode="auto">
            <a:xfrm>
              <a:off x="5411788" y="3541713"/>
              <a:ext cx="611188" cy="361950"/>
            </a:xfrm>
            <a:custGeom>
              <a:avLst/>
              <a:gdLst>
                <a:gd name="T0" fmla="*/ 0 w 1923"/>
                <a:gd name="T1" fmla="*/ 1142 h 1142"/>
                <a:gd name="T2" fmla="*/ 26 w 1923"/>
                <a:gd name="T3" fmla="*/ 1044 h 1142"/>
                <a:gd name="T4" fmla="*/ 59 w 1923"/>
                <a:gd name="T5" fmla="*/ 957 h 1142"/>
                <a:gd name="T6" fmla="*/ 97 w 1923"/>
                <a:gd name="T7" fmla="*/ 881 h 1142"/>
                <a:gd name="T8" fmla="*/ 142 w 1923"/>
                <a:gd name="T9" fmla="*/ 816 h 1142"/>
                <a:gd name="T10" fmla="*/ 193 w 1923"/>
                <a:gd name="T11" fmla="*/ 759 h 1142"/>
                <a:gd name="T12" fmla="*/ 248 w 1923"/>
                <a:gd name="T13" fmla="*/ 710 h 1142"/>
                <a:gd name="T14" fmla="*/ 310 w 1923"/>
                <a:gd name="T15" fmla="*/ 671 h 1142"/>
                <a:gd name="T16" fmla="*/ 374 w 1923"/>
                <a:gd name="T17" fmla="*/ 638 h 1142"/>
                <a:gd name="T18" fmla="*/ 442 w 1923"/>
                <a:gd name="T19" fmla="*/ 611 h 1142"/>
                <a:gd name="T20" fmla="*/ 513 w 1923"/>
                <a:gd name="T21" fmla="*/ 589 h 1142"/>
                <a:gd name="T22" fmla="*/ 587 w 1923"/>
                <a:gd name="T23" fmla="*/ 574 h 1142"/>
                <a:gd name="T24" fmla="*/ 664 w 1923"/>
                <a:gd name="T25" fmla="*/ 561 h 1142"/>
                <a:gd name="T26" fmla="*/ 740 w 1923"/>
                <a:gd name="T27" fmla="*/ 552 h 1142"/>
                <a:gd name="T28" fmla="*/ 820 w 1923"/>
                <a:gd name="T29" fmla="*/ 546 h 1142"/>
                <a:gd name="T30" fmla="*/ 900 w 1923"/>
                <a:gd name="T31" fmla="*/ 541 h 1142"/>
                <a:gd name="T32" fmla="*/ 980 w 1923"/>
                <a:gd name="T33" fmla="*/ 537 h 1142"/>
                <a:gd name="T34" fmla="*/ 1059 w 1923"/>
                <a:gd name="T35" fmla="*/ 534 h 1142"/>
                <a:gd name="T36" fmla="*/ 1138 w 1923"/>
                <a:gd name="T37" fmla="*/ 531 h 1142"/>
                <a:gd name="T38" fmla="*/ 1217 w 1923"/>
                <a:gd name="T39" fmla="*/ 525 h 1142"/>
                <a:gd name="T40" fmla="*/ 1292 w 1923"/>
                <a:gd name="T41" fmla="*/ 518 h 1142"/>
                <a:gd name="T42" fmla="*/ 1367 w 1923"/>
                <a:gd name="T43" fmla="*/ 508 h 1142"/>
                <a:gd name="T44" fmla="*/ 1438 w 1923"/>
                <a:gd name="T45" fmla="*/ 496 h 1142"/>
                <a:gd name="T46" fmla="*/ 1507 w 1923"/>
                <a:gd name="T47" fmla="*/ 477 h 1142"/>
                <a:gd name="T48" fmla="*/ 1572 w 1923"/>
                <a:gd name="T49" fmla="*/ 455 h 1142"/>
                <a:gd name="T50" fmla="*/ 1633 w 1923"/>
                <a:gd name="T51" fmla="*/ 427 h 1142"/>
                <a:gd name="T52" fmla="*/ 1689 w 1923"/>
                <a:gd name="T53" fmla="*/ 391 h 1142"/>
                <a:gd name="T54" fmla="*/ 1741 w 1923"/>
                <a:gd name="T55" fmla="*/ 349 h 1142"/>
                <a:gd name="T56" fmla="*/ 1786 w 1923"/>
                <a:gd name="T57" fmla="*/ 298 h 1142"/>
                <a:gd name="T58" fmla="*/ 1826 w 1923"/>
                <a:gd name="T59" fmla="*/ 239 h 1142"/>
                <a:gd name="T60" fmla="*/ 1860 w 1923"/>
                <a:gd name="T61" fmla="*/ 170 h 1142"/>
                <a:gd name="T62" fmla="*/ 1887 w 1923"/>
                <a:gd name="T63" fmla="*/ 91 h 1142"/>
                <a:gd name="T64" fmla="*/ 1906 w 1923"/>
                <a:gd name="T65" fmla="*/ 0 h 1142"/>
                <a:gd name="T66" fmla="*/ 1920 w 1923"/>
                <a:gd name="T67" fmla="*/ 121 h 1142"/>
                <a:gd name="T68" fmla="*/ 1923 w 1923"/>
                <a:gd name="T69" fmla="*/ 228 h 1142"/>
                <a:gd name="T70" fmla="*/ 1918 w 1923"/>
                <a:gd name="T71" fmla="*/ 321 h 1142"/>
                <a:gd name="T72" fmla="*/ 1903 w 1923"/>
                <a:gd name="T73" fmla="*/ 404 h 1142"/>
                <a:gd name="T74" fmla="*/ 1880 w 1923"/>
                <a:gd name="T75" fmla="*/ 474 h 1142"/>
                <a:gd name="T76" fmla="*/ 1850 w 1923"/>
                <a:gd name="T77" fmla="*/ 534 h 1142"/>
                <a:gd name="T78" fmla="*/ 1811 w 1923"/>
                <a:gd name="T79" fmla="*/ 584 h 1142"/>
                <a:gd name="T80" fmla="*/ 1767 w 1923"/>
                <a:gd name="T81" fmla="*/ 626 h 1142"/>
                <a:gd name="T82" fmla="*/ 1716 w 1923"/>
                <a:gd name="T83" fmla="*/ 658 h 1142"/>
                <a:gd name="T84" fmla="*/ 1660 w 1923"/>
                <a:gd name="T85" fmla="*/ 684 h 1142"/>
                <a:gd name="T86" fmla="*/ 1598 w 1923"/>
                <a:gd name="T87" fmla="*/ 705 h 1142"/>
                <a:gd name="T88" fmla="*/ 1531 w 1923"/>
                <a:gd name="T89" fmla="*/ 718 h 1142"/>
                <a:gd name="T90" fmla="*/ 1460 w 1923"/>
                <a:gd name="T91" fmla="*/ 729 h 1142"/>
                <a:gd name="T92" fmla="*/ 1385 w 1923"/>
                <a:gd name="T93" fmla="*/ 734 h 1142"/>
                <a:gd name="T94" fmla="*/ 1308 w 1923"/>
                <a:gd name="T95" fmla="*/ 738 h 1142"/>
                <a:gd name="T96" fmla="*/ 1227 w 1923"/>
                <a:gd name="T97" fmla="*/ 738 h 1142"/>
                <a:gd name="T98" fmla="*/ 1060 w 1923"/>
                <a:gd name="T99" fmla="*/ 736 h 1142"/>
                <a:gd name="T100" fmla="*/ 890 w 1923"/>
                <a:gd name="T101" fmla="*/ 736 h 1142"/>
                <a:gd name="T102" fmla="*/ 804 w 1923"/>
                <a:gd name="T103" fmla="*/ 739 h 1142"/>
                <a:gd name="T104" fmla="*/ 718 w 1923"/>
                <a:gd name="T105" fmla="*/ 744 h 1142"/>
                <a:gd name="T106" fmla="*/ 633 w 1923"/>
                <a:gd name="T107" fmla="*/ 753 h 1142"/>
                <a:gd name="T108" fmla="*/ 550 w 1923"/>
                <a:gd name="T109" fmla="*/ 767 h 1142"/>
                <a:gd name="T110" fmla="*/ 469 w 1923"/>
                <a:gd name="T111" fmla="*/ 786 h 1142"/>
                <a:gd name="T112" fmla="*/ 390 w 1923"/>
                <a:gd name="T113" fmla="*/ 812 h 1142"/>
                <a:gd name="T114" fmla="*/ 315 w 1923"/>
                <a:gd name="T115" fmla="*/ 844 h 1142"/>
                <a:gd name="T116" fmla="*/ 243 w 1923"/>
                <a:gd name="T117" fmla="*/ 885 h 1142"/>
                <a:gd name="T118" fmla="*/ 175 w 1923"/>
                <a:gd name="T119" fmla="*/ 934 h 1142"/>
                <a:gd name="T120" fmla="*/ 112 w 1923"/>
                <a:gd name="T121" fmla="*/ 993 h 1142"/>
                <a:gd name="T122" fmla="*/ 53 w 1923"/>
                <a:gd name="T123" fmla="*/ 1062 h 1142"/>
                <a:gd name="T124" fmla="*/ 0 w 1923"/>
                <a:gd name="T125" fmla="*/ 1142 h 1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923" h="1142">
                  <a:moveTo>
                    <a:pt x="0" y="1142"/>
                  </a:moveTo>
                  <a:lnTo>
                    <a:pt x="26" y="1044"/>
                  </a:lnTo>
                  <a:lnTo>
                    <a:pt x="59" y="957"/>
                  </a:lnTo>
                  <a:lnTo>
                    <a:pt x="97" y="881"/>
                  </a:lnTo>
                  <a:lnTo>
                    <a:pt x="142" y="816"/>
                  </a:lnTo>
                  <a:lnTo>
                    <a:pt x="193" y="759"/>
                  </a:lnTo>
                  <a:lnTo>
                    <a:pt x="248" y="710"/>
                  </a:lnTo>
                  <a:lnTo>
                    <a:pt x="310" y="671"/>
                  </a:lnTo>
                  <a:lnTo>
                    <a:pt x="374" y="638"/>
                  </a:lnTo>
                  <a:lnTo>
                    <a:pt x="442" y="611"/>
                  </a:lnTo>
                  <a:lnTo>
                    <a:pt x="513" y="589"/>
                  </a:lnTo>
                  <a:lnTo>
                    <a:pt x="587" y="574"/>
                  </a:lnTo>
                  <a:lnTo>
                    <a:pt x="664" y="561"/>
                  </a:lnTo>
                  <a:lnTo>
                    <a:pt x="740" y="552"/>
                  </a:lnTo>
                  <a:lnTo>
                    <a:pt x="820" y="546"/>
                  </a:lnTo>
                  <a:lnTo>
                    <a:pt x="900" y="541"/>
                  </a:lnTo>
                  <a:lnTo>
                    <a:pt x="980" y="537"/>
                  </a:lnTo>
                  <a:lnTo>
                    <a:pt x="1059" y="534"/>
                  </a:lnTo>
                  <a:lnTo>
                    <a:pt x="1138" y="531"/>
                  </a:lnTo>
                  <a:lnTo>
                    <a:pt x="1217" y="525"/>
                  </a:lnTo>
                  <a:lnTo>
                    <a:pt x="1292" y="518"/>
                  </a:lnTo>
                  <a:lnTo>
                    <a:pt x="1367" y="508"/>
                  </a:lnTo>
                  <a:lnTo>
                    <a:pt x="1438" y="496"/>
                  </a:lnTo>
                  <a:lnTo>
                    <a:pt x="1507" y="477"/>
                  </a:lnTo>
                  <a:lnTo>
                    <a:pt x="1572" y="455"/>
                  </a:lnTo>
                  <a:lnTo>
                    <a:pt x="1633" y="427"/>
                  </a:lnTo>
                  <a:lnTo>
                    <a:pt x="1689" y="391"/>
                  </a:lnTo>
                  <a:lnTo>
                    <a:pt x="1741" y="349"/>
                  </a:lnTo>
                  <a:lnTo>
                    <a:pt x="1786" y="298"/>
                  </a:lnTo>
                  <a:lnTo>
                    <a:pt x="1826" y="239"/>
                  </a:lnTo>
                  <a:lnTo>
                    <a:pt x="1860" y="170"/>
                  </a:lnTo>
                  <a:lnTo>
                    <a:pt x="1887" y="91"/>
                  </a:lnTo>
                  <a:lnTo>
                    <a:pt x="1906" y="0"/>
                  </a:lnTo>
                  <a:lnTo>
                    <a:pt x="1920" y="121"/>
                  </a:lnTo>
                  <a:lnTo>
                    <a:pt x="1923" y="228"/>
                  </a:lnTo>
                  <a:lnTo>
                    <a:pt x="1918" y="321"/>
                  </a:lnTo>
                  <a:lnTo>
                    <a:pt x="1903" y="404"/>
                  </a:lnTo>
                  <a:lnTo>
                    <a:pt x="1880" y="474"/>
                  </a:lnTo>
                  <a:lnTo>
                    <a:pt x="1850" y="534"/>
                  </a:lnTo>
                  <a:lnTo>
                    <a:pt x="1811" y="584"/>
                  </a:lnTo>
                  <a:lnTo>
                    <a:pt x="1767" y="626"/>
                  </a:lnTo>
                  <a:lnTo>
                    <a:pt x="1716" y="658"/>
                  </a:lnTo>
                  <a:lnTo>
                    <a:pt x="1660" y="684"/>
                  </a:lnTo>
                  <a:lnTo>
                    <a:pt x="1598" y="705"/>
                  </a:lnTo>
                  <a:lnTo>
                    <a:pt x="1531" y="718"/>
                  </a:lnTo>
                  <a:lnTo>
                    <a:pt x="1460" y="729"/>
                  </a:lnTo>
                  <a:lnTo>
                    <a:pt x="1385" y="734"/>
                  </a:lnTo>
                  <a:lnTo>
                    <a:pt x="1308" y="738"/>
                  </a:lnTo>
                  <a:lnTo>
                    <a:pt x="1227" y="738"/>
                  </a:lnTo>
                  <a:lnTo>
                    <a:pt x="1060" y="736"/>
                  </a:lnTo>
                  <a:lnTo>
                    <a:pt x="890" y="736"/>
                  </a:lnTo>
                  <a:lnTo>
                    <a:pt x="804" y="739"/>
                  </a:lnTo>
                  <a:lnTo>
                    <a:pt x="718" y="744"/>
                  </a:lnTo>
                  <a:lnTo>
                    <a:pt x="633" y="753"/>
                  </a:lnTo>
                  <a:lnTo>
                    <a:pt x="550" y="767"/>
                  </a:lnTo>
                  <a:lnTo>
                    <a:pt x="469" y="786"/>
                  </a:lnTo>
                  <a:lnTo>
                    <a:pt x="390" y="812"/>
                  </a:lnTo>
                  <a:lnTo>
                    <a:pt x="315" y="844"/>
                  </a:lnTo>
                  <a:lnTo>
                    <a:pt x="243" y="885"/>
                  </a:lnTo>
                  <a:lnTo>
                    <a:pt x="175" y="934"/>
                  </a:lnTo>
                  <a:lnTo>
                    <a:pt x="112" y="993"/>
                  </a:lnTo>
                  <a:lnTo>
                    <a:pt x="53" y="1062"/>
                  </a:lnTo>
                  <a:lnTo>
                    <a:pt x="0" y="1142"/>
                  </a:lnTo>
                  <a:close/>
                </a:path>
              </a:pathLst>
            </a:custGeom>
            <a:solidFill>
              <a:srgbClr val="00E1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17" name="Freeform 5"/>
          <p:cNvSpPr>
            <a:spLocks noEditPoints="1"/>
          </p:cNvSpPr>
          <p:nvPr/>
        </p:nvSpPr>
        <p:spPr bwMode="auto">
          <a:xfrm>
            <a:off x="3268628" y="2225315"/>
            <a:ext cx="540000" cy="540000"/>
          </a:xfrm>
          <a:custGeom>
            <a:avLst/>
            <a:gdLst>
              <a:gd name="T0" fmla="*/ 2874 w 3339"/>
              <a:gd name="T1" fmla="*/ 1798 h 3276"/>
              <a:gd name="T2" fmla="*/ 2866 w 3339"/>
              <a:gd name="T3" fmla="*/ 1537 h 3276"/>
              <a:gd name="T4" fmla="*/ 2846 w 3339"/>
              <a:gd name="T5" fmla="*/ 1422 h 3276"/>
              <a:gd name="T6" fmla="*/ 2764 w 3339"/>
              <a:gd name="T7" fmla="*/ 1174 h 3276"/>
              <a:gd name="T8" fmla="*/ 3338 w 3339"/>
              <a:gd name="T9" fmla="*/ 1395 h 3276"/>
              <a:gd name="T10" fmla="*/ 2664 w 3339"/>
              <a:gd name="T11" fmla="*/ 1001 h 3276"/>
              <a:gd name="T12" fmla="*/ 2176 w 3339"/>
              <a:gd name="T13" fmla="*/ 593 h 3276"/>
              <a:gd name="T14" fmla="*/ 2758 w 3339"/>
              <a:gd name="T15" fmla="*/ 395 h 3276"/>
              <a:gd name="T16" fmla="*/ 2664 w 3339"/>
              <a:gd name="T17" fmla="*/ 1001 h 3276"/>
              <a:gd name="T18" fmla="*/ 2489 w 3339"/>
              <a:gd name="T19" fmla="*/ 806 h 3276"/>
              <a:gd name="T20" fmla="*/ 2399 w 3339"/>
              <a:gd name="T21" fmla="*/ 731 h 3276"/>
              <a:gd name="T22" fmla="*/ 1728 w 3339"/>
              <a:gd name="T23" fmla="*/ 487 h 3276"/>
              <a:gd name="T24" fmla="*/ 1610 w 3339"/>
              <a:gd name="T25" fmla="*/ 487 h 3276"/>
              <a:gd name="T26" fmla="*/ 1351 w 3339"/>
              <a:gd name="T27" fmla="*/ 525 h 3276"/>
              <a:gd name="T28" fmla="*/ 1669 w 3339"/>
              <a:gd name="T29" fmla="*/ 0 h 3276"/>
              <a:gd name="T30" fmla="*/ 1987 w 3339"/>
              <a:gd name="T31" fmla="*/ 525 h 3276"/>
              <a:gd name="T32" fmla="*/ 674 w 3339"/>
              <a:gd name="T33" fmla="*/ 1001 h 3276"/>
              <a:gd name="T34" fmla="*/ 580 w 3339"/>
              <a:gd name="T35" fmla="*/ 395 h 3276"/>
              <a:gd name="T36" fmla="*/ 1162 w 3339"/>
              <a:gd name="T37" fmla="*/ 593 h 3276"/>
              <a:gd name="T38" fmla="*/ 674 w 3339"/>
              <a:gd name="T39" fmla="*/ 1001 h 3276"/>
              <a:gd name="T40" fmla="*/ 849 w 3339"/>
              <a:gd name="T41" fmla="*/ 806 h 3276"/>
              <a:gd name="T42" fmla="*/ 845 w 3339"/>
              <a:gd name="T43" fmla="*/ 710 h 3276"/>
              <a:gd name="T44" fmla="*/ 464 w 3339"/>
              <a:gd name="T45" fmla="*/ 1798 h 3276"/>
              <a:gd name="T46" fmla="*/ 0 w 3339"/>
              <a:gd name="T47" fmla="*/ 1395 h 3276"/>
              <a:gd name="T48" fmla="*/ 574 w 3339"/>
              <a:gd name="T49" fmla="*/ 1174 h 3276"/>
              <a:gd name="T50" fmla="*/ 406 w 3339"/>
              <a:gd name="T51" fmla="*/ 1466 h 3276"/>
              <a:gd name="T52" fmla="*/ 492 w 3339"/>
              <a:gd name="T53" fmla="*/ 1422 h 3276"/>
              <a:gd name="T54" fmla="*/ 334 w 3339"/>
              <a:gd name="T55" fmla="*/ 2039 h 3276"/>
              <a:gd name="T56" fmla="*/ 625 w 3339"/>
              <a:gd name="T57" fmla="*/ 2288 h 3276"/>
              <a:gd name="T58" fmla="*/ 697 w 3339"/>
              <a:gd name="T59" fmla="*/ 2664 h 3276"/>
              <a:gd name="T60" fmla="*/ 334 w 3339"/>
              <a:gd name="T61" fmla="*/ 2039 h 3276"/>
              <a:gd name="T62" fmla="*/ 596 w 3339"/>
              <a:gd name="T63" fmla="*/ 2238 h 3276"/>
              <a:gd name="T64" fmla="*/ 655 w 3339"/>
              <a:gd name="T65" fmla="*/ 2339 h 3276"/>
              <a:gd name="T66" fmla="*/ 1257 w 3339"/>
              <a:gd name="T67" fmla="*/ 2816 h 3276"/>
              <a:gd name="T68" fmla="*/ 1230 w 3339"/>
              <a:gd name="T69" fmla="*/ 2888 h 3276"/>
              <a:gd name="T70" fmla="*/ 1257 w 3339"/>
              <a:gd name="T71" fmla="*/ 2816 h 3276"/>
              <a:gd name="T72" fmla="*/ 1554 w 3339"/>
              <a:gd name="T73" fmla="*/ 3059 h 3276"/>
              <a:gd name="T74" fmla="*/ 873 w 3339"/>
              <a:gd name="T75" fmla="*/ 2812 h 3276"/>
              <a:gd name="T76" fmla="*/ 582 w 3339"/>
              <a:gd name="T77" fmla="*/ 1679 h 3276"/>
              <a:gd name="T78" fmla="*/ 2757 w 3339"/>
              <a:gd name="T79" fmla="*/ 1679 h 3276"/>
              <a:gd name="T80" fmla="*/ 582 w 3339"/>
              <a:gd name="T81" fmla="*/ 1679 h 3276"/>
              <a:gd name="T82" fmla="*/ 2514 w 3339"/>
              <a:gd name="T83" fmla="*/ 2214 h 3276"/>
              <a:gd name="T84" fmla="*/ 1669 w 3339"/>
              <a:gd name="T85" fmla="*/ 2214 h 3276"/>
              <a:gd name="T86" fmla="*/ 1247 w 3339"/>
              <a:gd name="T87" fmla="*/ 2425 h 3276"/>
              <a:gd name="T88" fmla="*/ 1247 w 3339"/>
              <a:gd name="T89" fmla="*/ 1162 h 3276"/>
              <a:gd name="T90" fmla="*/ 2081 w 3339"/>
              <a:gd name="T91" fmla="*/ 2816 h 3276"/>
              <a:gd name="T92" fmla="*/ 2465 w 3339"/>
              <a:gd name="T93" fmla="*/ 2812 h 3276"/>
              <a:gd name="T94" fmla="*/ 1784 w 3339"/>
              <a:gd name="T95" fmla="*/ 3059 h 3276"/>
              <a:gd name="T96" fmla="*/ 2081 w 3339"/>
              <a:gd name="T97" fmla="*/ 2816 h 3276"/>
              <a:gd name="T98" fmla="*/ 2137 w 3339"/>
              <a:gd name="T99" fmla="*/ 2796 h 3276"/>
              <a:gd name="T100" fmla="*/ 2108 w 3339"/>
              <a:gd name="T101" fmla="*/ 2888 h 3276"/>
              <a:gd name="T102" fmla="*/ 3004 w 3339"/>
              <a:gd name="T103" fmla="*/ 2039 h 3276"/>
              <a:gd name="T104" fmla="*/ 2642 w 3339"/>
              <a:gd name="T105" fmla="*/ 2664 h 3276"/>
              <a:gd name="T106" fmla="*/ 2713 w 3339"/>
              <a:gd name="T107" fmla="*/ 2288 h 3276"/>
              <a:gd name="T108" fmla="*/ 2780 w 3339"/>
              <a:gd name="T109" fmla="*/ 2327 h 3276"/>
              <a:gd name="T110" fmla="*/ 2684 w 3339"/>
              <a:gd name="T111" fmla="*/ 2339 h 32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3339" h="3276">
                <a:moveTo>
                  <a:pt x="3044" y="1813"/>
                </a:moveTo>
                <a:cubicBezTo>
                  <a:pt x="2985" y="1824"/>
                  <a:pt x="2928" y="1815"/>
                  <a:pt x="2874" y="1798"/>
                </a:cubicBezTo>
                <a:cubicBezTo>
                  <a:pt x="2879" y="1694"/>
                  <a:pt x="2875" y="1587"/>
                  <a:pt x="2856" y="1480"/>
                </a:cubicBezTo>
                <a:cubicBezTo>
                  <a:pt x="2866" y="1537"/>
                  <a:pt x="2866" y="1537"/>
                  <a:pt x="2866" y="1537"/>
                </a:cubicBezTo>
                <a:cubicBezTo>
                  <a:pt x="2932" y="1466"/>
                  <a:pt x="2932" y="1466"/>
                  <a:pt x="2932" y="1466"/>
                </a:cubicBezTo>
                <a:cubicBezTo>
                  <a:pt x="2846" y="1422"/>
                  <a:pt x="2846" y="1422"/>
                  <a:pt x="2846" y="1422"/>
                </a:cubicBezTo>
                <a:cubicBezTo>
                  <a:pt x="2856" y="1480"/>
                  <a:pt x="2856" y="1480"/>
                  <a:pt x="2856" y="1480"/>
                </a:cubicBezTo>
                <a:cubicBezTo>
                  <a:pt x="2837" y="1372"/>
                  <a:pt x="2804" y="1271"/>
                  <a:pt x="2764" y="1174"/>
                </a:cubicBezTo>
                <a:cubicBezTo>
                  <a:pt x="2808" y="1140"/>
                  <a:pt x="2859" y="1113"/>
                  <a:pt x="2918" y="1102"/>
                </a:cubicBezTo>
                <a:cubicBezTo>
                  <a:pt x="3115" y="1068"/>
                  <a:pt x="3338" y="1392"/>
                  <a:pt x="3338" y="1395"/>
                </a:cubicBezTo>
                <a:cubicBezTo>
                  <a:pt x="3339" y="1399"/>
                  <a:pt x="3241" y="1779"/>
                  <a:pt x="3044" y="1813"/>
                </a:cubicBezTo>
                <a:close/>
                <a:moveTo>
                  <a:pt x="2664" y="1001"/>
                </a:moveTo>
                <a:cubicBezTo>
                  <a:pt x="2600" y="917"/>
                  <a:pt x="2528" y="839"/>
                  <a:pt x="2444" y="768"/>
                </a:cubicBezTo>
                <a:cubicBezTo>
                  <a:pt x="2360" y="698"/>
                  <a:pt x="2269" y="641"/>
                  <a:pt x="2176" y="593"/>
                </a:cubicBezTo>
                <a:cubicBezTo>
                  <a:pt x="2188" y="538"/>
                  <a:pt x="2209" y="485"/>
                  <a:pt x="2248" y="440"/>
                </a:cubicBezTo>
                <a:cubicBezTo>
                  <a:pt x="2376" y="287"/>
                  <a:pt x="2756" y="393"/>
                  <a:pt x="2758" y="395"/>
                </a:cubicBezTo>
                <a:cubicBezTo>
                  <a:pt x="2762" y="398"/>
                  <a:pt x="2932" y="751"/>
                  <a:pt x="2803" y="904"/>
                </a:cubicBezTo>
                <a:cubicBezTo>
                  <a:pt x="2765" y="950"/>
                  <a:pt x="2716" y="979"/>
                  <a:pt x="2664" y="1001"/>
                </a:cubicBezTo>
                <a:close/>
                <a:moveTo>
                  <a:pt x="2399" y="731"/>
                </a:moveTo>
                <a:cubicBezTo>
                  <a:pt x="2489" y="806"/>
                  <a:pt x="2489" y="806"/>
                  <a:pt x="2489" y="806"/>
                </a:cubicBezTo>
                <a:cubicBezTo>
                  <a:pt x="2493" y="710"/>
                  <a:pt x="2493" y="710"/>
                  <a:pt x="2493" y="710"/>
                </a:cubicBezTo>
                <a:cubicBezTo>
                  <a:pt x="2399" y="731"/>
                  <a:pt x="2399" y="731"/>
                  <a:pt x="2399" y="731"/>
                </a:cubicBezTo>
                <a:close/>
                <a:moveTo>
                  <a:pt x="1669" y="487"/>
                </a:moveTo>
                <a:cubicBezTo>
                  <a:pt x="1728" y="487"/>
                  <a:pt x="1728" y="487"/>
                  <a:pt x="1728" y="487"/>
                </a:cubicBezTo>
                <a:cubicBezTo>
                  <a:pt x="1669" y="411"/>
                  <a:pt x="1669" y="411"/>
                  <a:pt x="1669" y="411"/>
                </a:cubicBezTo>
                <a:cubicBezTo>
                  <a:pt x="1610" y="487"/>
                  <a:pt x="1610" y="487"/>
                  <a:pt x="1610" y="487"/>
                </a:cubicBezTo>
                <a:cubicBezTo>
                  <a:pt x="1669" y="487"/>
                  <a:pt x="1669" y="487"/>
                  <a:pt x="1669" y="487"/>
                </a:cubicBezTo>
                <a:cubicBezTo>
                  <a:pt x="1559" y="487"/>
                  <a:pt x="1454" y="502"/>
                  <a:pt x="1351" y="525"/>
                </a:cubicBezTo>
                <a:cubicBezTo>
                  <a:pt x="1325" y="475"/>
                  <a:pt x="1307" y="421"/>
                  <a:pt x="1307" y="361"/>
                </a:cubicBezTo>
                <a:cubicBezTo>
                  <a:pt x="1307" y="162"/>
                  <a:pt x="1666" y="0"/>
                  <a:pt x="1669" y="0"/>
                </a:cubicBezTo>
                <a:cubicBezTo>
                  <a:pt x="1674" y="0"/>
                  <a:pt x="2032" y="162"/>
                  <a:pt x="2032" y="361"/>
                </a:cubicBezTo>
                <a:cubicBezTo>
                  <a:pt x="2032" y="421"/>
                  <a:pt x="2013" y="475"/>
                  <a:pt x="1987" y="525"/>
                </a:cubicBezTo>
                <a:cubicBezTo>
                  <a:pt x="1885" y="502"/>
                  <a:pt x="1779" y="487"/>
                  <a:pt x="1669" y="487"/>
                </a:cubicBezTo>
                <a:close/>
                <a:moveTo>
                  <a:pt x="674" y="1001"/>
                </a:moveTo>
                <a:cubicBezTo>
                  <a:pt x="623" y="979"/>
                  <a:pt x="574" y="950"/>
                  <a:pt x="535" y="904"/>
                </a:cubicBezTo>
                <a:cubicBezTo>
                  <a:pt x="406" y="751"/>
                  <a:pt x="578" y="397"/>
                  <a:pt x="580" y="395"/>
                </a:cubicBezTo>
                <a:cubicBezTo>
                  <a:pt x="583" y="392"/>
                  <a:pt x="962" y="287"/>
                  <a:pt x="1090" y="440"/>
                </a:cubicBezTo>
                <a:cubicBezTo>
                  <a:pt x="1129" y="485"/>
                  <a:pt x="1150" y="538"/>
                  <a:pt x="1162" y="593"/>
                </a:cubicBezTo>
                <a:cubicBezTo>
                  <a:pt x="1069" y="641"/>
                  <a:pt x="978" y="698"/>
                  <a:pt x="894" y="768"/>
                </a:cubicBezTo>
                <a:cubicBezTo>
                  <a:pt x="810" y="839"/>
                  <a:pt x="739" y="917"/>
                  <a:pt x="674" y="1001"/>
                </a:cubicBezTo>
                <a:close/>
                <a:moveTo>
                  <a:pt x="845" y="710"/>
                </a:moveTo>
                <a:cubicBezTo>
                  <a:pt x="849" y="806"/>
                  <a:pt x="849" y="806"/>
                  <a:pt x="849" y="806"/>
                </a:cubicBezTo>
                <a:cubicBezTo>
                  <a:pt x="939" y="731"/>
                  <a:pt x="939" y="731"/>
                  <a:pt x="939" y="731"/>
                </a:cubicBezTo>
                <a:cubicBezTo>
                  <a:pt x="845" y="710"/>
                  <a:pt x="845" y="710"/>
                  <a:pt x="845" y="710"/>
                </a:cubicBezTo>
                <a:close/>
                <a:moveTo>
                  <a:pt x="482" y="1480"/>
                </a:moveTo>
                <a:cubicBezTo>
                  <a:pt x="463" y="1587"/>
                  <a:pt x="459" y="1694"/>
                  <a:pt x="464" y="1798"/>
                </a:cubicBezTo>
                <a:cubicBezTo>
                  <a:pt x="410" y="1815"/>
                  <a:pt x="353" y="1824"/>
                  <a:pt x="294" y="1813"/>
                </a:cubicBezTo>
                <a:cubicBezTo>
                  <a:pt x="97" y="1779"/>
                  <a:pt x="0" y="1398"/>
                  <a:pt x="0" y="1395"/>
                </a:cubicBezTo>
                <a:cubicBezTo>
                  <a:pt x="1" y="1390"/>
                  <a:pt x="223" y="1068"/>
                  <a:pt x="420" y="1102"/>
                </a:cubicBezTo>
                <a:cubicBezTo>
                  <a:pt x="479" y="1113"/>
                  <a:pt x="530" y="1140"/>
                  <a:pt x="574" y="1174"/>
                </a:cubicBezTo>
                <a:cubicBezTo>
                  <a:pt x="534" y="1271"/>
                  <a:pt x="501" y="1372"/>
                  <a:pt x="482" y="1480"/>
                </a:cubicBezTo>
                <a:close/>
                <a:moveTo>
                  <a:pt x="406" y="1466"/>
                </a:moveTo>
                <a:cubicBezTo>
                  <a:pt x="472" y="1537"/>
                  <a:pt x="472" y="1537"/>
                  <a:pt x="472" y="1537"/>
                </a:cubicBezTo>
                <a:cubicBezTo>
                  <a:pt x="492" y="1422"/>
                  <a:pt x="492" y="1422"/>
                  <a:pt x="492" y="1422"/>
                </a:cubicBezTo>
                <a:cubicBezTo>
                  <a:pt x="406" y="1466"/>
                  <a:pt x="406" y="1466"/>
                  <a:pt x="406" y="1466"/>
                </a:cubicBezTo>
                <a:close/>
                <a:moveTo>
                  <a:pt x="334" y="2039"/>
                </a:moveTo>
                <a:cubicBezTo>
                  <a:pt x="386" y="2009"/>
                  <a:pt x="442" y="1998"/>
                  <a:pt x="499" y="1995"/>
                </a:cubicBezTo>
                <a:cubicBezTo>
                  <a:pt x="530" y="2095"/>
                  <a:pt x="570" y="2194"/>
                  <a:pt x="625" y="2288"/>
                </a:cubicBezTo>
                <a:cubicBezTo>
                  <a:pt x="680" y="2383"/>
                  <a:pt x="745" y="2467"/>
                  <a:pt x="817" y="2544"/>
                </a:cubicBezTo>
                <a:cubicBezTo>
                  <a:pt x="787" y="2592"/>
                  <a:pt x="749" y="2634"/>
                  <a:pt x="697" y="2664"/>
                </a:cubicBezTo>
                <a:cubicBezTo>
                  <a:pt x="523" y="2764"/>
                  <a:pt x="203" y="2534"/>
                  <a:pt x="201" y="2532"/>
                </a:cubicBezTo>
                <a:cubicBezTo>
                  <a:pt x="199" y="2528"/>
                  <a:pt x="161" y="2139"/>
                  <a:pt x="334" y="2039"/>
                </a:cubicBezTo>
                <a:close/>
                <a:moveTo>
                  <a:pt x="655" y="2339"/>
                </a:moveTo>
                <a:cubicBezTo>
                  <a:pt x="596" y="2238"/>
                  <a:pt x="596" y="2238"/>
                  <a:pt x="596" y="2238"/>
                </a:cubicBezTo>
                <a:cubicBezTo>
                  <a:pt x="559" y="2327"/>
                  <a:pt x="559" y="2327"/>
                  <a:pt x="559" y="2327"/>
                </a:cubicBezTo>
                <a:cubicBezTo>
                  <a:pt x="655" y="2339"/>
                  <a:pt x="655" y="2339"/>
                  <a:pt x="655" y="2339"/>
                </a:cubicBezTo>
                <a:close/>
                <a:moveTo>
                  <a:pt x="971" y="2673"/>
                </a:moveTo>
                <a:cubicBezTo>
                  <a:pt x="1059" y="2729"/>
                  <a:pt x="1154" y="2779"/>
                  <a:pt x="1257" y="2816"/>
                </a:cubicBezTo>
                <a:cubicBezTo>
                  <a:pt x="1202" y="2796"/>
                  <a:pt x="1202" y="2796"/>
                  <a:pt x="1202" y="2796"/>
                </a:cubicBezTo>
                <a:cubicBezTo>
                  <a:pt x="1230" y="2888"/>
                  <a:pt x="1230" y="2888"/>
                  <a:pt x="1230" y="2888"/>
                </a:cubicBezTo>
                <a:cubicBezTo>
                  <a:pt x="1312" y="2836"/>
                  <a:pt x="1312" y="2836"/>
                  <a:pt x="1312" y="2836"/>
                </a:cubicBezTo>
                <a:cubicBezTo>
                  <a:pt x="1257" y="2816"/>
                  <a:pt x="1257" y="2816"/>
                  <a:pt x="1257" y="2816"/>
                </a:cubicBezTo>
                <a:cubicBezTo>
                  <a:pt x="1360" y="2854"/>
                  <a:pt x="1464" y="2876"/>
                  <a:pt x="1569" y="2890"/>
                </a:cubicBezTo>
                <a:cubicBezTo>
                  <a:pt x="1576" y="2945"/>
                  <a:pt x="1575" y="3002"/>
                  <a:pt x="1554" y="3059"/>
                </a:cubicBezTo>
                <a:cubicBezTo>
                  <a:pt x="1486" y="3246"/>
                  <a:pt x="1092" y="3275"/>
                  <a:pt x="1090" y="3274"/>
                </a:cubicBezTo>
                <a:cubicBezTo>
                  <a:pt x="1085" y="3273"/>
                  <a:pt x="804" y="2999"/>
                  <a:pt x="873" y="2812"/>
                </a:cubicBezTo>
                <a:cubicBezTo>
                  <a:pt x="893" y="2755"/>
                  <a:pt x="929" y="2711"/>
                  <a:pt x="971" y="2673"/>
                </a:cubicBezTo>
                <a:close/>
                <a:moveTo>
                  <a:pt x="582" y="1679"/>
                </a:moveTo>
                <a:cubicBezTo>
                  <a:pt x="582" y="1081"/>
                  <a:pt x="1068" y="596"/>
                  <a:pt x="1669" y="596"/>
                </a:cubicBezTo>
                <a:cubicBezTo>
                  <a:pt x="2270" y="596"/>
                  <a:pt x="2757" y="1081"/>
                  <a:pt x="2757" y="1679"/>
                </a:cubicBezTo>
                <a:cubicBezTo>
                  <a:pt x="2757" y="2277"/>
                  <a:pt x="2270" y="2762"/>
                  <a:pt x="1669" y="2762"/>
                </a:cubicBezTo>
                <a:cubicBezTo>
                  <a:pt x="1068" y="2762"/>
                  <a:pt x="582" y="2277"/>
                  <a:pt x="582" y="1679"/>
                </a:cubicBezTo>
                <a:close/>
                <a:moveTo>
                  <a:pt x="2177" y="2546"/>
                </a:moveTo>
                <a:cubicBezTo>
                  <a:pt x="2315" y="2477"/>
                  <a:pt x="2514" y="2214"/>
                  <a:pt x="2514" y="2214"/>
                </a:cubicBezTo>
                <a:cubicBezTo>
                  <a:pt x="2514" y="1583"/>
                  <a:pt x="2514" y="1583"/>
                  <a:pt x="2514" y="1583"/>
                </a:cubicBezTo>
                <a:cubicBezTo>
                  <a:pt x="1669" y="2214"/>
                  <a:pt x="1669" y="2214"/>
                  <a:pt x="1669" y="2214"/>
                </a:cubicBezTo>
                <a:cubicBezTo>
                  <a:pt x="2177" y="2546"/>
                  <a:pt x="2177" y="2546"/>
                  <a:pt x="2177" y="2546"/>
                </a:cubicBezTo>
                <a:close/>
                <a:moveTo>
                  <a:pt x="1247" y="2425"/>
                </a:moveTo>
                <a:cubicBezTo>
                  <a:pt x="2092" y="1793"/>
                  <a:pt x="2092" y="1793"/>
                  <a:pt x="2092" y="1793"/>
                </a:cubicBezTo>
                <a:cubicBezTo>
                  <a:pt x="1247" y="1162"/>
                  <a:pt x="1247" y="1162"/>
                  <a:pt x="1247" y="1162"/>
                </a:cubicBezTo>
                <a:cubicBezTo>
                  <a:pt x="1247" y="2425"/>
                  <a:pt x="1247" y="2425"/>
                  <a:pt x="1247" y="2425"/>
                </a:cubicBezTo>
                <a:close/>
                <a:moveTo>
                  <a:pt x="2081" y="2816"/>
                </a:moveTo>
                <a:cubicBezTo>
                  <a:pt x="2184" y="2779"/>
                  <a:pt x="2279" y="2729"/>
                  <a:pt x="2368" y="2673"/>
                </a:cubicBezTo>
                <a:cubicBezTo>
                  <a:pt x="2409" y="2711"/>
                  <a:pt x="2445" y="2755"/>
                  <a:pt x="2465" y="2812"/>
                </a:cubicBezTo>
                <a:cubicBezTo>
                  <a:pt x="2534" y="2999"/>
                  <a:pt x="2251" y="3274"/>
                  <a:pt x="2249" y="3274"/>
                </a:cubicBezTo>
                <a:cubicBezTo>
                  <a:pt x="2245" y="3276"/>
                  <a:pt x="1853" y="3246"/>
                  <a:pt x="1784" y="3059"/>
                </a:cubicBezTo>
                <a:cubicBezTo>
                  <a:pt x="1764" y="3002"/>
                  <a:pt x="1762" y="2945"/>
                  <a:pt x="1769" y="2890"/>
                </a:cubicBezTo>
                <a:cubicBezTo>
                  <a:pt x="1874" y="2876"/>
                  <a:pt x="1978" y="2854"/>
                  <a:pt x="2081" y="2816"/>
                </a:cubicBezTo>
                <a:close/>
                <a:moveTo>
                  <a:pt x="2108" y="2888"/>
                </a:moveTo>
                <a:cubicBezTo>
                  <a:pt x="2137" y="2796"/>
                  <a:pt x="2137" y="2796"/>
                  <a:pt x="2137" y="2796"/>
                </a:cubicBezTo>
                <a:cubicBezTo>
                  <a:pt x="2026" y="2836"/>
                  <a:pt x="2026" y="2836"/>
                  <a:pt x="2026" y="2836"/>
                </a:cubicBezTo>
                <a:cubicBezTo>
                  <a:pt x="2108" y="2888"/>
                  <a:pt x="2108" y="2888"/>
                  <a:pt x="2108" y="2888"/>
                </a:cubicBezTo>
                <a:close/>
                <a:moveTo>
                  <a:pt x="2840" y="1995"/>
                </a:moveTo>
                <a:cubicBezTo>
                  <a:pt x="2896" y="1998"/>
                  <a:pt x="2952" y="2009"/>
                  <a:pt x="3004" y="2039"/>
                </a:cubicBezTo>
                <a:cubicBezTo>
                  <a:pt x="3177" y="2139"/>
                  <a:pt x="3138" y="2530"/>
                  <a:pt x="3137" y="2532"/>
                </a:cubicBezTo>
                <a:cubicBezTo>
                  <a:pt x="3135" y="2536"/>
                  <a:pt x="2815" y="2764"/>
                  <a:pt x="2642" y="2664"/>
                </a:cubicBezTo>
                <a:cubicBezTo>
                  <a:pt x="2589" y="2634"/>
                  <a:pt x="2552" y="2592"/>
                  <a:pt x="2521" y="2544"/>
                </a:cubicBezTo>
                <a:cubicBezTo>
                  <a:pt x="2593" y="2467"/>
                  <a:pt x="2658" y="2383"/>
                  <a:pt x="2713" y="2288"/>
                </a:cubicBezTo>
                <a:cubicBezTo>
                  <a:pt x="2768" y="2194"/>
                  <a:pt x="2808" y="2095"/>
                  <a:pt x="2840" y="1995"/>
                </a:cubicBezTo>
                <a:close/>
                <a:moveTo>
                  <a:pt x="2780" y="2327"/>
                </a:moveTo>
                <a:cubicBezTo>
                  <a:pt x="2742" y="2238"/>
                  <a:pt x="2742" y="2238"/>
                  <a:pt x="2742" y="2238"/>
                </a:cubicBezTo>
                <a:cubicBezTo>
                  <a:pt x="2684" y="2339"/>
                  <a:pt x="2684" y="2339"/>
                  <a:pt x="2684" y="2339"/>
                </a:cubicBezTo>
                <a:cubicBezTo>
                  <a:pt x="2780" y="2327"/>
                  <a:pt x="2780" y="2327"/>
                  <a:pt x="2780" y="2327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grpSp>
        <p:nvGrpSpPr>
          <p:cNvPr id="18" name="组合 17"/>
          <p:cNvGrpSpPr/>
          <p:nvPr/>
        </p:nvGrpSpPr>
        <p:grpSpPr>
          <a:xfrm>
            <a:off x="3277486" y="2866166"/>
            <a:ext cx="540000" cy="540000"/>
            <a:chOff x="3368957" y="2173289"/>
            <a:chExt cx="1135063" cy="1192213"/>
          </a:xfrm>
        </p:grpSpPr>
        <p:sp>
          <p:nvSpPr>
            <p:cNvPr id="57" name="Freeform 7"/>
            <p:cNvSpPr/>
            <p:nvPr/>
          </p:nvSpPr>
          <p:spPr bwMode="auto">
            <a:xfrm>
              <a:off x="3616607" y="2173289"/>
              <a:ext cx="639762" cy="654050"/>
            </a:xfrm>
            <a:custGeom>
              <a:avLst/>
              <a:gdLst>
                <a:gd name="T0" fmla="*/ 89 w 152"/>
                <a:gd name="T1" fmla="*/ 155 h 155"/>
                <a:gd name="T2" fmla="*/ 48 w 152"/>
                <a:gd name="T3" fmla="*/ 155 h 155"/>
                <a:gd name="T4" fmla="*/ 48 w 152"/>
                <a:gd name="T5" fmla="*/ 112 h 155"/>
                <a:gd name="T6" fmla="*/ 46 w 152"/>
                <a:gd name="T7" fmla="*/ 108 h 155"/>
                <a:gd name="T8" fmla="*/ 43 w 152"/>
                <a:gd name="T9" fmla="*/ 107 h 155"/>
                <a:gd name="T10" fmla="*/ 15 w 152"/>
                <a:gd name="T11" fmla="*/ 107 h 155"/>
                <a:gd name="T12" fmla="*/ 4 w 152"/>
                <a:gd name="T13" fmla="*/ 103 h 155"/>
                <a:gd name="T14" fmla="*/ 0 w 152"/>
                <a:gd name="T15" fmla="*/ 92 h 155"/>
                <a:gd name="T16" fmla="*/ 0 w 152"/>
                <a:gd name="T17" fmla="*/ 51 h 155"/>
                <a:gd name="T18" fmla="*/ 37 w 152"/>
                <a:gd name="T19" fmla="*/ 51 h 155"/>
                <a:gd name="T20" fmla="*/ 44 w 152"/>
                <a:gd name="T21" fmla="*/ 61 h 155"/>
                <a:gd name="T22" fmla="*/ 11 w 152"/>
                <a:gd name="T23" fmla="*/ 61 h 155"/>
                <a:gd name="T24" fmla="*/ 11 w 152"/>
                <a:gd name="T25" fmla="*/ 92 h 155"/>
                <a:gd name="T26" fmla="*/ 12 w 152"/>
                <a:gd name="T27" fmla="*/ 95 h 155"/>
                <a:gd name="T28" fmla="*/ 15 w 152"/>
                <a:gd name="T29" fmla="*/ 97 h 155"/>
                <a:gd name="T30" fmla="*/ 43 w 152"/>
                <a:gd name="T31" fmla="*/ 97 h 155"/>
                <a:gd name="T32" fmla="*/ 54 w 152"/>
                <a:gd name="T33" fmla="*/ 101 h 155"/>
                <a:gd name="T34" fmla="*/ 58 w 152"/>
                <a:gd name="T35" fmla="*/ 112 h 155"/>
                <a:gd name="T36" fmla="*/ 58 w 152"/>
                <a:gd name="T37" fmla="*/ 144 h 155"/>
                <a:gd name="T38" fmla="*/ 89 w 152"/>
                <a:gd name="T39" fmla="*/ 144 h 155"/>
                <a:gd name="T40" fmla="*/ 93 w 152"/>
                <a:gd name="T41" fmla="*/ 143 h 155"/>
                <a:gd name="T42" fmla="*/ 94 w 152"/>
                <a:gd name="T43" fmla="*/ 140 h 155"/>
                <a:gd name="T44" fmla="*/ 94 w 152"/>
                <a:gd name="T45" fmla="*/ 116 h 155"/>
                <a:gd name="T46" fmla="*/ 94 w 152"/>
                <a:gd name="T47" fmla="*/ 114 h 155"/>
                <a:gd name="T48" fmla="*/ 93 w 152"/>
                <a:gd name="T49" fmla="*/ 113 h 155"/>
                <a:gd name="T50" fmla="*/ 55 w 152"/>
                <a:gd name="T51" fmla="*/ 67 h 155"/>
                <a:gd name="T52" fmla="*/ 42 w 152"/>
                <a:gd name="T53" fmla="*/ 51 h 155"/>
                <a:gd name="T54" fmla="*/ 34 w 152"/>
                <a:gd name="T55" fmla="*/ 30 h 155"/>
                <a:gd name="T56" fmla="*/ 59 w 152"/>
                <a:gd name="T57" fmla="*/ 0 h 155"/>
                <a:gd name="T58" fmla="*/ 76 w 152"/>
                <a:gd name="T59" fmla="*/ 7 h 155"/>
                <a:gd name="T60" fmla="*/ 93 w 152"/>
                <a:gd name="T61" fmla="*/ 0 h 155"/>
                <a:gd name="T62" fmla="*/ 119 w 152"/>
                <a:gd name="T63" fmla="*/ 30 h 155"/>
                <a:gd name="T64" fmla="*/ 111 w 152"/>
                <a:gd name="T65" fmla="*/ 51 h 155"/>
                <a:gd name="T66" fmla="*/ 137 w 152"/>
                <a:gd name="T67" fmla="*/ 51 h 155"/>
                <a:gd name="T68" fmla="*/ 148 w 152"/>
                <a:gd name="T69" fmla="*/ 55 h 155"/>
                <a:gd name="T70" fmla="*/ 152 w 152"/>
                <a:gd name="T71" fmla="*/ 66 h 155"/>
                <a:gd name="T72" fmla="*/ 152 w 152"/>
                <a:gd name="T73" fmla="*/ 107 h 155"/>
                <a:gd name="T74" fmla="*/ 107 w 152"/>
                <a:gd name="T75" fmla="*/ 107 h 155"/>
                <a:gd name="T76" fmla="*/ 99 w 152"/>
                <a:gd name="T77" fmla="*/ 97 h 155"/>
                <a:gd name="T78" fmla="*/ 142 w 152"/>
                <a:gd name="T79" fmla="*/ 97 h 155"/>
                <a:gd name="T80" fmla="*/ 142 w 152"/>
                <a:gd name="T81" fmla="*/ 66 h 155"/>
                <a:gd name="T82" fmla="*/ 140 w 152"/>
                <a:gd name="T83" fmla="*/ 62 h 155"/>
                <a:gd name="T84" fmla="*/ 137 w 152"/>
                <a:gd name="T85" fmla="*/ 61 h 155"/>
                <a:gd name="T86" fmla="*/ 88 w 152"/>
                <a:gd name="T87" fmla="*/ 61 h 155"/>
                <a:gd name="T88" fmla="*/ 102 w 152"/>
                <a:gd name="T89" fmla="*/ 45 h 155"/>
                <a:gd name="T90" fmla="*/ 108 w 152"/>
                <a:gd name="T91" fmla="*/ 30 h 155"/>
                <a:gd name="T92" fmla="*/ 93 w 152"/>
                <a:gd name="T93" fmla="*/ 11 h 155"/>
                <a:gd name="T94" fmla="*/ 81 w 152"/>
                <a:gd name="T95" fmla="*/ 18 h 155"/>
                <a:gd name="T96" fmla="*/ 76 w 152"/>
                <a:gd name="T97" fmla="*/ 26 h 155"/>
                <a:gd name="T98" fmla="*/ 72 w 152"/>
                <a:gd name="T99" fmla="*/ 18 h 155"/>
                <a:gd name="T100" fmla="*/ 59 w 152"/>
                <a:gd name="T101" fmla="*/ 11 h 155"/>
                <a:gd name="T102" fmla="*/ 44 w 152"/>
                <a:gd name="T103" fmla="*/ 30 h 155"/>
                <a:gd name="T104" fmla="*/ 50 w 152"/>
                <a:gd name="T105" fmla="*/ 45 h 155"/>
                <a:gd name="T106" fmla="*/ 63 w 152"/>
                <a:gd name="T107" fmla="*/ 61 h 155"/>
                <a:gd name="T108" fmla="*/ 101 w 152"/>
                <a:gd name="T109" fmla="*/ 106 h 155"/>
                <a:gd name="T110" fmla="*/ 103 w 152"/>
                <a:gd name="T111" fmla="*/ 110 h 155"/>
                <a:gd name="T112" fmla="*/ 104 w 152"/>
                <a:gd name="T113" fmla="*/ 116 h 155"/>
                <a:gd name="T114" fmla="*/ 104 w 152"/>
                <a:gd name="T115" fmla="*/ 140 h 155"/>
                <a:gd name="T116" fmla="*/ 100 w 152"/>
                <a:gd name="T117" fmla="*/ 150 h 155"/>
                <a:gd name="T118" fmla="*/ 89 w 152"/>
                <a:gd name="T119" fmla="*/ 155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52" h="155">
                  <a:moveTo>
                    <a:pt x="89" y="155"/>
                  </a:moveTo>
                  <a:cubicBezTo>
                    <a:pt x="48" y="155"/>
                    <a:pt x="48" y="155"/>
                    <a:pt x="48" y="155"/>
                  </a:cubicBezTo>
                  <a:cubicBezTo>
                    <a:pt x="48" y="112"/>
                    <a:pt x="48" y="112"/>
                    <a:pt x="48" y="112"/>
                  </a:cubicBezTo>
                  <a:cubicBezTo>
                    <a:pt x="48" y="111"/>
                    <a:pt x="47" y="109"/>
                    <a:pt x="46" y="108"/>
                  </a:cubicBezTo>
                  <a:cubicBezTo>
                    <a:pt x="46" y="108"/>
                    <a:pt x="44" y="107"/>
                    <a:pt x="43" y="107"/>
                  </a:cubicBezTo>
                  <a:cubicBezTo>
                    <a:pt x="15" y="107"/>
                    <a:pt x="15" y="107"/>
                    <a:pt x="15" y="107"/>
                  </a:cubicBezTo>
                  <a:cubicBezTo>
                    <a:pt x="11" y="107"/>
                    <a:pt x="7" y="106"/>
                    <a:pt x="4" y="103"/>
                  </a:cubicBezTo>
                  <a:cubicBezTo>
                    <a:pt x="2" y="100"/>
                    <a:pt x="0" y="96"/>
                    <a:pt x="0" y="92"/>
                  </a:cubicBezTo>
                  <a:cubicBezTo>
                    <a:pt x="0" y="51"/>
                    <a:pt x="0" y="51"/>
                    <a:pt x="0" y="51"/>
                  </a:cubicBezTo>
                  <a:cubicBezTo>
                    <a:pt x="37" y="51"/>
                    <a:pt x="37" y="51"/>
                    <a:pt x="37" y="51"/>
                  </a:cubicBezTo>
                  <a:cubicBezTo>
                    <a:pt x="44" y="61"/>
                    <a:pt x="44" y="61"/>
                    <a:pt x="44" y="61"/>
                  </a:cubicBezTo>
                  <a:cubicBezTo>
                    <a:pt x="11" y="61"/>
                    <a:pt x="11" y="61"/>
                    <a:pt x="11" y="61"/>
                  </a:cubicBezTo>
                  <a:cubicBezTo>
                    <a:pt x="11" y="92"/>
                    <a:pt x="11" y="92"/>
                    <a:pt x="11" y="92"/>
                  </a:cubicBezTo>
                  <a:cubicBezTo>
                    <a:pt x="11" y="93"/>
                    <a:pt x="11" y="94"/>
                    <a:pt x="12" y="95"/>
                  </a:cubicBezTo>
                  <a:cubicBezTo>
                    <a:pt x="13" y="96"/>
                    <a:pt x="14" y="97"/>
                    <a:pt x="15" y="97"/>
                  </a:cubicBezTo>
                  <a:cubicBezTo>
                    <a:pt x="43" y="97"/>
                    <a:pt x="43" y="97"/>
                    <a:pt x="43" y="97"/>
                  </a:cubicBezTo>
                  <a:cubicBezTo>
                    <a:pt x="47" y="97"/>
                    <a:pt x="51" y="98"/>
                    <a:pt x="54" y="101"/>
                  </a:cubicBezTo>
                  <a:cubicBezTo>
                    <a:pt x="57" y="104"/>
                    <a:pt x="58" y="108"/>
                    <a:pt x="58" y="112"/>
                  </a:cubicBezTo>
                  <a:cubicBezTo>
                    <a:pt x="58" y="144"/>
                    <a:pt x="58" y="144"/>
                    <a:pt x="58" y="144"/>
                  </a:cubicBezTo>
                  <a:cubicBezTo>
                    <a:pt x="89" y="144"/>
                    <a:pt x="89" y="144"/>
                    <a:pt x="89" y="144"/>
                  </a:cubicBezTo>
                  <a:cubicBezTo>
                    <a:pt x="91" y="144"/>
                    <a:pt x="92" y="144"/>
                    <a:pt x="93" y="143"/>
                  </a:cubicBezTo>
                  <a:cubicBezTo>
                    <a:pt x="93" y="142"/>
                    <a:pt x="94" y="141"/>
                    <a:pt x="94" y="140"/>
                  </a:cubicBezTo>
                  <a:cubicBezTo>
                    <a:pt x="94" y="116"/>
                    <a:pt x="94" y="116"/>
                    <a:pt x="94" y="116"/>
                  </a:cubicBezTo>
                  <a:cubicBezTo>
                    <a:pt x="94" y="115"/>
                    <a:pt x="94" y="115"/>
                    <a:pt x="94" y="114"/>
                  </a:cubicBezTo>
                  <a:cubicBezTo>
                    <a:pt x="93" y="113"/>
                    <a:pt x="93" y="113"/>
                    <a:pt x="93" y="113"/>
                  </a:cubicBezTo>
                  <a:cubicBezTo>
                    <a:pt x="55" y="67"/>
                    <a:pt x="55" y="67"/>
                    <a:pt x="55" y="67"/>
                  </a:cubicBezTo>
                  <a:cubicBezTo>
                    <a:pt x="42" y="51"/>
                    <a:pt x="42" y="51"/>
                    <a:pt x="42" y="51"/>
                  </a:cubicBezTo>
                  <a:cubicBezTo>
                    <a:pt x="37" y="45"/>
                    <a:pt x="34" y="39"/>
                    <a:pt x="34" y="30"/>
                  </a:cubicBezTo>
                  <a:cubicBezTo>
                    <a:pt x="34" y="14"/>
                    <a:pt x="45" y="0"/>
                    <a:pt x="59" y="0"/>
                  </a:cubicBezTo>
                  <a:cubicBezTo>
                    <a:pt x="66" y="0"/>
                    <a:pt x="72" y="3"/>
                    <a:pt x="76" y="7"/>
                  </a:cubicBezTo>
                  <a:cubicBezTo>
                    <a:pt x="81" y="3"/>
                    <a:pt x="87" y="0"/>
                    <a:pt x="93" y="0"/>
                  </a:cubicBezTo>
                  <a:cubicBezTo>
                    <a:pt x="107" y="0"/>
                    <a:pt x="119" y="14"/>
                    <a:pt x="119" y="30"/>
                  </a:cubicBezTo>
                  <a:cubicBezTo>
                    <a:pt x="119" y="39"/>
                    <a:pt x="115" y="45"/>
                    <a:pt x="111" y="51"/>
                  </a:cubicBezTo>
                  <a:cubicBezTo>
                    <a:pt x="137" y="51"/>
                    <a:pt x="137" y="51"/>
                    <a:pt x="137" y="51"/>
                  </a:cubicBezTo>
                  <a:cubicBezTo>
                    <a:pt x="141" y="51"/>
                    <a:pt x="145" y="52"/>
                    <a:pt x="148" y="55"/>
                  </a:cubicBezTo>
                  <a:cubicBezTo>
                    <a:pt x="151" y="58"/>
                    <a:pt x="152" y="62"/>
                    <a:pt x="152" y="66"/>
                  </a:cubicBezTo>
                  <a:cubicBezTo>
                    <a:pt x="152" y="107"/>
                    <a:pt x="152" y="107"/>
                    <a:pt x="152" y="107"/>
                  </a:cubicBezTo>
                  <a:cubicBezTo>
                    <a:pt x="107" y="107"/>
                    <a:pt x="107" y="107"/>
                    <a:pt x="107" y="107"/>
                  </a:cubicBezTo>
                  <a:cubicBezTo>
                    <a:pt x="99" y="97"/>
                    <a:pt x="99" y="97"/>
                    <a:pt x="99" y="97"/>
                  </a:cubicBezTo>
                  <a:cubicBezTo>
                    <a:pt x="142" y="97"/>
                    <a:pt x="142" y="97"/>
                    <a:pt x="142" y="97"/>
                  </a:cubicBezTo>
                  <a:cubicBezTo>
                    <a:pt x="142" y="66"/>
                    <a:pt x="142" y="66"/>
                    <a:pt x="142" y="66"/>
                  </a:cubicBezTo>
                  <a:cubicBezTo>
                    <a:pt x="142" y="64"/>
                    <a:pt x="141" y="63"/>
                    <a:pt x="140" y="62"/>
                  </a:cubicBezTo>
                  <a:cubicBezTo>
                    <a:pt x="140" y="62"/>
                    <a:pt x="138" y="61"/>
                    <a:pt x="137" y="61"/>
                  </a:cubicBezTo>
                  <a:cubicBezTo>
                    <a:pt x="88" y="61"/>
                    <a:pt x="88" y="61"/>
                    <a:pt x="88" y="61"/>
                  </a:cubicBezTo>
                  <a:cubicBezTo>
                    <a:pt x="102" y="45"/>
                    <a:pt x="102" y="45"/>
                    <a:pt x="102" y="45"/>
                  </a:cubicBezTo>
                  <a:cubicBezTo>
                    <a:pt x="106" y="39"/>
                    <a:pt x="108" y="35"/>
                    <a:pt x="108" y="30"/>
                  </a:cubicBezTo>
                  <a:cubicBezTo>
                    <a:pt x="108" y="19"/>
                    <a:pt x="101" y="11"/>
                    <a:pt x="93" y="11"/>
                  </a:cubicBezTo>
                  <a:cubicBezTo>
                    <a:pt x="88" y="11"/>
                    <a:pt x="84" y="14"/>
                    <a:pt x="81" y="18"/>
                  </a:cubicBezTo>
                  <a:cubicBezTo>
                    <a:pt x="76" y="26"/>
                    <a:pt x="76" y="26"/>
                    <a:pt x="76" y="26"/>
                  </a:cubicBezTo>
                  <a:cubicBezTo>
                    <a:pt x="72" y="18"/>
                    <a:pt x="72" y="18"/>
                    <a:pt x="72" y="18"/>
                  </a:cubicBezTo>
                  <a:cubicBezTo>
                    <a:pt x="69" y="14"/>
                    <a:pt x="64" y="11"/>
                    <a:pt x="59" y="11"/>
                  </a:cubicBezTo>
                  <a:cubicBezTo>
                    <a:pt x="51" y="11"/>
                    <a:pt x="44" y="19"/>
                    <a:pt x="44" y="30"/>
                  </a:cubicBezTo>
                  <a:cubicBezTo>
                    <a:pt x="44" y="35"/>
                    <a:pt x="46" y="39"/>
                    <a:pt x="50" y="45"/>
                  </a:cubicBezTo>
                  <a:cubicBezTo>
                    <a:pt x="63" y="61"/>
                    <a:pt x="63" y="61"/>
                    <a:pt x="63" y="61"/>
                  </a:cubicBezTo>
                  <a:cubicBezTo>
                    <a:pt x="101" y="106"/>
                    <a:pt x="101" y="106"/>
                    <a:pt x="101" y="106"/>
                  </a:cubicBezTo>
                  <a:cubicBezTo>
                    <a:pt x="102" y="107"/>
                    <a:pt x="103" y="109"/>
                    <a:pt x="103" y="110"/>
                  </a:cubicBezTo>
                  <a:cubicBezTo>
                    <a:pt x="104" y="112"/>
                    <a:pt x="104" y="114"/>
                    <a:pt x="104" y="116"/>
                  </a:cubicBezTo>
                  <a:cubicBezTo>
                    <a:pt x="104" y="140"/>
                    <a:pt x="104" y="140"/>
                    <a:pt x="104" y="140"/>
                  </a:cubicBezTo>
                  <a:cubicBezTo>
                    <a:pt x="104" y="144"/>
                    <a:pt x="103" y="148"/>
                    <a:pt x="100" y="150"/>
                  </a:cubicBezTo>
                  <a:cubicBezTo>
                    <a:pt x="97" y="153"/>
                    <a:pt x="93" y="155"/>
                    <a:pt x="89" y="155"/>
                  </a:cubicBezTo>
                  <a:close/>
                </a:path>
              </a:pathLst>
            </a:custGeom>
            <a:solidFill>
              <a:srgbClr val="008A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8" name="Freeform 8"/>
            <p:cNvSpPr/>
            <p:nvPr/>
          </p:nvSpPr>
          <p:spPr bwMode="auto">
            <a:xfrm>
              <a:off x="3368957" y="2460627"/>
              <a:ext cx="627062" cy="904875"/>
            </a:xfrm>
            <a:custGeom>
              <a:avLst/>
              <a:gdLst>
                <a:gd name="T0" fmla="*/ 2 w 149"/>
                <a:gd name="T1" fmla="*/ 99 h 215"/>
                <a:gd name="T2" fmla="*/ 11 w 149"/>
                <a:gd name="T3" fmla="*/ 26 h 215"/>
                <a:gd name="T4" fmla="*/ 11 w 149"/>
                <a:gd name="T5" fmla="*/ 0 h 215"/>
                <a:gd name="T6" fmla="*/ 30 w 149"/>
                <a:gd name="T7" fmla="*/ 29 h 215"/>
                <a:gd name="T8" fmla="*/ 37 w 149"/>
                <a:gd name="T9" fmla="*/ 81 h 215"/>
                <a:gd name="T10" fmla="*/ 72 w 149"/>
                <a:gd name="T11" fmla="*/ 127 h 215"/>
                <a:gd name="T12" fmla="*/ 78 w 149"/>
                <a:gd name="T13" fmla="*/ 129 h 215"/>
                <a:gd name="T14" fmla="*/ 67 w 149"/>
                <a:gd name="T15" fmla="*/ 109 h 215"/>
                <a:gd name="T16" fmla="*/ 41 w 149"/>
                <a:gd name="T17" fmla="*/ 48 h 215"/>
                <a:gd name="T18" fmla="*/ 59 w 149"/>
                <a:gd name="T19" fmla="*/ 70 h 215"/>
                <a:gd name="T20" fmla="*/ 98 w 149"/>
                <a:gd name="T21" fmla="*/ 102 h 215"/>
                <a:gd name="T22" fmla="*/ 128 w 149"/>
                <a:gd name="T23" fmla="*/ 215 h 215"/>
                <a:gd name="T24" fmla="*/ 110 w 149"/>
                <a:gd name="T25" fmla="*/ 202 h 215"/>
                <a:gd name="T26" fmla="*/ 53 w 149"/>
                <a:gd name="T27" fmla="*/ 170 h 215"/>
                <a:gd name="T28" fmla="*/ 20 w 149"/>
                <a:gd name="T29" fmla="*/ 141 h 215"/>
                <a:gd name="T30" fmla="*/ 2 w 149"/>
                <a:gd name="T31" fmla="*/ 99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49" h="215">
                  <a:moveTo>
                    <a:pt x="2" y="99"/>
                  </a:moveTo>
                  <a:cubicBezTo>
                    <a:pt x="0" y="78"/>
                    <a:pt x="7" y="50"/>
                    <a:pt x="11" y="26"/>
                  </a:cubicBezTo>
                  <a:cubicBezTo>
                    <a:pt x="13" y="11"/>
                    <a:pt x="11" y="0"/>
                    <a:pt x="11" y="0"/>
                  </a:cubicBezTo>
                  <a:cubicBezTo>
                    <a:pt x="11" y="0"/>
                    <a:pt x="25" y="8"/>
                    <a:pt x="30" y="29"/>
                  </a:cubicBezTo>
                  <a:cubicBezTo>
                    <a:pt x="35" y="44"/>
                    <a:pt x="31" y="63"/>
                    <a:pt x="37" y="81"/>
                  </a:cubicBezTo>
                  <a:cubicBezTo>
                    <a:pt x="49" y="111"/>
                    <a:pt x="72" y="127"/>
                    <a:pt x="72" y="127"/>
                  </a:cubicBezTo>
                  <a:cubicBezTo>
                    <a:pt x="72" y="127"/>
                    <a:pt x="76" y="130"/>
                    <a:pt x="78" y="129"/>
                  </a:cubicBezTo>
                  <a:cubicBezTo>
                    <a:pt x="81" y="127"/>
                    <a:pt x="77" y="116"/>
                    <a:pt x="67" y="109"/>
                  </a:cubicBezTo>
                  <a:cubicBezTo>
                    <a:pt x="36" y="86"/>
                    <a:pt x="41" y="48"/>
                    <a:pt x="41" y="48"/>
                  </a:cubicBezTo>
                  <a:cubicBezTo>
                    <a:pt x="41" y="48"/>
                    <a:pt x="54" y="65"/>
                    <a:pt x="59" y="70"/>
                  </a:cubicBezTo>
                  <a:cubicBezTo>
                    <a:pt x="66" y="77"/>
                    <a:pt x="86" y="92"/>
                    <a:pt x="98" y="102"/>
                  </a:cubicBezTo>
                  <a:cubicBezTo>
                    <a:pt x="149" y="143"/>
                    <a:pt x="128" y="215"/>
                    <a:pt x="128" y="215"/>
                  </a:cubicBezTo>
                  <a:cubicBezTo>
                    <a:pt x="128" y="215"/>
                    <a:pt x="114" y="205"/>
                    <a:pt x="110" y="202"/>
                  </a:cubicBezTo>
                  <a:cubicBezTo>
                    <a:pt x="96" y="193"/>
                    <a:pt x="73" y="181"/>
                    <a:pt x="53" y="170"/>
                  </a:cubicBezTo>
                  <a:cubicBezTo>
                    <a:pt x="31" y="158"/>
                    <a:pt x="20" y="141"/>
                    <a:pt x="20" y="141"/>
                  </a:cubicBezTo>
                  <a:cubicBezTo>
                    <a:pt x="20" y="141"/>
                    <a:pt x="3" y="119"/>
                    <a:pt x="2" y="99"/>
                  </a:cubicBezTo>
                  <a:close/>
                </a:path>
              </a:pathLst>
            </a:custGeom>
            <a:solidFill>
              <a:srgbClr val="21A2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9" name="Freeform 9"/>
            <p:cNvSpPr/>
            <p:nvPr/>
          </p:nvSpPr>
          <p:spPr bwMode="auto">
            <a:xfrm>
              <a:off x="3878545" y="2460627"/>
              <a:ext cx="625475" cy="904875"/>
            </a:xfrm>
            <a:custGeom>
              <a:avLst/>
              <a:gdLst>
                <a:gd name="T0" fmla="*/ 147 w 149"/>
                <a:gd name="T1" fmla="*/ 99 h 215"/>
                <a:gd name="T2" fmla="*/ 138 w 149"/>
                <a:gd name="T3" fmla="*/ 26 h 215"/>
                <a:gd name="T4" fmla="*/ 138 w 149"/>
                <a:gd name="T5" fmla="*/ 0 h 215"/>
                <a:gd name="T6" fmla="*/ 118 w 149"/>
                <a:gd name="T7" fmla="*/ 29 h 215"/>
                <a:gd name="T8" fmla="*/ 111 w 149"/>
                <a:gd name="T9" fmla="*/ 81 h 215"/>
                <a:gd name="T10" fmla="*/ 77 w 149"/>
                <a:gd name="T11" fmla="*/ 127 h 215"/>
                <a:gd name="T12" fmla="*/ 71 w 149"/>
                <a:gd name="T13" fmla="*/ 129 h 215"/>
                <a:gd name="T14" fmla="*/ 82 w 149"/>
                <a:gd name="T15" fmla="*/ 109 h 215"/>
                <a:gd name="T16" fmla="*/ 108 w 149"/>
                <a:gd name="T17" fmla="*/ 48 h 215"/>
                <a:gd name="T18" fmla="*/ 90 w 149"/>
                <a:gd name="T19" fmla="*/ 70 h 215"/>
                <a:gd name="T20" fmla="*/ 51 w 149"/>
                <a:gd name="T21" fmla="*/ 102 h 215"/>
                <a:gd name="T22" fmla="*/ 21 w 149"/>
                <a:gd name="T23" fmla="*/ 215 h 215"/>
                <a:gd name="T24" fmla="*/ 39 w 149"/>
                <a:gd name="T25" fmla="*/ 202 h 215"/>
                <a:gd name="T26" fmla="*/ 96 w 149"/>
                <a:gd name="T27" fmla="*/ 170 h 215"/>
                <a:gd name="T28" fmla="*/ 129 w 149"/>
                <a:gd name="T29" fmla="*/ 141 h 215"/>
                <a:gd name="T30" fmla="*/ 147 w 149"/>
                <a:gd name="T31" fmla="*/ 99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49" h="215">
                  <a:moveTo>
                    <a:pt x="147" y="99"/>
                  </a:moveTo>
                  <a:cubicBezTo>
                    <a:pt x="149" y="78"/>
                    <a:pt x="142" y="50"/>
                    <a:pt x="138" y="26"/>
                  </a:cubicBezTo>
                  <a:cubicBezTo>
                    <a:pt x="136" y="11"/>
                    <a:pt x="138" y="0"/>
                    <a:pt x="138" y="0"/>
                  </a:cubicBezTo>
                  <a:cubicBezTo>
                    <a:pt x="138" y="0"/>
                    <a:pt x="124" y="8"/>
                    <a:pt x="118" y="29"/>
                  </a:cubicBezTo>
                  <a:cubicBezTo>
                    <a:pt x="114" y="44"/>
                    <a:pt x="118" y="63"/>
                    <a:pt x="111" y="81"/>
                  </a:cubicBezTo>
                  <a:cubicBezTo>
                    <a:pt x="100" y="111"/>
                    <a:pt x="77" y="127"/>
                    <a:pt x="77" y="127"/>
                  </a:cubicBezTo>
                  <a:cubicBezTo>
                    <a:pt x="77" y="127"/>
                    <a:pt x="73" y="130"/>
                    <a:pt x="71" y="129"/>
                  </a:cubicBezTo>
                  <a:cubicBezTo>
                    <a:pt x="68" y="127"/>
                    <a:pt x="72" y="116"/>
                    <a:pt x="82" y="109"/>
                  </a:cubicBezTo>
                  <a:cubicBezTo>
                    <a:pt x="113" y="86"/>
                    <a:pt x="108" y="48"/>
                    <a:pt x="108" y="48"/>
                  </a:cubicBezTo>
                  <a:cubicBezTo>
                    <a:pt x="108" y="48"/>
                    <a:pt x="95" y="65"/>
                    <a:pt x="90" y="70"/>
                  </a:cubicBezTo>
                  <a:cubicBezTo>
                    <a:pt x="83" y="77"/>
                    <a:pt x="63" y="92"/>
                    <a:pt x="51" y="102"/>
                  </a:cubicBezTo>
                  <a:cubicBezTo>
                    <a:pt x="0" y="143"/>
                    <a:pt x="21" y="215"/>
                    <a:pt x="21" y="215"/>
                  </a:cubicBezTo>
                  <a:cubicBezTo>
                    <a:pt x="21" y="215"/>
                    <a:pt x="34" y="205"/>
                    <a:pt x="39" y="202"/>
                  </a:cubicBezTo>
                  <a:cubicBezTo>
                    <a:pt x="52" y="193"/>
                    <a:pt x="76" y="181"/>
                    <a:pt x="96" y="170"/>
                  </a:cubicBezTo>
                  <a:cubicBezTo>
                    <a:pt x="118" y="158"/>
                    <a:pt x="129" y="141"/>
                    <a:pt x="129" y="141"/>
                  </a:cubicBezTo>
                  <a:cubicBezTo>
                    <a:pt x="129" y="141"/>
                    <a:pt x="146" y="119"/>
                    <a:pt x="147" y="99"/>
                  </a:cubicBezTo>
                  <a:close/>
                </a:path>
              </a:pathLst>
            </a:custGeom>
            <a:solidFill>
              <a:srgbClr val="21A2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3276684" y="3536313"/>
            <a:ext cx="540000" cy="540000"/>
            <a:chOff x="4807232" y="2287589"/>
            <a:chExt cx="962025" cy="965201"/>
          </a:xfrm>
        </p:grpSpPr>
        <p:sp>
          <p:nvSpPr>
            <p:cNvPr id="47" name="Freeform 21"/>
            <p:cNvSpPr/>
            <p:nvPr/>
          </p:nvSpPr>
          <p:spPr bwMode="auto">
            <a:xfrm>
              <a:off x="5108857" y="2949577"/>
              <a:ext cx="357187" cy="303213"/>
            </a:xfrm>
            <a:custGeom>
              <a:avLst/>
              <a:gdLst>
                <a:gd name="T0" fmla="*/ 63 w 85"/>
                <a:gd name="T1" fmla="*/ 15 h 72"/>
                <a:gd name="T2" fmla="*/ 44 w 85"/>
                <a:gd name="T3" fmla="*/ 23 h 72"/>
                <a:gd name="T4" fmla="*/ 43 w 85"/>
                <a:gd name="T5" fmla="*/ 23 h 72"/>
                <a:gd name="T6" fmla="*/ 43 w 85"/>
                <a:gd name="T7" fmla="*/ 23 h 72"/>
                <a:gd name="T8" fmla="*/ 43 w 85"/>
                <a:gd name="T9" fmla="*/ 23 h 72"/>
                <a:gd name="T10" fmla="*/ 42 w 85"/>
                <a:gd name="T11" fmla="*/ 23 h 72"/>
                <a:gd name="T12" fmla="*/ 42 w 85"/>
                <a:gd name="T13" fmla="*/ 23 h 72"/>
                <a:gd name="T14" fmla="*/ 42 w 85"/>
                <a:gd name="T15" fmla="*/ 23 h 72"/>
                <a:gd name="T16" fmla="*/ 22 w 85"/>
                <a:gd name="T17" fmla="*/ 15 h 72"/>
                <a:gd name="T18" fmla="*/ 3 w 85"/>
                <a:gd name="T19" fmla="*/ 0 h 72"/>
                <a:gd name="T20" fmla="*/ 0 w 85"/>
                <a:gd name="T21" fmla="*/ 0 h 72"/>
                <a:gd name="T22" fmla="*/ 0 w 85"/>
                <a:gd name="T23" fmla="*/ 72 h 72"/>
                <a:gd name="T24" fmla="*/ 85 w 85"/>
                <a:gd name="T25" fmla="*/ 72 h 72"/>
                <a:gd name="T26" fmla="*/ 85 w 85"/>
                <a:gd name="T27" fmla="*/ 0 h 72"/>
                <a:gd name="T28" fmla="*/ 82 w 85"/>
                <a:gd name="T29" fmla="*/ 0 h 72"/>
                <a:gd name="T30" fmla="*/ 63 w 85"/>
                <a:gd name="T31" fmla="*/ 15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85" h="72">
                  <a:moveTo>
                    <a:pt x="63" y="15"/>
                  </a:moveTo>
                  <a:cubicBezTo>
                    <a:pt x="52" y="21"/>
                    <a:pt x="44" y="23"/>
                    <a:pt x="44" y="23"/>
                  </a:cubicBezTo>
                  <a:cubicBezTo>
                    <a:pt x="43" y="23"/>
                    <a:pt x="43" y="23"/>
                    <a:pt x="43" y="23"/>
                  </a:cubicBezTo>
                  <a:cubicBezTo>
                    <a:pt x="43" y="23"/>
                    <a:pt x="43" y="23"/>
                    <a:pt x="43" y="23"/>
                  </a:cubicBezTo>
                  <a:cubicBezTo>
                    <a:pt x="43" y="23"/>
                    <a:pt x="43" y="23"/>
                    <a:pt x="43" y="23"/>
                  </a:cubicBezTo>
                  <a:cubicBezTo>
                    <a:pt x="42" y="23"/>
                    <a:pt x="42" y="23"/>
                    <a:pt x="42" y="23"/>
                  </a:cubicBezTo>
                  <a:cubicBezTo>
                    <a:pt x="42" y="23"/>
                    <a:pt x="42" y="23"/>
                    <a:pt x="42" y="23"/>
                  </a:cubicBezTo>
                  <a:cubicBezTo>
                    <a:pt x="42" y="23"/>
                    <a:pt x="42" y="23"/>
                    <a:pt x="42" y="23"/>
                  </a:cubicBezTo>
                  <a:cubicBezTo>
                    <a:pt x="42" y="23"/>
                    <a:pt x="33" y="21"/>
                    <a:pt x="22" y="15"/>
                  </a:cubicBezTo>
                  <a:cubicBezTo>
                    <a:pt x="16" y="11"/>
                    <a:pt x="9" y="6"/>
                    <a:pt x="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85" y="72"/>
                    <a:pt x="85" y="72"/>
                    <a:pt x="85" y="72"/>
                  </a:cubicBezTo>
                  <a:cubicBezTo>
                    <a:pt x="85" y="0"/>
                    <a:pt x="85" y="0"/>
                    <a:pt x="85" y="0"/>
                  </a:cubicBezTo>
                  <a:cubicBezTo>
                    <a:pt x="82" y="0"/>
                    <a:pt x="82" y="0"/>
                    <a:pt x="82" y="0"/>
                  </a:cubicBezTo>
                  <a:cubicBezTo>
                    <a:pt x="76" y="6"/>
                    <a:pt x="69" y="11"/>
                    <a:pt x="63" y="15"/>
                  </a:cubicBez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8" name="Freeform 22"/>
            <p:cNvSpPr/>
            <p:nvPr/>
          </p:nvSpPr>
          <p:spPr bwMode="auto">
            <a:xfrm>
              <a:off x="5108857" y="2287589"/>
              <a:ext cx="357187" cy="290513"/>
            </a:xfrm>
            <a:custGeom>
              <a:avLst/>
              <a:gdLst>
                <a:gd name="T0" fmla="*/ 43 w 85"/>
                <a:gd name="T1" fmla="*/ 69 h 69"/>
                <a:gd name="T2" fmla="*/ 85 w 85"/>
                <a:gd name="T3" fmla="*/ 60 h 69"/>
                <a:gd name="T4" fmla="*/ 85 w 85"/>
                <a:gd name="T5" fmla="*/ 0 h 69"/>
                <a:gd name="T6" fmla="*/ 0 w 85"/>
                <a:gd name="T7" fmla="*/ 0 h 69"/>
                <a:gd name="T8" fmla="*/ 0 w 85"/>
                <a:gd name="T9" fmla="*/ 60 h 69"/>
                <a:gd name="T10" fmla="*/ 43 w 85"/>
                <a:gd name="T11" fmla="*/ 69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5" h="69">
                  <a:moveTo>
                    <a:pt x="43" y="69"/>
                  </a:moveTo>
                  <a:cubicBezTo>
                    <a:pt x="55" y="61"/>
                    <a:pt x="70" y="56"/>
                    <a:pt x="85" y="60"/>
                  </a:cubicBezTo>
                  <a:cubicBezTo>
                    <a:pt x="85" y="0"/>
                    <a:pt x="85" y="0"/>
                    <a:pt x="8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16" y="56"/>
                    <a:pt x="30" y="61"/>
                    <a:pt x="43" y="69"/>
                  </a:cubicBez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9" name="Freeform 23"/>
            <p:cNvSpPr/>
            <p:nvPr/>
          </p:nvSpPr>
          <p:spPr bwMode="auto">
            <a:xfrm>
              <a:off x="5547007" y="2595564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69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0" name="Freeform 24"/>
            <p:cNvSpPr/>
            <p:nvPr/>
          </p:nvSpPr>
          <p:spPr bwMode="auto">
            <a:xfrm>
              <a:off x="5466045" y="2595564"/>
              <a:ext cx="303212" cy="354013"/>
            </a:xfrm>
            <a:custGeom>
              <a:avLst/>
              <a:gdLst>
                <a:gd name="T0" fmla="*/ 72 w 72"/>
                <a:gd name="T1" fmla="*/ 0 h 84"/>
                <a:gd name="T2" fmla="*/ 24 w 72"/>
                <a:gd name="T3" fmla="*/ 0 h 84"/>
                <a:gd name="T4" fmla="*/ 30 w 72"/>
                <a:gd name="T5" fmla="*/ 30 h 84"/>
                <a:gd name="T6" fmla="*/ 8 w 72"/>
                <a:gd name="T7" fmla="*/ 73 h 84"/>
                <a:gd name="T8" fmla="*/ 0 w 72"/>
                <a:gd name="T9" fmla="*/ 82 h 84"/>
                <a:gd name="T10" fmla="*/ 0 w 72"/>
                <a:gd name="T11" fmla="*/ 84 h 84"/>
                <a:gd name="T12" fmla="*/ 72 w 72"/>
                <a:gd name="T13" fmla="*/ 84 h 84"/>
                <a:gd name="T14" fmla="*/ 72 w 72"/>
                <a:gd name="T15" fmla="*/ 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84">
                  <a:moveTo>
                    <a:pt x="72" y="0"/>
                  </a:moveTo>
                  <a:cubicBezTo>
                    <a:pt x="24" y="0"/>
                    <a:pt x="24" y="0"/>
                    <a:pt x="24" y="0"/>
                  </a:cubicBezTo>
                  <a:cubicBezTo>
                    <a:pt x="30" y="8"/>
                    <a:pt x="32" y="17"/>
                    <a:pt x="30" y="30"/>
                  </a:cubicBezTo>
                  <a:cubicBezTo>
                    <a:pt x="27" y="42"/>
                    <a:pt x="19" y="58"/>
                    <a:pt x="8" y="73"/>
                  </a:cubicBezTo>
                  <a:cubicBezTo>
                    <a:pt x="6" y="76"/>
                    <a:pt x="3" y="79"/>
                    <a:pt x="0" y="82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72" y="84"/>
                    <a:pt x="72" y="84"/>
                    <a:pt x="72" y="84"/>
                  </a:cubicBezTo>
                  <a:lnTo>
                    <a:pt x="72" y="0"/>
                  </a:ln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1" name="Freeform 25"/>
            <p:cNvSpPr/>
            <p:nvPr/>
          </p:nvSpPr>
          <p:spPr bwMode="auto">
            <a:xfrm>
              <a:off x="5029482" y="2595564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69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2" name="Freeform 26"/>
            <p:cNvSpPr/>
            <p:nvPr/>
          </p:nvSpPr>
          <p:spPr bwMode="auto">
            <a:xfrm>
              <a:off x="4807232" y="2595564"/>
              <a:ext cx="301625" cy="354013"/>
            </a:xfrm>
            <a:custGeom>
              <a:avLst/>
              <a:gdLst>
                <a:gd name="T0" fmla="*/ 64 w 72"/>
                <a:gd name="T1" fmla="*/ 73 h 84"/>
                <a:gd name="T2" fmla="*/ 42 w 72"/>
                <a:gd name="T3" fmla="*/ 30 h 84"/>
                <a:gd name="T4" fmla="*/ 48 w 72"/>
                <a:gd name="T5" fmla="*/ 0 h 84"/>
                <a:gd name="T6" fmla="*/ 0 w 72"/>
                <a:gd name="T7" fmla="*/ 0 h 84"/>
                <a:gd name="T8" fmla="*/ 0 w 72"/>
                <a:gd name="T9" fmla="*/ 84 h 84"/>
                <a:gd name="T10" fmla="*/ 72 w 72"/>
                <a:gd name="T11" fmla="*/ 84 h 84"/>
                <a:gd name="T12" fmla="*/ 72 w 72"/>
                <a:gd name="T13" fmla="*/ 82 h 84"/>
                <a:gd name="T14" fmla="*/ 64 w 72"/>
                <a:gd name="T15" fmla="*/ 73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84">
                  <a:moveTo>
                    <a:pt x="64" y="73"/>
                  </a:moveTo>
                  <a:cubicBezTo>
                    <a:pt x="53" y="58"/>
                    <a:pt x="45" y="42"/>
                    <a:pt x="42" y="30"/>
                  </a:cubicBezTo>
                  <a:cubicBezTo>
                    <a:pt x="40" y="17"/>
                    <a:pt x="42" y="8"/>
                    <a:pt x="4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72" y="84"/>
                    <a:pt x="72" y="84"/>
                    <a:pt x="72" y="84"/>
                  </a:cubicBezTo>
                  <a:cubicBezTo>
                    <a:pt x="72" y="82"/>
                    <a:pt x="72" y="82"/>
                    <a:pt x="72" y="82"/>
                  </a:cubicBezTo>
                  <a:cubicBezTo>
                    <a:pt x="69" y="79"/>
                    <a:pt x="66" y="76"/>
                    <a:pt x="64" y="73"/>
                  </a:cubicBez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3" name="Freeform 27"/>
            <p:cNvSpPr/>
            <p:nvPr/>
          </p:nvSpPr>
          <p:spPr bwMode="auto">
            <a:xfrm>
              <a:off x="5021545" y="2595564"/>
              <a:ext cx="533400" cy="354013"/>
            </a:xfrm>
            <a:custGeom>
              <a:avLst/>
              <a:gdLst>
                <a:gd name="T0" fmla="*/ 126 w 127"/>
                <a:gd name="T1" fmla="*/ 4 h 84"/>
                <a:gd name="T2" fmla="*/ 106 w 127"/>
                <a:gd name="T3" fmla="*/ 1 h 84"/>
                <a:gd name="T4" fmla="*/ 67 w 127"/>
                <a:gd name="T5" fmla="*/ 23 h 84"/>
                <a:gd name="T6" fmla="*/ 64 w 127"/>
                <a:gd name="T7" fmla="*/ 24 h 84"/>
                <a:gd name="T8" fmla="*/ 61 w 127"/>
                <a:gd name="T9" fmla="*/ 23 h 84"/>
                <a:gd name="T10" fmla="*/ 21 w 127"/>
                <a:gd name="T11" fmla="*/ 1 h 84"/>
                <a:gd name="T12" fmla="*/ 1 w 127"/>
                <a:gd name="T13" fmla="*/ 4 h 84"/>
                <a:gd name="T14" fmla="*/ 1 w 127"/>
                <a:gd name="T15" fmla="*/ 16 h 84"/>
                <a:gd name="T16" fmla="*/ 8 w 127"/>
                <a:gd name="T17" fmla="*/ 37 h 84"/>
                <a:gd name="T18" fmla="*/ 21 w 127"/>
                <a:gd name="T19" fmla="*/ 56 h 84"/>
                <a:gd name="T20" fmla="*/ 41 w 127"/>
                <a:gd name="T21" fmla="*/ 74 h 84"/>
                <a:gd name="T22" fmla="*/ 49 w 127"/>
                <a:gd name="T23" fmla="*/ 78 h 84"/>
                <a:gd name="T24" fmla="*/ 63 w 127"/>
                <a:gd name="T25" fmla="*/ 84 h 84"/>
                <a:gd name="T26" fmla="*/ 64 w 127"/>
                <a:gd name="T27" fmla="*/ 84 h 84"/>
                <a:gd name="T28" fmla="*/ 64 w 127"/>
                <a:gd name="T29" fmla="*/ 84 h 84"/>
                <a:gd name="T30" fmla="*/ 78 w 127"/>
                <a:gd name="T31" fmla="*/ 78 h 84"/>
                <a:gd name="T32" fmla="*/ 86 w 127"/>
                <a:gd name="T33" fmla="*/ 74 h 84"/>
                <a:gd name="T34" fmla="*/ 106 w 127"/>
                <a:gd name="T35" fmla="*/ 56 h 84"/>
                <a:gd name="T36" fmla="*/ 119 w 127"/>
                <a:gd name="T37" fmla="*/ 37 h 84"/>
                <a:gd name="T38" fmla="*/ 126 w 127"/>
                <a:gd name="T39" fmla="*/ 16 h 84"/>
                <a:gd name="T40" fmla="*/ 126 w 127"/>
                <a:gd name="T41" fmla="*/ 4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27" h="84">
                  <a:moveTo>
                    <a:pt x="126" y="4"/>
                  </a:moveTo>
                  <a:cubicBezTo>
                    <a:pt x="118" y="1"/>
                    <a:pt x="112" y="0"/>
                    <a:pt x="106" y="1"/>
                  </a:cubicBezTo>
                  <a:cubicBezTo>
                    <a:pt x="89" y="2"/>
                    <a:pt x="79" y="12"/>
                    <a:pt x="67" y="23"/>
                  </a:cubicBezTo>
                  <a:cubicBezTo>
                    <a:pt x="66" y="23"/>
                    <a:pt x="65" y="24"/>
                    <a:pt x="64" y="24"/>
                  </a:cubicBezTo>
                  <a:cubicBezTo>
                    <a:pt x="62" y="24"/>
                    <a:pt x="61" y="23"/>
                    <a:pt x="61" y="23"/>
                  </a:cubicBezTo>
                  <a:cubicBezTo>
                    <a:pt x="48" y="13"/>
                    <a:pt x="37" y="2"/>
                    <a:pt x="21" y="1"/>
                  </a:cubicBezTo>
                  <a:cubicBezTo>
                    <a:pt x="15" y="0"/>
                    <a:pt x="9" y="1"/>
                    <a:pt x="1" y="4"/>
                  </a:cubicBezTo>
                  <a:cubicBezTo>
                    <a:pt x="0" y="9"/>
                    <a:pt x="0" y="13"/>
                    <a:pt x="1" y="16"/>
                  </a:cubicBezTo>
                  <a:cubicBezTo>
                    <a:pt x="2" y="23"/>
                    <a:pt x="5" y="30"/>
                    <a:pt x="8" y="37"/>
                  </a:cubicBezTo>
                  <a:cubicBezTo>
                    <a:pt x="11" y="42"/>
                    <a:pt x="15" y="49"/>
                    <a:pt x="21" y="56"/>
                  </a:cubicBezTo>
                  <a:cubicBezTo>
                    <a:pt x="27" y="62"/>
                    <a:pt x="34" y="69"/>
                    <a:pt x="41" y="74"/>
                  </a:cubicBezTo>
                  <a:cubicBezTo>
                    <a:pt x="42" y="75"/>
                    <a:pt x="45" y="76"/>
                    <a:pt x="49" y="78"/>
                  </a:cubicBezTo>
                  <a:cubicBezTo>
                    <a:pt x="49" y="78"/>
                    <a:pt x="60" y="83"/>
                    <a:pt x="63" y="84"/>
                  </a:cubicBezTo>
                  <a:cubicBezTo>
                    <a:pt x="63" y="84"/>
                    <a:pt x="63" y="84"/>
                    <a:pt x="64" y="84"/>
                  </a:cubicBezTo>
                  <a:cubicBezTo>
                    <a:pt x="64" y="84"/>
                    <a:pt x="64" y="84"/>
                    <a:pt x="64" y="84"/>
                  </a:cubicBezTo>
                  <a:cubicBezTo>
                    <a:pt x="67" y="83"/>
                    <a:pt x="78" y="78"/>
                    <a:pt x="78" y="78"/>
                  </a:cubicBezTo>
                  <a:cubicBezTo>
                    <a:pt x="82" y="76"/>
                    <a:pt x="85" y="75"/>
                    <a:pt x="86" y="74"/>
                  </a:cubicBezTo>
                  <a:cubicBezTo>
                    <a:pt x="93" y="69"/>
                    <a:pt x="100" y="62"/>
                    <a:pt x="106" y="56"/>
                  </a:cubicBezTo>
                  <a:cubicBezTo>
                    <a:pt x="112" y="49"/>
                    <a:pt x="116" y="42"/>
                    <a:pt x="119" y="37"/>
                  </a:cubicBezTo>
                  <a:cubicBezTo>
                    <a:pt x="122" y="30"/>
                    <a:pt x="125" y="23"/>
                    <a:pt x="126" y="16"/>
                  </a:cubicBezTo>
                  <a:cubicBezTo>
                    <a:pt x="127" y="13"/>
                    <a:pt x="127" y="9"/>
                    <a:pt x="126" y="4"/>
                  </a:cubicBez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4" name="Freeform 28"/>
            <p:cNvSpPr/>
            <p:nvPr/>
          </p:nvSpPr>
          <p:spPr bwMode="auto">
            <a:xfrm>
              <a:off x="5108857" y="2940052"/>
              <a:ext cx="12700" cy="9525"/>
            </a:xfrm>
            <a:custGeom>
              <a:avLst/>
              <a:gdLst>
                <a:gd name="T0" fmla="*/ 0 w 3"/>
                <a:gd name="T1" fmla="*/ 0 h 2"/>
                <a:gd name="T2" fmla="*/ 0 w 3"/>
                <a:gd name="T3" fmla="*/ 2 h 2"/>
                <a:gd name="T4" fmla="*/ 3 w 3"/>
                <a:gd name="T5" fmla="*/ 2 h 2"/>
                <a:gd name="T6" fmla="*/ 0 w 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0" y="0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2" y="1"/>
                    <a:pt x="1" y="1"/>
                    <a:pt x="0" y="0"/>
                  </a:cubicBezTo>
                  <a:close/>
                </a:path>
              </a:pathLst>
            </a:custGeom>
            <a:solidFill>
              <a:srgbClr val="0069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5" name="Freeform 29"/>
            <p:cNvSpPr/>
            <p:nvPr/>
          </p:nvSpPr>
          <p:spPr bwMode="auto">
            <a:xfrm>
              <a:off x="5454932" y="2940052"/>
              <a:ext cx="11112" cy="9525"/>
            </a:xfrm>
            <a:custGeom>
              <a:avLst/>
              <a:gdLst>
                <a:gd name="T0" fmla="*/ 0 w 3"/>
                <a:gd name="T1" fmla="*/ 2 h 2"/>
                <a:gd name="T2" fmla="*/ 3 w 3"/>
                <a:gd name="T3" fmla="*/ 2 h 2"/>
                <a:gd name="T4" fmla="*/ 3 w 3"/>
                <a:gd name="T5" fmla="*/ 0 h 2"/>
                <a:gd name="T6" fmla="*/ 0 w 3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0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1"/>
                    <a:pt x="1" y="1"/>
                    <a:pt x="0" y="2"/>
                  </a:cubicBezTo>
                  <a:close/>
                </a:path>
              </a:pathLst>
            </a:custGeom>
            <a:solidFill>
              <a:srgbClr val="0069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6" name="Freeform 30"/>
            <p:cNvSpPr/>
            <p:nvPr/>
          </p:nvSpPr>
          <p:spPr bwMode="auto">
            <a:xfrm>
              <a:off x="5016782" y="2595564"/>
              <a:ext cx="12700" cy="15875"/>
            </a:xfrm>
            <a:custGeom>
              <a:avLst/>
              <a:gdLst>
                <a:gd name="T0" fmla="*/ 0 w 3"/>
                <a:gd name="T1" fmla="*/ 4 h 4"/>
                <a:gd name="T2" fmla="*/ 2 w 3"/>
                <a:gd name="T3" fmla="*/ 4 h 4"/>
                <a:gd name="T4" fmla="*/ 3 w 3"/>
                <a:gd name="T5" fmla="*/ 0 h 4"/>
                <a:gd name="T6" fmla="*/ 0 w 3"/>
                <a:gd name="T7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4">
                  <a:moveTo>
                    <a:pt x="0" y="4"/>
                  </a:moveTo>
                  <a:cubicBezTo>
                    <a:pt x="1" y="4"/>
                    <a:pt x="2" y="4"/>
                    <a:pt x="2" y="4"/>
                  </a:cubicBezTo>
                  <a:cubicBezTo>
                    <a:pt x="2" y="3"/>
                    <a:pt x="3" y="1"/>
                    <a:pt x="3" y="0"/>
                  </a:cubicBezTo>
                  <a:cubicBezTo>
                    <a:pt x="2" y="2"/>
                    <a:pt x="1" y="3"/>
                    <a:pt x="0" y="4"/>
                  </a:cubicBez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3276238" y="4829184"/>
            <a:ext cx="540000" cy="540000"/>
            <a:chOff x="3282186" y="4587627"/>
            <a:chExt cx="730799" cy="730799"/>
          </a:xfrm>
        </p:grpSpPr>
        <p:sp>
          <p:nvSpPr>
            <p:cNvPr id="45" name="Rectangle 85"/>
            <p:cNvSpPr>
              <a:spLocks noChangeArrowheads="1"/>
            </p:cNvSpPr>
            <p:nvPr/>
          </p:nvSpPr>
          <p:spPr bwMode="auto">
            <a:xfrm>
              <a:off x="3282186" y="4587627"/>
              <a:ext cx="730799" cy="730799"/>
            </a:xfrm>
            <a:prstGeom prst="rect">
              <a:avLst/>
            </a:prstGeom>
            <a:solidFill>
              <a:srgbClr val="FF42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6" name="Freeform 86"/>
            <p:cNvSpPr/>
            <p:nvPr/>
          </p:nvSpPr>
          <p:spPr bwMode="auto">
            <a:xfrm>
              <a:off x="3327732" y="4637313"/>
              <a:ext cx="631427" cy="631427"/>
            </a:xfrm>
            <a:custGeom>
              <a:avLst/>
              <a:gdLst>
                <a:gd name="T0" fmla="*/ 30 w 129"/>
                <a:gd name="T1" fmla="*/ 60 h 129"/>
                <a:gd name="T2" fmla="*/ 33 w 129"/>
                <a:gd name="T3" fmla="*/ 64 h 129"/>
                <a:gd name="T4" fmla="*/ 49 w 129"/>
                <a:gd name="T5" fmla="*/ 55 h 129"/>
                <a:gd name="T6" fmla="*/ 49 w 129"/>
                <a:gd name="T7" fmla="*/ 58 h 129"/>
                <a:gd name="T8" fmla="*/ 39 w 129"/>
                <a:gd name="T9" fmla="*/ 66 h 129"/>
                <a:gd name="T10" fmla="*/ 54 w 129"/>
                <a:gd name="T11" fmla="*/ 61 h 129"/>
                <a:gd name="T12" fmla="*/ 56 w 129"/>
                <a:gd name="T13" fmla="*/ 62 h 129"/>
                <a:gd name="T14" fmla="*/ 42 w 129"/>
                <a:gd name="T15" fmla="*/ 69 h 129"/>
                <a:gd name="T16" fmla="*/ 42 w 129"/>
                <a:gd name="T17" fmla="*/ 71 h 129"/>
                <a:gd name="T18" fmla="*/ 55 w 129"/>
                <a:gd name="T19" fmla="*/ 68 h 129"/>
                <a:gd name="T20" fmla="*/ 56 w 129"/>
                <a:gd name="T21" fmla="*/ 70 h 129"/>
                <a:gd name="T22" fmla="*/ 42 w 129"/>
                <a:gd name="T23" fmla="*/ 76 h 129"/>
                <a:gd name="T24" fmla="*/ 53 w 129"/>
                <a:gd name="T25" fmla="*/ 75 h 129"/>
                <a:gd name="T26" fmla="*/ 53 w 129"/>
                <a:gd name="T27" fmla="*/ 78 h 129"/>
                <a:gd name="T28" fmla="*/ 25 w 129"/>
                <a:gd name="T29" fmla="*/ 84 h 129"/>
                <a:gd name="T30" fmla="*/ 41 w 129"/>
                <a:gd name="T31" fmla="*/ 88 h 129"/>
                <a:gd name="T32" fmla="*/ 87 w 129"/>
                <a:gd name="T33" fmla="*/ 129 h 129"/>
                <a:gd name="T34" fmla="*/ 129 w 129"/>
                <a:gd name="T35" fmla="*/ 88 h 129"/>
                <a:gd name="T36" fmla="*/ 110 w 129"/>
                <a:gd name="T37" fmla="*/ 64 h 129"/>
                <a:gd name="T38" fmla="*/ 85 w 129"/>
                <a:gd name="T39" fmla="*/ 80 h 129"/>
                <a:gd name="T40" fmla="*/ 84 w 129"/>
                <a:gd name="T41" fmla="*/ 78 h 129"/>
                <a:gd name="T42" fmla="*/ 92 w 129"/>
                <a:gd name="T43" fmla="*/ 71 h 129"/>
                <a:gd name="T44" fmla="*/ 78 w 129"/>
                <a:gd name="T45" fmla="*/ 77 h 129"/>
                <a:gd name="T46" fmla="*/ 77 w 129"/>
                <a:gd name="T47" fmla="*/ 75 h 129"/>
                <a:gd name="T48" fmla="*/ 88 w 129"/>
                <a:gd name="T49" fmla="*/ 68 h 129"/>
                <a:gd name="T50" fmla="*/ 87 w 129"/>
                <a:gd name="T51" fmla="*/ 67 h 129"/>
                <a:gd name="T52" fmla="*/ 72 w 129"/>
                <a:gd name="T53" fmla="*/ 72 h 129"/>
                <a:gd name="T54" fmla="*/ 73 w 129"/>
                <a:gd name="T55" fmla="*/ 69 h 129"/>
                <a:gd name="T56" fmla="*/ 87 w 129"/>
                <a:gd name="T57" fmla="*/ 62 h 129"/>
                <a:gd name="T58" fmla="*/ 73 w 129"/>
                <a:gd name="T59" fmla="*/ 64 h 129"/>
                <a:gd name="T60" fmla="*/ 72 w 129"/>
                <a:gd name="T61" fmla="*/ 62 h 129"/>
                <a:gd name="T62" fmla="*/ 89 w 129"/>
                <a:gd name="T63" fmla="*/ 57 h 129"/>
                <a:gd name="T64" fmla="*/ 89 w 129"/>
                <a:gd name="T65" fmla="*/ 51 h 129"/>
                <a:gd name="T66" fmla="*/ 85 w 129"/>
                <a:gd name="T67" fmla="*/ 45 h 129"/>
                <a:gd name="T68" fmla="*/ 105 w 129"/>
                <a:gd name="T69" fmla="*/ 51 h 129"/>
                <a:gd name="T70" fmla="*/ 87 w 129"/>
                <a:gd name="T71" fmla="*/ 42 h 129"/>
                <a:gd name="T72" fmla="*/ 41 w 129"/>
                <a:gd name="T73" fmla="*/ 0 h 129"/>
                <a:gd name="T74" fmla="*/ 0 w 129"/>
                <a:gd name="T75" fmla="*/ 42 h 129"/>
                <a:gd name="T76" fmla="*/ 19 w 129"/>
                <a:gd name="T77" fmla="*/ 72 h 129"/>
                <a:gd name="T78" fmla="*/ 27 w 129"/>
                <a:gd name="T79" fmla="*/ 53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29" h="129">
                  <a:moveTo>
                    <a:pt x="30" y="51"/>
                  </a:moveTo>
                  <a:cubicBezTo>
                    <a:pt x="32" y="53"/>
                    <a:pt x="32" y="56"/>
                    <a:pt x="30" y="60"/>
                  </a:cubicBezTo>
                  <a:cubicBezTo>
                    <a:pt x="29" y="62"/>
                    <a:pt x="28" y="63"/>
                    <a:pt x="28" y="64"/>
                  </a:cubicBezTo>
                  <a:cubicBezTo>
                    <a:pt x="28" y="66"/>
                    <a:pt x="30" y="66"/>
                    <a:pt x="33" y="64"/>
                  </a:cubicBezTo>
                  <a:cubicBezTo>
                    <a:pt x="38" y="62"/>
                    <a:pt x="43" y="58"/>
                    <a:pt x="47" y="55"/>
                  </a:cubicBezTo>
                  <a:cubicBezTo>
                    <a:pt x="48" y="55"/>
                    <a:pt x="48" y="54"/>
                    <a:pt x="49" y="55"/>
                  </a:cubicBezTo>
                  <a:cubicBezTo>
                    <a:pt x="49" y="55"/>
                    <a:pt x="50" y="55"/>
                    <a:pt x="50" y="56"/>
                  </a:cubicBezTo>
                  <a:cubicBezTo>
                    <a:pt x="50" y="57"/>
                    <a:pt x="50" y="57"/>
                    <a:pt x="49" y="58"/>
                  </a:cubicBezTo>
                  <a:cubicBezTo>
                    <a:pt x="46" y="60"/>
                    <a:pt x="43" y="62"/>
                    <a:pt x="39" y="65"/>
                  </a:cubicBezTo>
                  <a:cubicBezTo>
                    <a:pt x="39" y="65"/>
                    <a:pt x="39" y="66"/>
                    <a:pt x="39" y="66"/>
                  </a:cubicBezTo>
                  <a:cubicBezTo>
                    <a:pt x="39" y="67"/>
                    <a:pt x="40" y="67"/>
                    <a:pt x="40" y="66"/>
                  </a:cubicBezTo>
                  <a:cubicBezTo>
                    <a:pt x="44" y="64"/>
                    <a:pt x="49" y="62"/>
                    <a:pt x="54" y="61"/>
                  </a:cubicBezTo>
                  <a:cubicBezTo>
                    <a:pt x="54" y="60"/>
                    <a:pt x="55" y="60"/>
                    <a:pt x="56" y="61"/>
                  </a:cubicBezTo>
                  <a:cubicBezTo>
                    <a:pt x="56" y="61"/>
                    <a:pt x="56" y="62"/>
                    <a:pt x="56" y="62"/>
                  </a:cubicBezTo>
                  <a:cubicBezTo>
                    <a:pt x="56" y="63"/>
                    <a:pt x="56" y="63"/>
                    <a:pt x="55" y="64"/>
                  </a:cubicBezTo>
                  <a:cubicBezTo>
                    <a:pt x="52" y="65"/>
                    <a:pt x="47" y="67"/>
                    <a:pt x="42" y="69"/>
                  </a:cubicBezTo>
                  <a:cubicBezTo>
                    <a:pt x="42" y="70"/>
                    <a:pt x="42" y="70"/>
                    <a:pt x="42" y="70"/>
                  </a:cubicBezTo>
                  <a:cubicBezTo>
                    <a:pt x="42" y="70"/>
                    <a:pt x="42" y="71"/>
                    <a:pt x="42" y="71"/>
                  </a:cubicBezTo>
                  <a:cubicBezTo>
                    <a:pt x="42" y="71"/>
                    <a:pt x="43" y="71"/>
                    <a:pt x="43" y="71"/>
                  </a:cubicBezTo>
                  <a:cubicBezTo>
                    <a:pt x="46" y="70"/>
                    <a:pt x="50" y="69"/>
                    <a:pt x="55" y="68"/>
                  </a:cubicBezTo>
                  <a:cubicBezTo>
                    <a:pt x="55" y="67"/>
                    <a:pt x="56" y="68"/>
                    <a:pt x="57" y="68"/>
                  </a:cubicBezTo>
                  <a:cubicBezTo>
                    <a:pt x="57" y="69"/>
                    <a:pt x="57" y="70"/>
                    <a:pt x="56" y="70"/>
                  </a:cubicBezTo>
                  <a:cubicBezTo>
                    <a:pt x="53" y="72"/>
                    <a:pt x="48" y="73"/>
                    <a:pt x="42" y="75"/>
                  </a:cubicBezTo>
                  <a:cubicBezTo>
                    <a:pt x="42" y="75"/>
                    <a:pt x="41" y="76"/>
                    <a:pt x="42" y="76"/>
                  </a:cubicBezTo>
                  <a:cubicBezTo>
                    <a:pt x="42" y="77"/>
                    <a:pt x="42" y="77"/>
                    <a:pt x="43" y="77"/>
                  </a:cubicBezTo>
                  <a:cubicBezTo>
                    <a:pt x="46" y="76"/>
                    <a:pt x="49" y="76"/>
                    <a:pt x="53" y="75"/>
                  </a:cubicBezTo>
                  <a:cubicBezTo>
                    <a:pt x="53" y="75"/>
                    <a:pt x="54" y="75"/>
                    <a:pt x="54" y="76"/>
                  </a:cubicBezTo>
                  <a:cubicBezTo>
                    <a:pt x="54" y="77"/>
                    <a:pt x="54" y="77"/>
                    <a:pt x="53" y="78"/>
                  </a:cubicBezTo>
                  <a:cubicBezTo>
                    <a:pt x="49" y="79"/>
                    <a:pt x="40" y="82"/>
                    <a:pt x="27" y="85"/>
                  </a:cubicBezTo>
                  <a:cubicBezTo>
                    <a:pt x="26" y="85"/>
                    <a:pt x="25" y="85"/>
                    <a:pt x="25" y="84"/>
                  </a:cubicBezTo>
                  <a:cubicBezTo>
                    <a:pt x="23" y="85"/>
                    <a:pt x="20" y="86"/>
                    <a:pt x="17" y="88"/>
                  </a:cubicBezTo>
                  <a:cubicBezTo>
                    <a:pt x="41" y="88"/>
                    <a:pt x="41" y="88"/>
                    <a:pt x="41" y="88"/>
                  </a:cubicBezTo>
                  <a:cubicBezTo>
                    <a:pt x="41" y="129"/>
                    <a:pt x="41" y="129"/>
                    <a:pt x="41" y="129"/>
                  </a:cubicBezTo>
                  <a:cubicBezTo>
                    <a:pt x="87" y="129"/>
                    <a:pt x="87" y="129"/>
                    <a:pt x="87" y="129"/>
                  </a:cubicBezTo>
                  <a:cubicBezTo>
                    <a:pt x="87" y="88"/>
                    <a:pt x="87" y="88"/>
                    <a:pt x="87" y="88"/>
                  </a:cubicBezTo>
                  <a:cubicBezTo>
                    <a:pt x="129" y="88"/>
                    <a:pt x="129" y="88"/>
                    <a:pt x="129" y="88"/>
                  </a:cubicBezTo>
                  <a:cubicBezTo>
                    <a:pt x="129" y="57"/>
                    <a:pt x="129" y="57"/>
                    <a:pt x="129" y="57"/>
                  </a:cubicBezTo>
                  <a:cubicBezTo>
                    <a:pt x="121" y="59"/>
                    <a:pt x="114" y="62"/>
                    <a:pt x="110" y="64"/>
                  </a:cubicBezTo>
                  <a:cubicBezTo>
                    <a:pt x="109" y="65"/>
                    <a:pt x="109" y="66"/>
                    <a:pt x="108" y="66"/>
                  </a:cubicBezTo>
                  <a:cubicBezTo>
                    <a:pt x="98" y="73"/>
                    <a:pt x="89" y="78"/>
                    <a:pt x="85" y="80"/>
                  </a:cubicBezTo>
                  <a:cubicBezTo>
                    <a:pt x="85" y="81"/>
                    <a:pt x="84" y="81"/>
                    <a:pt x="83" y="80"/>
                  </a:cubicBezTo>
                  <a:cubicBezTo>
                    <a:pt x="83" y="79"/>
                    <a:pt x="83" y="79"/>
                    <a:pt x="84" y="78"/>
                  </a:cubicBezTo>
                  <a:cubicBezTo>
                    <a:pt x="87" y="76"/>
                    <a:pt x="90" y="74"/>
                    <a:pt x="92" y="72"/>
                  </a:cubicBezTo>
                  <a:cubicBezTo>
                    <a:pt x="93" y="72"/>
                    <a:pt x="93" y="71"/>
                    <a:pt x="92" y="71"/>
                  </a:cubicBezTo>
                  <a:cubicBezTo>
                    <a:pt x="92" y="70"/>
                    <a:pt x="91" y="70"/>
                    <a:pt x="91" y="71"/>
                  </a:cubicBezTo>
                  <a:cubicBezTo>
                    <a:pt x="85" y="74"/>
                    <a:pt x="81" y="76"/>
                    <a:pt x="78" y="77"/>
                  </a:cubicBezTo>
                  <a:cubicBezTo>
                    <a:pt x="78" y="78"/>
                    <a:pt x="77" y="77"/>
                    <a:pt x="76" y="77"/>
                  </a:cubicBezTo>
                  <a:cubicBezTo>
                    <a:pt x="76" y="76"/>
                    <a:pt x="76" y="75"/>
                    <a:pt x="77" y="75"/>
                  </a:cubicBezTo>
                  <a:cubicBezTo>
                    <a:pt x="81" y="73"/>
                    <a:pt x="85" y="70"/>
                    <a:pt x="88" y="68"/>
                  </a:cubicBezTo>
                  <a:cubicBezTo>
                    <a:pt x="88" y="68"/>
                    <a:pt x="88" y="68"/>
                    <a:pt x="88" y="68"/>
                  </a:cubicBezTo>
                  <a:cubicBezTo>
                    <a:pt x="88" y="67"/>
                    <a:pt x="88" y="67"/>
                    <a:pt x="88" y="67"/>
                  </a:cubicBezTo>
                  <a:cubicBezTo>
                    <a:pt x="87" y="67"/>
                    <a:pt x="87" y="67"/>
                    <a:pt x="87" y="67"/>
                  </a:cubicBezTo>
                  <a:cubicBezTo>
                    <a:pt x="82" y="69"/>
                    <a:pt x="78" y="71"/>
                    <a:pt x="74" y="72"/>
                  </a:cubicBezTo>
                  <a:cubicBezTo>
                    <a:pt x="73" y="73"/>
                    <a:pt x="73" y="73"/>
                    <a:pt x="72" y="72"/>
                  </a:cubicBezTo>
                  <a:cubicBezTo>
                    <a:pt x="72" y="72"/>
                    <a:pt x="71" y="71"/>
                    <a:pt x="71" y="71"/>
                  </a:cubicBezTo>
                  <a:cubicBezTo>
                    <a:pt x="71" y="70"/>
                    <a:pt x="72" y="70"/>
                    <a:pt x="73" y="69"/>
                  </a:cubicBezTo>
                  <a:cubicBezTo>
                    <a:pt x="77" y="67"/>
                    <a:pt x="82" y="65"/>
                    <a:pt x="86" y="63"/>
                  </a:cubicBezTo>
                  <a:cubicBezTo>
                    <a:pt x="86" y="63"/>
                    <a:pt x="87" y="63"/>
                    <a:pt x="87" y="62"/>
                  </a:cubicBezTo>
                  <a:cubicBezTo>
                    <a:pt x="86" y="62"/>
                    <a:pt x="86" y="62"/>
                    <a:pt x="86" y="62"/>
                  </a:cubicBezTo>
                  <a:cubicBezTo>
                    <a:pt x="81" y="63"/>
                    <a:pt x="78" y="63"/>
                    <a:pt x="73" y="64"/>
                  </a:cubicBezTo>
                  <a:cubicBezTo>
                    <a:pt x="73" y="64"/>
                    <a:pt x="72" y="64"/>
                    <a:pt x="72" y="63"/>
                  </a:cubicBezTo>
                  <a:cubicBezTo>
                    <a:pt x="71" y="63"/>
                    <a:pt x="71" y="62"/>
                    <a:pt x="72" y="62"/>
                  </a:cubicBezTo>
                  <a:cubicBezTo>
                    <a:pt x="72" y="61"/>
                    <a:pt x="72" y="61"/>
                    <a:pt x="73" y="61"/>
                  </a:cubicBezTo>
                  <a:cubicBezTo>
                    <a:pt x="78" y="60"/>
                    <a:pt x="84" y="59"/>
                    <a:pt x="89" y="57"/>
                  </a:cubicBezTo>
                  <a:cubicBezTo>
                    <a:pt x="92" y="56"/>
                    <a:pt x="93" y="54"/>
                    <a:pt x="92" y="53"/>
                  </a:cubicBezTo>
                  <a:cubicBezTo>
                    <a:pt x="92" y="52"/>
                    <a:pt x="90" y="52"/>
                    <a:pt x="89" y="51"/>
                  </a:cubicBezTo>
                  <a:cubicBezTo>
                    <a:pt x="84" y="50"/>
                    <a:pt x="82" y="48"/>
                    <a:pt x="82" y="46"/>
                  </a:cubicBezTo>
                  <a:cubicBezTo>
                    <a:pt x="82" y="44"/>
                    <a:pt x="83" y="43"/>
                    <a:pt x="85" y="45"/>
                  </a:cubicBezTo>
                  <a:cubicBezTo>
                    <a:pt x="86" y="45"/>
                    <a:pt x="87" y="46"/>
                    <a:pt x="88" y="46"/>
                  </a:cubicBezTo>
                  <a:cubicBezTo>
                    <a:pt x="92" y="48"/>
                    <a:pt x="102" y="49"/>
                    <a:pt x="105" y="51"/>
                  </a:cubicBezTo>
                  <a:cubicBezTo>
                    <a:pt x="111" y="49"/>
                    <a:pt x="118" y="45"/>
                    <a:pt x="125" y="42"/>
                  </a:cubicBezTo>
                  <a:cubicBezTo>
                    <a:pt x="87" y="42"/>
                    <a:pt x="87" y="42"/>
                    <a:pt x="87" y="42"/>
                  </a:cubicBezTo>
                  <a:cubicBezTo>
                    <a:pt x="87" y="0"/>
                    <a:pt x="87" y="0"/>
                    <a:pt x="87" y="0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41" y="42"/>
                    <a:pt x="41" y="42"/>
                    <a:pt x="41" y="42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7" y="77"/>
                    <a:pt x="13" y="74"/>
                    <a:pt x="19" y="72"/>
                  </a:cubicBezTo>
                  <a:cubicBezTo>
                    <a:pt x="18" y="69"/>
                    <a:pt x="24" y="60"/>
                    <a:pt x="26" y="56"/>
                  </a:cubicBezTo>
                  <a:cubicBezTo>
                    <a:pt x="27" y="55"/>
                    <a:pt x="27" y="54"/>
                    <a:pt x="27" y="53"/>
                  </a:cubicBezTo>
                  <a:cubicBezTo>
                    <a:pt x="28" y="51"/>
                    <a:pt x="29" y="50"/>
                    <a:pt x="30" y="5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3276238" y="4160717"/>
            <a:ext cx="540000" cy="540000"/>
            <a:chOff x="8010012" y="853412"/>
            <a:chExt cx="1157948" cy="1157948"/>
          </a:xfrm>
        </p:grpSpPr>
        <p:sp>
          <p:nvSpPr>
            <p:cNvPr id="40" name="Freeform 45"/>
            <p:cNvSpPr>
              <a:spLocks noEditPoints="1"/>
            </p:cNvSpPr>
            <p:nvPr/>
          </p:nvSpPr>
          <p:spPr bwMode="auto">
            <a:xfrm>
              <a:off x="8010012" y="853412"/>
              <a:ext cx="1157948" cy="1157948"/>
            </a:xfrm>
            <a:custGeom>
              <a:avLst/>
              <a:gdLst>
                <a:gd name="T0" fmla="*/ 703 w 1170"/>
                <a:gd name="T1" fmla="*/ 12 h 1170"/>
                <a:gd name="T2" fmla="*/ 838 w 1170"/>
                <a:gd name="T3" fmla="*/ 59 h 1170"/>
                <a:gd name="T4" fmla="*/ 957 w 1170"/>
                <a:gd name="T5" fmla="*/ 134 h 1170"/>
                <a:gd name="T6" fmla="*/ 1054 w 1170"/>
                <a:gd name="T7" fmla="*/ 236 h 1170"/>
                <a:gd name="T8" fmla="*/ 1124 w 1170"/>
                <a:gd name="T9" fmla="*/ 358 h 1170"/>
                <a:gd name="T10" fmla="*/ 1163 w 1170"/>
                <a:gd name="T11" fmla="*/ 496 h 1170"/>
                <a:gd name="T12" fmla="*/ 1166 w 1170"/>
                <a:gd name="T13" fmla="*/ 645 h 1170"/>
                <a:gd name="T14" fmla="*/ 1134 w 1170"/>
                <a:gd name="T15" fmla="*/ 786 h 1170"/>
                <a:gd name="T16" fmla="*/ 1070 w 1170"/>
                <a:gd name="T17" fmla="*/ 913 h 1170"/>
                <a:gd name="T18" fmla="*/ 979 w 1170"/>
                <a:gd name="T19" fmla="*/ 1019 h 1170"/>
                <a:gd name="T20" fmla="*/ 864 w 1170"/>
                <a:gd name="T21" fmla="*/ 1100 h 1170"/>
                <a:gd name="T22" fmla="*/ 731 w 1170"/>
                <a:gd name="T23" fmla="*/ 1152 h 1170"/>
                <a:gd name="T24" fmla="*/ 585 w 1170"/>
                <a:gd name="T25" fmla="*/ 1170 h 1170"/>
                <a:gd name="T26" fmla="*/ 439 w 1170"/>
                <a:gd name="T27" fmla="*/ 1152 h 1170"/>
                <a:gd name="T28" fmla="*/ 306 w 1170"/>
                <a:gd name="T29" fmla="*/ 1100 h 1170"/>
                <a:gd name="T30" fmla="*/ 192 w 1170"/>
                <a:gd name="T31" fmla="*/ 1019 h 1170"/>
                <a:gd name="T32" fmla="*/ 101 w 1170"/>
                <a:gd name="T33" fmla="*/ 913 h 1170"/>
                <a:gd name="T34" fmla="*/ 36 w 1170"/>
                <a:gd name="T35" fmla="*/ 786 h 1170"/>
                <a:gd name="T36" fmla="*/ 3 w 1170"/>
                <a:gd name="T37" fmla="*/ 645 h 1170"/>
                <a:gd name="T38" fmla="*/ 7 w 1170"/>
                <a:gd name="T39" fmla="*/ 496 h 1170"/>
                <a:gd name="T40" fmla="*/ 47 w 1170"/>
                <a:gd name="T41" fmla="*/ 358 h 1170"/>
                <a:gd name="T42" fmla="*/ 117 w 1170"/>
                <a:gd name="T43" fmla="*/ 236 h 1170"/>
                <a:gd name="T44" fmla="*/ 213 w 1170"/>
                <a:gd name="T45" fmla="*/ 134 h 1170"/>
                <a:gd name="T46" fmla="*/ 332 w 1170"/>
                <a:gd name="T47" fmla="*/ 59 h 1170"/>
                <a:gd name="T48" fmla="*/ 467 w 1170"/>
                <a:gd name="T49" fmla="*/ 12 h 1170"/>
                <a:gd name="T50" fmla="*/ 585 w 1170"/>
                <a:gd name="T51" fmla="*/ 54 h 1170"/>
                <a:gd name="T52" fmla="*/ 717 w 1170"/>
                <a:gd name="T53" fmla="*/ 70 h 1170"/>
                <a:gd name="T54" fmla="*/ 838 w 1170"/>
                <a:gd name="T55" fmla="*/ 118 h 1170"/>
                <a:gd name="T56" fmla="*/ 942 w 1170"/>
                <a:gd name="T57" fmla="*/ 192 h 1170"/>
                <a:gd name="T58" fmla="*/ 1025 w 1170"/>
                <a:gd name="T59" fmla="*/ 289 h 1170"/>
                <a:gd name="T60" fmla="*/ 1084 w 1170"/>
                <a:gd name="T61" fmla="*/ 403 h 1170"/>
                <a:gd name="T62" fmla="*/ 1114 w 1170"/>
                <a:gd name="T63" fmla="*/ 532 h 1170"/>
                <a:gd name="T64" fmla="*/ 1110 w 1170"/>
                <a:gd name="T65" fmla="*/ 667 h 1170"/>
                <a:gd name="T66" fmla="*/ 1075 w 1170"/>
                <a:gd name="T67" fmla="*/ 792 h 1170"/>
                <a:gd name="T68" fmla="*/ 1011 w 1170"/>
                <a:gd name="T69" fmla="*/ 903 h 1170"/>
                <a:gd name="T70" fmla="*/ 922 w 1170"/>
                <a:gd name="T71" fmla="*/ 995 h 1170"/>
                <a:gd name="T72" fmla="*/ 815 w 1170"/>
                <a:gd name="T73" fmla="*/ 1064 h 1170"/>
                <a:gd name="T74" fmla="*/ 692 w 1170"/>
                <a:gd name="T75" fmla="*/ 1106 h 1170"/>
                <a:gd name="T76" fmla="*/ 557 w 1170"/>
                <a:gd name="T77" fmla="*/ 1116 h 1170"/>
                <a:gd name="T78" fmla="*/ 427 w 1170"/>
                <a:gd name="T79" fmla="*/ 1092 h 1170"/>
                <a:gd name="T80" fmla="*/ 310 w 1170"/>
                <a:gd name="T81" fmla="*/ 1039 h 1170"/>
                <a:gd name="T82" fmla="*/ 210 w 1170"/>
                <a:gd name="T83" fmla="*/ 961 h 1170"/>
                <a:gd name="T84" fmla="*/ 131 w 1170"/>
                <a:gd name="T85" fmla="*/ 861 h 1170"/>
                <a:gd name="T86" fmla="*/ 78 w 1170"/>
                <a:gd name="T87" fmla="*/ 743 h 1170"/>
                <a:gd name="T88" fmla="*/ 54 w 1170"/>
                <a:gd name="T89" fmla="*/ 613 h 1170"/>
                <a:gd name="T90" fmla="*/ 65 w 1170"/>
                <a:gd name="T91" fmla="*/ 479 h 1170"/>
                <a:gd name="T92" fmla="*/ 106 w 1170"/>
                <a:gd name="T93" fmla="*/ 356 h 1170"/>
                <a:gd name="T94" fmla="*/ 175 w 1170"/>
                <a:gd name="T95" fmla="*/ 248 h 1170"/>
                <a:gd name="T96" fmla="*/ 267 w 1170"/>
                <a:gd name="T97" fmla="*/ 160 h 1170"/>
                <a:gd name="T98" fmla="*/ 378 w 1170"/>
                <a:gd name="T99" fmla="*/ 96 h 1170"/>
                <a:gd name="T100" fmla="*/ 504 w 1170"/>
                <a:gd name="T101" fmla="*/ 61 h 1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170" h="1170">
                  <a:moveTo>
                    <a:pt x="585" y="0"/>
                  </a:moveTo>
                  <a:lnTo>
                    <a:pt x="615" y="1"/>
                  </a:lnTo>
                  <a:lnTo>
                    <a:pt x="645" y="3"/>
                  </a:lnTo>
                  <a:lnTo>
                    <a:pt x="674" y="7"/>
                  </a:lnTo>
                  <a:lnTo>
                    <a:pt x="703" y="12"/>
                  </a:lnTo>
                  <a:lnTo>
                    <a:pt x="731" y="19"/>
                  </a:lnTo>
                  <a:lnTo>
                    <a:pt x="759" y="27"/>
                  </a:lnTo>
                  <a:lnTo>
                    <a:pt x="786" y="36"/>
                  </a:lnTo>
                  <a:lnTo>
                    <a:pt x="812" y="47"/>
                  </a:lnTo>
                  <a:lnTo>
                    <a:pt x="838" y="59"/>
                  </a:lnTo>
                  <a:lnTo>
                    <a:pt x="864" y="72"/>
                  </a:lnTo>
                  <a:lnTo>
                    <a:pt x="888" y="86"/>
                  </a:lnTo>
                  <a:lnTo>
                    <a:pt x="912" y="101"/>
                  </a:lnTo>
                  <a:lnTo>
                    <a:pt x="935" y="117"/>
                  </a:lnTo>
                  <a:lnTo>
                    <a:pt x="957" y="134"/>
                  </a:lnTo>
                  <a:lnTo>
                    <a:pt x="979" y="153"/>
                  </a:lnTo>
                  <a:lnTo>
                    <a:pt x="999" y="172"/>
                  </a:lnTo>
                  <a:lnTo>
                    <a:pt x="1017" y="192"/>
                  </a:lnTo>
                  <a:lnTo>
                    <a:pt x="1036" y="213"/>
                  </a:lnTo>
                  <a:lnTo>
                    <a:pt x="1054" y="236"/>
                  </a:lnTo>
                  <a:lnTo>
                    <a:pt x="1070" y="258"/>
                  </a:lnTo>
                  <a:lnTo>
                    <a:pt x="1085" y="282"/>
                  </a:lnTo>
                  <a:lnTo>
                    <a:pt x="1099" y="307"/>
                  </a:lnTo>
                  <a:lnTo>
                    <a:pt x="1112" y="332"/>
                  </a:lnTo>
                  <a:lnTo>
                    <a:pt x="1124" y="358"/>
                  </a:lnTo>
                  <a:lnTo>
                    <a:pt x="1134" y="385"/>
                  </a:lnTo>
                  <a:lnTo>
                    <a:pt x="1144" y="412"/>
                  </a:lnTo>
                  <a:lnTo>
                    <a:pt x="1151" y="439"/>
                  </a:lnTo>
                  <a:lnTo>
                    <a:pt x="1158" y="468"/>
                  </a:lnTo>
                  <a:lnTo>
                    <a:pt x="1163" y="496"/>
                  </a:lnTo>
                  <a:lnTo>
                    <a:pt x="1166" y="525"/>
                  </a:lnTo>
                  <a:lnTo>
                    <a:pt x="1169" y="555"/>
                  </a:lnTo>
                  <a:lnTo>
                    <a:pt x="1170" y="586"/>
                  </a:lnTo>
                  <a:lnTo>
                    <a:pt x="1169" y="616"/>
                  </a:lnTo>
                  <a:lnTo>
                    <a:pt x="1166" y="645"/>
                  </a:lnTo>
                  <a:lnTo>
                    <a:pt x="1163" y="674"/>
                  </a:lnTo>
                  <a:lnTo>
                    <a:pt x="1158" y="703"/>
                  </a:lnTo>
                  <a:lnTo>
                    <a:pt x="1151" y="731"/>
                  </a:lnTo>
                  <a:lnTo>
                    <a:pt x="1144" y="759"/>
                  </a:lnTo>
                  <a:lnTo>
                    <a:pt x="1134" y="786"/>
                  </a:lnTo>
                  <a:lnTo>
                    <a:pt x="1124" y="813"/>
                  </a:lnTo>
                  <a:lnTo>
                    <a:pt x="1112" y="839"/>
                  </a:lnTo>
                  <a:lnTo>
                    <a:pt x="1099" y="864"/>
                  </a:lnTo>
                  <a:lnTo>
                    <a:pt x="1085" y="889"/>
                  </a:lnTo>
                  <a:lnTo>
                    <a:pt x="1070" y="913"/>
                  </a:lnTo>
                  <a:lnTo>
                    <a:pt x="1054" y="936"/>
                  </a:lnTo>
                  <a:lnTo>
                    <a:pt x="1036" y="957"/>
                  </a:lnTo>
                  <a:lnTo>
                    <a:pt x="1017" y="979"/>
                  </a:lnTo>
                  <a:lnTo>
                    <a:pt x="999" y="999"/>
                  </a:lnTo>
                  <a:lnTo>
                    <a:pt x="979" y="1019"/>
                  </a:lnTo>
                  <a:lnTo>
                    <a:pt x="957" y="1037"/>
                  </a:lnTo>
                  <a:lnTo>
                    <a:pt x="935" y="1054"/>
                  </a:lnTo>
                  <a:lnTo>
                    <a:pt x="912" y="1071"/>
                  </a:lnTo>
                  <a:lnTo>
                    <a:pt x="888" y="1086"/>
                  </a:lnTo>
                  <a:lnTo>
                    <a:pt x="864" y="1100"/>
                  </a:lnTo>
                  <a:lnTo>
                    <a:pt x="838" y="1113"/>
                  </a:lnTo>
                  <a:lnTo>
                    <a:pt x="812" y="1125"/>
                  </a:lnTo>
                  <a:lnTo>
                    <a:pt x="786" y="1134"/>
                  </a:lnTo>
                  <a:lnTo>
                    <a:pt x="759" y="1144"/>
                  </a:lnTo>
                  <a:lnTo>
                    <a:pt x="731" y="1152"/>
                  </a:lnTo>
                  <a:lnTo>
                    <a:pt x="703" y="1158"/>
                  </a:lnTo>
                  <a:lnTo>
                    <a:pt x="674" y="1163"/>
                  </a:lnTo>
                  <a:lnTo>
                    <a:pt x="645" y="1168"/>
                  </a:lnTo>
                  <a:lnTo>
                    <a:pt x="615" y="1170"/>
                  </a:lnTo>
                  <a:lnTo>
                    <a:pt x="585" y="1170"/>
                  </a:lnTo>
                  <a:lnTo>
                    <a:pt x="555" y="1170"/>
                  </a:lnTo>
                  <a:lnTo>
                    <a:pt x="525" y="1168"/>
                  </a:lnTo>
                  <a:lnTo>
                    <a:pt x="496" y="1163"/>
                  </a:lnTo>
                  <a:lnTo>
                    <a:pt x="467" y="1158"/>
                  </a:lnTo>
                  <a:lnTo>
                    <a:pt x="439" y="1152"/>
                  </a:lnTo>
                  <a:lnTo>
                    <a:pt x="412" y="1144"/>
                  </a:lnTo>
                  <a:lnTo>
                    <a:pt x="384" y="1134"/>
                  </a:lnTo>
                  <a:lnTo>
                    <a:pt x="358" y="1125"/>
                  </a:lnTo>
                  <a:lnTo>
                    <a:pt x="332" y="1113"/>
                  </a:lnTo>
                  <a:lnTo>
                    <a:pt x="306" y="1100"/>
                  </a:lnTo>
                  <a:lnTo>
                    <a:pt x="282" y="1086"/>
                  </a:lnTo>
                  <a:lnTo>
                    <a:pt x="258" y="1071"/>
                  </a:lnTo>
                  <a:lnTo>
                    <a:pt x="236" y="1054"/>
                  </a:lnTo>
                  <a:lnTo>
                    <a:pt x="213" y="1037"/>
                  </a:lnTo>
                  <a:lnTo>
                    <a:pt x="192" y="1019"/>
                  </a:lnTo>
                  <a:lnTo>
                    <a:pt x="172" y="999"/>
                  </a:lnTo>
                  <a:lnTo>
                    <a:pt x="152" y="979"/>
                  </a:lnTo>
                  <a:lnTo>
                    <a:pt x="134" y="957"/>
                  </a:lnTo>
                  <a:lnTo>
                    <a:pt x="117" y="936"/>
                  </a:lnTo>
                  <a:lnTo>
                    <a:pt x="101" y="913"/>
                  </a:lnTo>
                  <a:lnTo>
                    <a:pt x="84" y="889"/>
                  </a:lnTo>
                  <a:lnTo>
                    <a:pt x="70" y="864"/>
                  </a:lnTo>
                  <a:lnTo>
                    <a:pt x="57" y="839"/>
                  </a:lnTo>
                  <a:lnTo>
                    <a:pt x="47" y="813"/>
                  </a:lnTo>
                  <a:lnTo>
                    <a:pt x="36" y="786"/>
                  </a:lnTo>
                  <a:lnTo>
                    <a:pt x="26" y="759"/>
                  </a:lnTo>
                  <a:lnTo>
                    <a:pt x="19" y="731"/>
                  </a:lnTo>
                  <a:lnTo>
                    <a:pt x="12" y="703"/>
                  </a:lnTo>
                  <a:lnTo>
                    <a:pt x="7" y="674"/>
                  </a:lnTo>
                  <a:lnTo>
                    <a:pt x="3" y="645"/>
                  </a:lnTo>
                  <a:lnTo>
                    <a:pt x="1" y="616"/>
                  </a:lnTo>
                  <a:lnTo>
                    <a:pt x="0" y="586"/>
                  </a:lnTo>
                  <a:lnTo>
                    <a:pt x="1" y="555"/>
                  </a:lnTo>
                  <a:lnTo>
                    <a:pt x="3" y="525"/>
                  </a:lnTo>
                  <a:lnTo>
                    <a:pt x="7" y="496"/>
                  </a:lnTo>
                  <a:lnTo>
                    <a:pt x="12" y="468"/>
                  </a:lnTo>
                  <a:lnTo>
                    <a:pt x="19" y="439"/>
                  </a:lnTo>
                  <a:lnTo>
                    <a:pt x="26" y="412"/>
                  </a:lnTo>
                  <a:lnTo>
                    <a:pt x="36" y="385"/>
                  </a:lnTo>
                  <a:lnTo>
                    <a:pt x="47" y="358"/>
                  </a:lnTo>
                  <a:lnTo>
                    <a:pt x="57" y="332"/>
                  </a:lnTo>
                  <a:lnTo>
                    <a:pt x="70" y="307"/>
                  </a:lnTo>
                  <a:lnTo>
                    <a:pt x="84" y="282"/>
                  </a:lnTo>
                  <a:lnTo>
                    <a:pt x="101" y="258"/>
                  </a:lnTo>
                  <a:lnTo>
                    <a:pt x="117" y="236"/>
                  </a:lnTo>
                  <a:lnTo>
                    <a:pt x="134" y="213"/>
                  </a:lnTo>
                  <a:lnTo>
                    <a:pt x="152" y="192"/>
                  </a:lnTo>
                  <a:lnTo>
                    <a:pt x="172" y="172"/>
                  </a:lnTo>
                  <a:lnTo>
                    <a:pt x="192" y="153"/>
                  </a:lnTo>
                  <a:lnTo>
                    <a:pt x="213" y="134"/>
                  </a:lnTo>
                  <a:lnTo>
                    <a:pt x="236" y="117"/>
                  </a:lnTo>
                  <a:lnTo>
                    <a:pt x="258" y="101"/>
                  </a:lnTo>
                  <a:lnTo>
                    <a:pt x="282" y="86"/>
                  </a:lnTo>
                  <a:lnTo>
                    <a:pt x="306" y="72"/>
                  </a:lnTo>
                  <a:lnTo>
                    <a:pt x="332" y="59"/>
                  </a:lnTo>
                  <a:lnTo>
                    <a:pt x="358" y="47"/>
                  </a:lnTo>
                  <a:lnTo>
                    <a:pt x="384" y="36"/>
                  </a:lnTo>
                  <a:lnTo>
                    <a:pt x="412" y="27"/>
                  </a:lnTo>
                  <a:lnTo>
                    <a:pt x="439" y="19"/>
                  </a:lnTo>
                  <a:lnTo>
                    <a:pt x="467" y="12"/>
                  </a:lnTo>
                  <a:lnTo>
                    <a:pt x="496" y="7"/>
                  </a:lnTo>
                  <a:lnTo>
                    <a:pt x="525" y="3"/>
                  </a:lnTo>
                  <a:lnTo>
                    <a:pt x="555" y="1"/>
                  </a:lnTo>
                  <a:lnTo>
                    <a:pt x="585" y="0"/>
                  </a:lnTo>
                  <a:close/>
                  <a:moveTo>
                    <a:pt x="585" y="54"/>
                  </a:moveTo>
                  <a:lnTo>
                    <a:pt x="612" y="55"/>
                  </a:lnTo>
                  <a:lnTo>
                    <a:pt x="639" y="57"/>
                  </a:lnTo>
                  <a:lnTo>
                    <a:pt x="665" y="61"/>
                  </a:lnTo>
                  <a:lnTo>
                    <a:pt x="692" y="65"/>
                  </a:lnTo>
                  <a:lnTo>
                    <a:pt x="717" y="70"/>
                  </a:lnTo>
                  <a:lnTo>
                    <a:pt x="743" y="78"/>
                  </a:lnTo>
                  <a:lnTo>
                    <a:pt x="768" y="87"/>
                  </a:lnTo>
                  <a:lnTo>
                    <a:pt x="792" y="96"/>
                  </a:lnTo>
                  <a:lnTo>
                    <a:pt x="815" y="107"/>
                  </a:lnTo>
                  <a:lnTo>
                    <a:pt x="838" y="118"/>
                  </a:lnTo>
                  <a:lnTo>
                    <a:pt x="861" y="131"/>
                  </a:lnTo>
                  <a:lnTo>
                    <a:pt x="882" y="145"/>
                  </a:lnTo>
                  <a:lnTo>
                    <a:pt x="903" y="160"/>
                  </a:lnTo>
                  <a:lnTo>
                    <a:pt x="922" y="175"/>
                  </a:lnTo>
                  <a:lnTo>
                    <a:pt x="942" y="192"/>
                  </a:lnTo>
                  <a:lnTo>
                    <a:pt x="960" y="210"/>
                  </a:lnTo>
                  <a:lnTo>
                    <a:pt x="979" y="228"/>
                  </a:lnTo>
                  <a:lnTo>
                    <a:pt x="995" y="248"/>
                  </a:lnTo>
                  <a:lnTo>
                    <a:pt x="1011" y="268"/>
                  </a:lnTo>
                  <a:lnTo>
                    <a:pt x="1025" y="289"/>
                  </a:lnTo>
                  <a:lnTo>
                    <a:pt x="1039" y="310"/>
                  </a:lnTo>
                  <a:lnTo>
                    <a:pt x="1052" y="332"/>
                  </a:lnTo>
                  <a:lnTo>
                    <a:pt x="1064" y="356"/>
                  </a:lnTo>
                  <a:lnTo>
                    <a:pt x="1075" y="378"/>
                  </a:lnTo>
                  <a:lnTo>
                    <a:pt x="1084" y="403"/>
                  </a:lnTo>
                  <a:lnTo>
                    <a:pt x="1092" y="428"/>
                  </a:lnTo>
                  <a:lnTo>
                    <a:pt x="1099" y="453"/>
                  </a:lnTo>
                  <a:lnTo>
                    <a:pt x="1105" y="479"/>
                  </a:lnTo>
                  <a:lnTo>
                    <a:pt x="1110" y="505"/>
                  </a:lnTo>
                  <a:lnTo>
                    <a:pt x="1114" y="532"/>
                  </a:lnTo>
                  <a:lnTo>
                    <a:pt x="1116" y="558"/>
                  </a:lnTo>
                  <a:lnTo>
                    <a:pt x="1116" y="586"/>
                  </a:lnTo>
                  <a:lnTo>
                    <a:pt x="1116" y="613"/>
                  </a:lnTo>
                  <a:lnTo>
                    <a:pt x="1114" y="640"/>
                  </a:lnTo>
                  <a:lnTo>
                    <a:pt x="1110" y="667"/>
                  </a:lnTo>
                  <a:lnTo>
                    <a:pt x="1105" y="693"/>
                  </a:lnTo>
                  <a:lnTo>
                    <a:pt x="1099" y="718"/>
                  </a:lnTo>
                  <a:lnTo>
                    <a:pt x="1092" y="743"/>
                  </a:lnTo>
                  <a:lnTo>
                    <a:pt x="1084" y="768"/>
                  </a:lnTo>
                  <a:lnTo>
                    <a:pt x="1075" y="792"/>
                  </a:lnTo>
                  <a:lnTo>
                    <a:pt x="1064" y="816"/>
                  </a:lnTo>
                  <a:lnTo>
                    <a:pt x="1052" y="838"/>
                  </a:lnTo>
                  <a:lnTo>
                    <a:pt x="1039" y="861"/>
                  </a:lnTo>
                  <a:lnTo>
                    <a:pt x="1025" y="883"/>
                  </a:lnTo>
                  <a:lnTo>
                    <a:pt x="1011" y="903"/>
                  </a:lnTo>
                  <a:lnTo>
                    <a:pt x="995" y="924"/>
                  </a:lnTo>
                  <a:lnTo>
                    <a:pt x="979" y="942"/>
                  </a:lnTo>
                  <a:lnTo>
                    <a:pt x="960" y="961"/>
                  </a:lnTo>
                  <a:lnTo>
                    <a:pt x="942" y="979"/>
                  </a:lnTo>
                  <a:lnTo>
                    <a:pt x="922" y="995"/>
                  </a:lnTo>
                  <a:lnTo>
                    <a:pt x="903" y="1011"/>
                  </a:lnTo>
                  <a:lnTo>
                    <a:pt x="882" y="1026"/>
                  </a:lnTo>
                  <a:lnTo>
                    <a:pt x="861" y="1039"/>
                  </a:lnTo>
                  <a:lnTo>
                    <a:pt x="838" y="1052"/>
                  </a:lnTo>
                  <a:lnTo>
                    <a:pt x="815" y="1064"/>
                  </a:lnTo>
                  <a:lnTo>
                    <a:pt x="792" y="1075"/>
                  </a:lnTo>
                  <a:lnTo>
                    <a:pt x="768" y="1085"/>
                  </a:lnTo>
                  <a:lnTo>
                    <a:pt x="743" y="1092"/>
                  </a:lnTo>
                  <a:lnTo>
                    <a:pt x="717" y="1100"/>
                  </a:lnTo>
                  <a:lnTo>
                    <a:pt x="692" y="1106"/>
                  </a:lnTo>
                  <a:lnTo>
                    <a:pt x="665" y="1110"/>
                  </a:lnTo>
                  <a:lnTo>
                    <a:pt x="639" y="1114"/>
                  </a:lnTo>
                  <a:lnTo>
                    <a:pt x="612" y="1116"/>
                  </a:lnTo>
                  <a:lnTo>
                    <a:pt x="585" y="1117"/>
                  </a:lnTo>
                  <a:lnTo>
                    <a:pt x="557" y="1116"/>
                  </a:lnTo>
                  <a:lnTo>
                    <a:pt x="530" y="1114"/>
                  </a:lnTo>
                  <a:lnTo>
                    <a:pt x="504" y="1110"/>
                  </a:lnTo>
                  <a:lnTo>
                    <a:pt x="479" y="1106"/>
                  </a:lnTo>
                  <a:lnTo>
                    <a:pt x="453" y="1100"/>
                  </a:lnTo>
                  <a:lnTo>
                    <a:pt x="427" y="1092"/>
                  </a:lnTo>
                  <a:lnTo>
                    <a:pt x="403" y="1085"/>
                  </a:lnTo>
                  <a:lnTo>
                    <a:pt x="378" y="1075"/>
                  </a:lnTo>
                  <a:lnTo>
                    <a:pt x="354" y="1064"/>
                  </a:lnTo>
                  <a:lnTo>
                    <a:pt x="332" y="1052"/>
                  </a:lnTo>
                  <a:lnTo>
                    <a:pt x="310" y="1039"/>
                  </a:lnTo>
                  <a:lnTo>
                    <a:pt x="289" y="1026"/>
                  </a:lnTo>
                  <a:lnTo>
                    <a:pt x="267" y="1011"/>
                  </a:lnTo>
                  <a:lnTo>
                    <a:pt x="247" y="995"/>
                  </a:lnTo>
                  <a:lnTo>
                    <a:pt x="228" y="979"/>
                  </a:lnTo>
                  <a:lnTo>
                    <a:pt x="210" y="961"/>
                  </a:lnTo>
                  <a:lnTo>
                    <a:pt x="192" y="942"/>
                  </a:lnTo>
                  <a:lnTo>
                    <a:pt x="175" y="924"/>
                  </a:lnTo>
                  <a:lnTo>
                    <a:pt x="160" y="903"/>
                  </a:lnTo>
                  <a:lnTo>
                    <a:pt x="145" y="883"/>
                  </a:lnTo>
                  <a:lnTo>
                    <a:pt x="131" y="861"/>
                  </a:lnTo>
                  <a:lnTo>
                    <a:pt x="118" y="838"/>
                  </a:lnTo>
                  <a:lnTo>
                    <a:pt x="106" y="816"/>
                  </a:lnTo>
                  <a:lnTo>
                    <a:pt x="95" y="792"/>
                  </a:lnTo>
                  <a:lnTo>
                    <a:pt x="87" y="768"/>
                  </a:lnTo>
                  <a:lnTo>
                    <a:pt x="78" y="743"/>
                  </a:lnTo>
                  <a:lnTo>
                    <a:pt x="70" y="718"/>
                  </a:lnTo>
                  <a:lnTo>
                    <a:pt x="65" y="693"/>
                  </a:lnTo>
                  <a:lnTo>
                    <a:pt x="60" y="667"/>
                  </a:lnTo>
                  <a:lnTo>
                    <a:pt x="56" y="640"/>
                  </a:lnTo>
                  <a:lnTo>
                    <a:pt x="54" y="613"/>
                  </a:lnTo>
                  <a:lnTo>
                    <a:pt x="54" y="586"/>
                  </a:lnTo>
                  <a:lnTo>
                    <a:pt x="54" y="558"/>
                  </a:lnTo>
                  <a:lnTo>
                    <a:pt x="56" y="532"/>
                  </a:lnTo>
                  <a:lnTo>
                    <a:pt x="60" y="505"/>
                  </a:lnTo>
                  <a:lnTo>
                    <a:pt x="65" y="479"/>
                  </a:lnTo>
                  <a:lnTo>
                    <a:pt x="70" y="453"/>
                  </a:lnTo>
                  <a:lnTo>
                    <a:pt x="78" y="428"/>
                  </a:lnTo>
                  <a:lnTo>
                    <a:pt x="87" y="403"/>
                  </a:lnTo>
                  <a:lnTo>
                    <a:pt x="95" y="378"/>
                  </a:lnTo>
                  <a:lnTo>
                    <a:pt x="106" y="356"/>
                  </a:lnTo>
                  <a:lnTo>
                    <a:pt x="118" y="332"/>
                  </a:lnTo>
                  <a:lnTo>
                    <a:pt x="131" y="310"/>
                  </a:lnTo>
                  <a:lnTo>
                    <a:pt x="145" y="289"/>
                  </a:lnTo>
                  <a:lnTo>
                    <a:pt x="160" y="268"/>
                  </a:lnTo>
                  <a:lnTo>
                    <a:pt x="175" y="248"/>
                  </a:lnTo>
                  <a:lnTo>
                    <a:pt x="192" y="228"/>
                  </a:lnTo>
                  <a:lnTo>
                    <a:pt x="210" y="210"/>
                  </a:lnTo>
                  <a:lnTo>
                    <a:pt x="228" y="192"/>
                  </a:lnTo>
                  <a:lnTo>
                    <a:pt x="247" y="175"/>
                  </a:lnTo>
                  <a:lnTo>
                    <a:pt x="267" y="160"/>
                  </a:lnTo>
                  <a:lnTo>
                    <a:pt x="289" y="145"/>
                  </a:lnTo>
                  <a:lnTo>
                    <a:pt x="310" y="131"/>
                  </a:lnTo>
                  <a:lnTo>
                    <a:pt x="332" y="118"/>
                  </a:lnTo>
                  <a:lnTo>
                    <a:pt x="354" y="107"/>
                  </a:lnTo>
                  <a:lnTo>
                    <a:pt x="378" y="96"/>
                  </a:lnTo>
                  <a:lnTo>
                    <a:pt x="403" y="87"/>
                  </a:lnTo>
                  <a:lnTo>
                    <a:pt x="427" y="78"/>
                  </a:lnTo>
                  <a:lnTo>
                    <a:pt x="453" y="70"/>
                  </a:lnTo>
                  <a:lnTo>
                    <a:pt x="479" y="65"/>
                  </a:lnTo>
                  <a:lnTo>
                    <a:pt x="504" y="61"/>
                  </a:lnTo>
                  <a:lnTo>
                    <a:pt x="530" y="57"/>
                  </a:lnTo>
                  <a:lnTo>
                    <a:pt x="557" y="55"/>
                  </a:lnTo>
                  <a:lnTo>
                    <a:pt x="585" y="54"/>
                  </a:ln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" name="Freeform 46"/>
            <p:cNvSpPr/>
            <p:nvPr/>
          </p:nvSpPr>
          <p:spPr bwMode="auto">
            <a:xfrm>
              <a:off x="8105185" y="948585"/>
              <a:ext cx="741562" cy="955704"/>
            </a:xfrm>
            <a:custGeom>
              <a:avLst/>
              <a:gdLst>
                <a:gd name="T0" fmla="*/ 393 w 748"/>
                <a:gd name="T1" fmla="*/ 11 h 964"/>
                <a:gd name="T2" fmla="*/ 319 w 748"/>
                <a:gd name="T3" fmla="*/ 35 h 964"/>
                <a:gd name="T4" fmla="*/ 267 w 748"/>
                <a:gd name="T5" fmla="*/ 59 h 964"/>
                <a:gd name="T6" fmla="*/ 212 w 748"/>
                <a:gd name="T7" fmla="*/ 91 h 964"/>
                <a:gd name="T8" fmla="*/ 158 w 748"/>
                <a:gd name="T9" fmla="*/ 132 h 964"/>
                <a:gd name="T10" fmla="*/ 107 w 748"/>
                <a:gd name="T11" fmla="*/ 183 h 964"/>
                <a:gd name="T12" fmla="*/ 63 w 748"/>
                <a:gd name="T13" fmla="*/ 245 h 964"/>
                <a:gd name="T14" fmla="*/ 27 w 748"/>
                <a:gd name="T15" fmla="*/ 319 h 964"/>
                <a:gd name="T16" fmla="*/ 6 w 748"/>
                <a:gd name="T17" fmla="*/ 403 h 964"/>
                <a:gd name="T18" fmla="*/ 0 w 748"/>
                <a:gd name="T19" fmla="*/ 487 h 964"/>
                <a:gd name="T20" fmla="*/ 9 w 748"/>
                <a:gd name="T21" fmla="*/ 567 h 964"/>
                <a:gd name="T22" fmla="*/ 29 w 748"/>
                <a:gd name="T23" fmla="*/ 642 h 964"/>
                <a:gd name="T24" fmla="*/ 61 w 748"/>
                <a:gd name="T25" fmla="*/ 712 h 964"/>
                <a:gd name="T26" fmla="*/ 99 w 748"/>
                <a:gd name="T27" fmla="*/ 776 h 964"/>
                <a:gd name="T28" fmla="*/ 145 w 748"/>
                <a:gd name="T29" fmla="*/ 832 h 964"/>
                <a:gd name="T30" fmla="*/ 193 w 748"/>
                <a:gd name="T31" fmla="*/ 879 h 964"/>
                <a:gd name="T32" fmla="*/ 244 w 748"/>
                <a:gd name="T33" fmla="*/ 916 h 964"/>
                <a:gd name="T34" fmla="*/ 295 w 748"/>
                <a:gd name="T35" fmla="*/ 942 h 964"/>
                <a:gd name="T36" fmla="*/ 342 w 748"/>
                <a:gd name="T37" fmla="*/ 955 h 964"/>
                <a:gd name="T38" fmla="*/ 440 w 748"/>
                <a:gd name="T39" fmla="*/ 964 h 964"/>
                <a:gd name="T40" fmla="*/ 507 w 748"/>
                <a:gd name="T41" fmla="*/ 961 h 964"/>
                <a:gd name="T42" fmla="*/ 555 w 748"/>
                <a:gd name="T43" fmla="*/ 952 h 964"/>
                <a:gd name="T44" fmla="*/ 601 w 748"/>
                <a:gd name="T45" fmla="*/ 938 h 964"/>
                <a:gd name="T46" fmla="*/ 643 w 748"/>
                <a:gd name="T47" fmla="*/ 918 h 964"/>
                <a:gd name="T48" fmla="*/ 679 w 748"/>
                <a:gd name="T49" fmla="*/ 889 h 964"/>
                <a:gd name="T50" fmla="*/ 710 w 748"/>
                <a:gd name="T51" fmla="*/ 854 h 964"/>
                <a:gd name="T52" fmla="*/ 732 w 748"/>
                <a:gd name="T53" fmla="*/ 810 h 964"/>
                <a:gd name="T54" fmla="*/ 745 w 748"/>
                <a:gd name="T55" fmla="*/ 754 h 964"/>
                <a:gd name="T56" fmla="*/ 747 w 748"/>
                <a:gd name="T57" fmla="*/ 695 h 964"/>
                <a:gd name="T58" fmla="*/ 737 w 748"/>
                <a:gd name="T59" fmla="*/ 644 h 964"/>
                <a:gd name="T60" fmla="*/ 715 w 748"/>
                <a:gd name="T61" fmla="*/ 602 h 964"/>
                <a:gd name="T62" fmla="*/ 685 w 748"/>
                <a:gd name="T63" fmla="*/ 569 h 964"/>
                <a:gd name="T64" fmla="*/ 648 w 748"/>
                <a:gd name="T65" fmla="*/ 542 h 964"/>
                <a:gd name="T66" fmla="*/ 594 w 748"/>
                <a:gd name="T67" fmla="*/ 515 h 964"/>
                <a:gd name="T68" fmla="*/ 514 w 748"/>
                <a:gd name="T69" fmla="*/ 490 h 964"/>
                <a:gd name="T70" fmla="*/ 421 w 748"/>
                <a:gd name="T71" fmla="*/ 464 h 964"/>
                <a:gd name="T72" fmla="*/ 379 w 748"/>
                <a:gd name="T73" fmla="*/ 443 h 964"/>
                <a:gd name="T74" fmla="*/ 336 w 748"/>
                <a:gd name="T75" fmla="*/ 411 h 964"/>
                <a:gd name="T76" fmla="*/ 297 w 748"/>
                <a:gd name="T77" fmla="*/ 366 h 964"/>
                <a:gd name="T78" fmla="*/ 272 w 748"/>
                <a:gd name="T79" fmla="*/ 315 h 964"/>
                <a:gd name="T80" fmla="*/ 261 w 748"/>
                <a:gd name="T81" fmla="*/ 279 h 964"/>
                <a:gd name="T82" fmla="*/ 255 w 748"/>
                <a:gd name="T83" fmla="*/ 237 h 964"/>
                <a:gd name="T84" fmla="*/ 255 w 748"/>
                <a:gd name="T85" fmla="*/ 193 h 964"/>
                <a:gd name="T86" fmla="*/ 265 w 748"/>
                <a:gd name="T87" fmla="*/ 154 h 964"/>
                <a:gd name="T88" fmla="*/ 282 w 748"/>
                <a:gd name="T89" fmla="*/ 119 h 964"/>
                <a:gd name="T90" fmla="*/ 304 w 748"/>
                <a:gd name="T91" fmla="*/ 89 h 964"/>
                <a:gd name="T92" fmla="*/ 348 w 748"/>
                <a:gd name="T93" fmla="*/ 50 h 964"/>
                <a:gd name="T94" fmla="*/ 402 w 748"/>
                <a:gd name="T95" fmla="*/ 18 h 964"/>
                <a:gd name="T96" fmla="*/ 448 w 748"/>
                <a:gd name="T97" fmla="*/ 0 h 9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748" h="964">
                  <a:moveTo>
                    <a:pt x="448" y="0"/>
                  </a:moveTo>
                  <a:lnTo>
                    <a:pt x="433" y="2"/>
                  </a:lnTo>
                  <a:lnTo>
                    <a:pt x="393" y="11"/>
                  </a:lnTo>
                  <a:lnTo>
                    <a:pt x="366" y="19"/>
                  </a:lnTo>
                  <a:lnTo>
                    <a:pt x="335" y="30"/>
                  </a:lnTo>
                  <a:lnTo>
                    <a:pt x="319" y="35"/>
                  </a:lnTo>
                  <a:lnTo>
                    <a:pt x="301" y="43"/>
                  </a:lnTo>
                  <a:lnTo>
                    <a:pt x="284" y="50"/>
                  </a:lnTo>
                  <a:lnTo>
                    <a:pt x="267" y="59"/>
                  </a:lnTo>
                  <a:lnTo>
                    <a:pt x="248" y="69"/>
                  </a:lnTo>
                  <a:lnTo>
                    <a:pt x="230" y="79"/>
                  </a:lnTo>
                  <a:lnTo>
                    <a:pt x="212" y="91"/>
                  </a:lnTo>
                  <a:lnTo>
                    <a:pt x="193" y="103"/>
                  </a:lnTo>
                  <a:lnTo>
                    <a:pt x="175" y="117"/>
                  </a:lnTo>
                  <a:lnTo>
                    <a:pt x="158" y="132"/>
                  </a:lnTo>
                  <a:lnTo>
                    <a:pt x="141" y="147"/>
                  </a:lnTo>
                  <a:lnTo>
                    <a:pt x="123" y="165"/>
                  </a:lnTo>
                  <a:lnTo>
                    <a:pt x="107" y="183"/>
                  </a:lnTo>
                  <a:lnTo>
                    <a:pt x="91" y="203"/>
                  </a:lnTo>
                  <a:lnTo>
                    <a:pt x="77" y="223"/>
                  </a:lnTo>
                  <a:lnTo>
                    <a:pt x="63" y="245"/>
                  </a:lnTo>
                  <a:lnTo>
                    <a:pt x="50" y="268"/>
                  </a:lnTo>
                  <a:lnTo>
                    <a:pt x="38" y="293"/>
                  </a:lnTo>
                  <a:lnTo>
                    <a:pt x="27" y="319"/>
                  </a:lnTo>
                  <a:lnTo>
                    <a:pt x="18" y="347"/>
                  </a:lnTo>
                  <a:lnTo>
                    <a:pt x="11" y="375"/>
                  </a:lnTo>
                  <a:lnTo>
                    <a:pt x="6" y="403"/>
                  </a:lnTo>
                  <a:lnTo>
                    <a:pt x="2" y="432"/>
                  </a:lnTo>
                  <a:lnTo>
                    <a:pt x="0" y="460"/>
                  </a:lnTo>
                  <a:lnTo>
                    <a:pt x="0" y="487"/>
                  </a:lnTo>
                  <a:lnTo>
                    <a:pt x="1" y="514"/>
                  </a:lnTo>
                  <a:lnTo>
                    <a:pt x="4" y="541"/>
                  </a:lnTo>
                  <a:lnTo>
                    <a:pt x="9" y="567"/>
                  </a:lnTo>
                  <a:lnTo>
                    <a:pt x="14" y="592"/>
                  </a:lnTo>
                  <a:lnTo>
                    <a:pt x="21" y="617"/>
                  </a:lnTo>
                  <a:lnTo>
                    <a:pt x="29" y="642"/>
                  </a:lnTo>
                  <a:lnTo>
                    <a:pt x="39" y="666"/>
                  </a:lnTo>
                  <a:lnTo>
                    <a:pt x="49" y="690"/>
                  </a:lnTo>
                  <a:lnTo>
                    <a:pt x="61" y="712"/>
                  </a:lnTo>
                  <a:lnTo>
                    <a:pt x="72" y="734"/>
                  </a:lnTo>
                  <a:lnTo>
                    <a:pt x="85" y="756"/>
                  </a:lnTo>
                  <a:lnTo>
                    <a:pt x="99" y="776"/>
                  </a:lnTo>
                  <a:lnTo>
                    <a:pt x="114" y="795"/>
                  </a:lnTo>
                  <a:lnTo>
                    <a:pt x="129" y="814"/>
                  </a:lnTo>
                  <a:lnTo>
                    <a:pt x="145" y="832"/>
                  </a:lnTo>
                  <a:lnTo>
                    <a:pt x="160" y="848"/>
                  </a:lnTo>
                  <a:lnTo>
                    <a:pt x="176" y="865"/>
                  </a:lnTo>
                  <a:lnTo>
                    <a:pt x="193" y="879"/>
                  </a:lnTo>
                  <a:lnTo>
                    <a:pt x="210" y="893"/>
                  </a:lnTo>
                  <a:lnTo>
                    <a:pt x="227" y="905"/>
                  </a:lnTo>
                  <a:lnTo>
                    <a:pt x="244" y="916"/>
                  </a:lnTo>
                  <a:lnTo>
                    <a:pt x="261" y="926"/>
                  </a:lnTo>
                  <a:lnTo>
                    <a:pt x="278" y="935"/>
                  </a:lnTo>
                  <a:lnTo>
                    <a:pt x="295" y="942"/>
                  </a:lnTo>
                  <a:lnTo>
                    <a:pt x="311" y="948"/>
                  </a:lnTo>
                  <a:lnTo>
                    <a:pt x="327" y="952"/>
                  </a:lnTo>
                  <a:lnTo>
                    <a:pt x="342" y="955"/>
                  </a:lnTo>
                  <a:lnTo>
                    <a:pt x="374" y="960"/>
                  </a:lnTo>
                  <a:lnTo>
                    <a:pt x="406" y="963"/>
                  </a:lnTo>
                  <a:lnTo>
                    <a:pt x="440" y="964"/>
                  </a:lnTo>
                  <a:lnTo>
                    <a:pt x="473" y="963"/>
                  </a:lnTo>
                  <a:lnTo>
                    <a:pt x="489" y="962"/>
                  </a:lnTo>
                  <a:lnTo>
                    <a:pt x="507" y="961"/>
                  </a:lnTo>
                  <a:lnTo>
                    <a:pt x="523" y="959"/>
                  </a:lnTo>
                  <a:lnTo>
                    <a:pt x="539" y="955"/>
                  </a:lnTo>
                  <a:lnTo>
                    <a:pt x="555" y="952"/>
                  </a:lnTo>
                  <a:lnTo>
                    <a:pt x="570" y="949"/>
                  </a:lnTo>
                  <a:lnTo>
                    <a:pt x="585" y="943"/>
                  </a:lnTo>
                  <a:lnTo>
                    <a:pt x="601" y="938"/>
                  </a:lnTo>
                  <a:lnTo>
                    <a:pt x="616" y="933"/>
                  </a:lnTo>
                  <a:lnTo>
                    <a:pt x="630" y="925"/>
                  </a:lnTo>
                  <a:lnTo>
                    <a:pt x="643" y="918"/>
                  </a:lnTo>
                  <a:lnTo>
                    <a:pt x="656" y="909"/>
                  </a:lnTo>
                  <a:lnTo>
                    <a:pt x="669" y="900"/>
                  </a:lnTo>
                  <a:lnTo>
                    <a:pt x="679" y="889"/>
                  </a:lnTo>
                  <a:lnTo>
                    <a:pt x="691" y="879"/>
                  </a:lnTo>
                  <a:lnTo>
                    <a:pt x="701" y="867"/>
                  </a:lnTo>
                  <a:lnTo>
                    <a:pt x="710" y="854"/>
                  </a:lnTo>
                  <a:lnTo>
                    <a:pt x="718" y="840"/>
                  </a:lnTo>
                  <a:lnTo>
                    <a:pt x="726" y="825"/>
                  </a:lnTo>
                  <a:lnTo>
                    <a:pt x="732" y="810"/>
                  </a:lnTo>
                  <a:lnTo>
                    <a:pt x="738" y="792"/>
                  </a:lnTo>
                  <a:lnTo>
                    <a:pt x="742" y="774"/>
                  </a:lnTo>
                  <a:lnTo>
                    <a:pt x="745" y="754"/>
                  </a:lnTo>
                  <a:lnTo>
                    <a:pt x="747" y="735"/>
                  </a:lnTo>
                  <a:lnTo>
                    <a:pt x="748" y="714"/>
                  </a:lnTo>
                  <a:lnTo>
                    <a:pt x="747" y="695"/>
                  </a:lnTo>
                  <a:lnTo>
                    <a:pt x="745" y="677"/>
                  </a:lnTo>
                  <a:lnTo>
                    <a:pt x="741" y="660"/>
                  </a:lnTo>
                  <a:lnTo>
                    <a:pt x="737" y="644"/>
                  </a:lnTo>
                  <a:lnTo>
                    <a:pt x="730" y="629"/>
                  </a:lnTo>
                  <a:lnTo>
                    <a:pt x="723" y="615"/>
                  </a:lnTo>
                  <a:lnTo>
                    <a:pt x="715" y="602"/>
                  </a:lnTo>
                  <a:lnTo>
                    <a:pt x="705" y="590"/>
                  </a:lnTo>
                  <a:lnTo>
                    <a:pt x="696" y="579"/>
                  </a:lnTo>
                  <a:lnTo>
                    <a:pt x="685" y="569"/>
                  </a:lnTo>
                  <a:lnTo>
                    <a:pt x="673" y="559"/>
                  </a:lnTo>
                  <a:lnTo>
                    <a:pt x="661" y="550"/>
                  </a:lnTo>
                  <a:lnTo>
                    <a:pt x="648" y="542"/>
                  </a:lnTo>
                  <a:lnTo>
                    <a:pt x="635" y="534"/>
                  </a:lnTo>
                  <a:lnTo>
                    <a:pt x="622" y="528"/>
                  </a:lnTo>
                  <a:lnTo>
                    <a:pt x="594" y="515"/>
                  </a:lnTo>
                  <a:lnTo>
                    <a:pt x="567" y="505"/>
                  </a:lnTo>
                  <a:lnTo>
                    <a:pt x="540" y="496"/>
                  </a:lnTo>
                  <a:lnTo>
                    <a:pt x="514" y="490"/>
                  </a:lnTo>
                  <a:lnTo>
                    <a:pt x="468" y="478"/>
                  </a:lnTo>
                  <a:lnTo>
                    <a:pt x="434" y="469"/>
                  </a:lnTo>
                  <a:lnTo>
                    <a:pt x="421" y="464"/>
                  </a:lnTo>
                  <a:lnTo>
                    <a:pt x="407" y="459"/>
                  </a:lnTo>
                  <a:lnTo>
                    <a:pt x="393" y="451"/>
                  </a:lnTo>
                  <a:lnTo>
                    <a:pt x="379" y="443"/>
                  </a:lnTo>
                  <a:lnTo>
                    <a:pt x="364" y="434"/>
                  </a:lnTo>
                  <a:lnTo>
                    <a:pt x="350" y="423"/>
                  </a:lnTo>
                  <a:lnTo>
                    <a:pt x="336" y="411"/>
                  </a:lnTo>
                  <a:lnTo>
                    <a:pt x="322" y="398"/>
                  </a:lnTo>
                  <a:lnTo>
                    <a:pt x="309" y="383"/>
                  </a:lnTo>
                  <a:lnTo>
                    <a:pt x="297" y="366"/>
                  </a:lnTo>
                  <a:lnTo>
                    <a:pt x="286" y="347"/>
                  </a:lnTo>
                  <a:lnTo>
                    <a:pt x="277" y="327"/>
                  </a:lnTo>
                  <a:lnTo>
                    <a:pt x="272" y="315"/>
                  </a:lnTo>
                  <a:lnTo>
                    <a:pt x="268" y="304"/>
                  </a:lnTo>
                  <a:lnTo>
                    <a:pt x="265" y="291"/>
                  </a:lnTo>
                  <a:lnTo>
                    <a:pt x="261" y="279"/>
                  </a:lnTo>
                  <a:lnTo>
                    <a:pt x="259" y="265"/>
                  </a:lnTo>
                  <a:lnTo>
                    <a:pt x="257" y="252"/>
                  </a:lnTo>
                  <a:lnTo>
                    <a:pt x="255" y="237"/>
                  </a:lnTo>
                  <a:lnTo>
                    <a:pt x="254" y="223"/>
                  </a:lnTo>
                  <a:lnTo>
                    <a:pt x="254" y="208"/>
                  </a:lnTo>
                  <a:lnTo>
                    <a:pt x="255" y="193"/>
                  </a:lnTo>
                  <a:lnTo>
                    <a:pt x="257" y="180"/>
                  </a:lnTo>
                  <a:lnTo>
                    <a:pt x="260" y="166"/>
                  </a:lnTo>
                  <a:lnTo>
                    <a:pt x="265" y="154"/>
                  </a:lnTo>
                  <a:lnTo>
                    <a:pt x="269" y="141"/>
                  </a:lnTo>
                  <a:lnTo>
                    <a:pt x="275" y="130"/>
                  </a:lnTo>
                  <a:lnTo>
                    <a:pt x="282" y="119"/>
                  </a:lnTo>
                  <a:lnTo>
                    <a:pt x="288" y="109"/>
                  </a:lnTo>
                  <a:lnTo>
                    <a:pt x="296" y="99"/>
                  </a:lnTo>
                  <a:lnTo>
                    <a:pt x="304" y="89"/>
                  </a:lnTo>
                  <a:lnTo>
                    <a:pt x="312" y="81"/>
                  </a:lnTo>
                  <a:lnTo>
                    <a:pt x="329" y="64"/>
                  </a:lnTo>
                  <a:lnTo>
                    <a:pt x="348" y="50"/>
                  </a:lnTo>
                  <a:lnTo>
                    <a:pt x="366" y="37"/>
                  </a:lnTo>
                  <a:lnTo>
                    <a:pt x="385" y="27"/>
                  </a:lnTo>
                  <a:lnTo>
                    <a:pt x="402" y="18"/>
                  </a:lnTo>
                  <a:lnTo>
                    <a:pt x="417" y="11"/>
                  </a:lnTo>
                  <a:lnTo>
                    <a:pt x="440" y="2"/>
                  </a:lnTo>
                  <a:lnTo>
                    <a:pt x="448" y="0"/>
                  </a:lnTo>
                  <a:close/>
                </a:path>
              </a:pathLst>
            </a:custGeom>
            <a:solidFill>
              <a:srgbClr val="009B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" name="Freeform 47"/>
            <p:cNvSpPr/>
            <p:nvPr/>
          </p:nvSpPr>
          <p:spPr bwMode="auto">
            <a:xfrm>
              <a:off x="8616744" y="944621"/>
              <a:ext cx="428280" cy="749493"/>
            </a:xfrm>
            <a:custGeom>
              <a:avLst/>
              <a:gdLst>
                <a:gd name="T0" fmla="*/ 10 w 430"/>
                <a:gd name="T1" fmla="*/ 2 h 758"/>
                <a:gd name="T2" fmla="*/ 63 w 430"/>
                <a:gd name="T3" fmla="*/ 16 h 758"/>
                <a:gd name="T4" fmla="*/ 114 w 430"/>
                <a:gd name="T5" fmla="*/ 35 h 758"/>
                <a:gd name="T6" fmla="*/ 170 w 430"/>
                <a:gd name="T7" fmla="*/ 63 h 758"/>
                <a:gd name="T8" fmla="*/ 213 w 430"/>
                <a:gd name="T9" fmla="*/ 90 h 758"/>
                <a:gd name="T10" fmla="*/ 241 w 430"/>
                <a:gd name="T11" fmla="*/ 111 h 758"/>
                <a:gd name="T12" fmla="*/ 268 w 430"/>
                <a:gd name="T13" fmla="*/ 136 h 758"/>
                <a:gd name="T14" fmla="*/ 292 w 430"/>
                <a:gd name="T15" fmla="*/ 164 h 758"/>
                <a:gd name="T16" fmla="*/ 314 w 430"/>
                <a:gd name="T17" fmla="*/ 196 h 758"/>
                <a:gd name="T18" fmla="*/ 332 w 430"/>
                <a:gd name="T19" fmla="*/ 230 h 758"/>
                <a:gd name="T20" fmla="*/ 346 w 430"/>
                <a:gd name="T21" fmla="*/ 268 h 758"/>
                <a:gd name="T22" fmla="*/ 357 w 430"/>
                <a:gd name="T23" fmla="*/ 305 h 758"/>
                <a:gd name="T24" fmla="*/ 365 w 430"/>
                <a:gd name="T25" fmla="*/ 340 h 758"/>
                <a:gd name="T26" fmla="*/ 369 w 430"/>
                <a:gd name="T27" fmla="*/ 374 h 758"/>
                <a:gd name="T28" fmla="*/ 370 w 430"/>
                <a:gd name="T29" fmla="*/ 406 h 758"/>
                <a:gd name="T30" fmla="*/ 370 w 430"/>
                <a:gd name="T31" fmla="*/ 437 h 758"/>
                <a:gd name="T32" fmla="*/ 366 w 430"/>
                <a:gd name="T33" fmla="*/ 480 h 758"/>
                <a:gd name="T34" fmla="*/ 354 w 430"/>
                <a:gd name="T35" fmla="*/ 530 h 758"/>
                <a:gd name="T36" fmla="*/ 339 w 430"/>
                <a:gd name="T37" fmla="*/ 572 h 758"/>
                <a:gd name="T38" fmla="*/ 321 w 430"/>
                <a:gd name="T39" fmla="*/ 606 h 758"/>
                <a:gd name="T40" fmla="*/ 304 w 430"/>
                <a:gd name="T41" fmla="*/ 630 h 758"/>
                <a:gd name="T42" fmla="*/ 284 w 430"/>
                <a:gd name="T43" fmla="*/ 651 h 758"/>
                <a:gd name="T44" fmla="*/ 259 w 430"/>
                <a:gd name="T45" fmla="*/ 672 h 758"/>
                <a:gd name="T46" fmla="*/ 232 w 430"/>
                <a:gd name="T47" fmla="*/ 689 h 758"/>
                <a:gd name="T48" fmla="*/ 243 w 430"/>
                <a:gd name="T49" fmla="*/ 758 h 758"/>
                <a:gd name="T50" fmla="*/ 270 w 430"/>
                <a:gd name="T51" fmla="*/ 743 h 758"/>
                <a:gd name="T52" fmla="*/ 298 w 430"/>
                <a:gd name="T53" fmla="*/ 723 h 758"/>
                <a:gd name="T54" fmla="*/ 329 w 430"/>
                <a:gd name="T55" fmla="*/ 691 h 758"/>
                <a:gd name="T56" fmla="*/ 362 w 430"/>
                <a:gd name="T57" fmla="*/ 650 h 758"/>
                <a:gd name="T58" fmla="*/ 378 w 430"/>
                <a:gd name="T59" fmla="*/ 624 h 758"/>
                <a:gd name="T60" fmla="*/ 393 w 430"/>
                <a:gd name="T61" fmla="*/ 596 h 758"/>
                <a:gd name="T62" fmla="*/ 406 w 430"/>
                <a:gd name="T63" fmla="*/ 565 h 758"/>
                <a:gd name="T64" fmla="*/ 415 w 430"/>
                <a:gd name="T65" fmla="*/ 530 h 758"/>
                <a:gd name="T66" fmla="*/ 424 w 430"/>
                <a:gd name="T67" fmla="*/ 493 h 758"/>
                <a:gd name="T68" fmla="*/ 428 w 430"/>
                <a:gd name="T69" fmla="*/ 450 h 758"/>
                <a:gd name="T70" fmla="*/ 430 w 430"/>
                <a:gd name="T71" fmla="*/ 409 h 758"/>
                <a:gd name="T72" fmla="*/ 428 w 430"/>
                <a:gd name="T73" fmla="*/ 369 h 758"/>
                <a:gd name="T74" fmla="*/ 423 w 430"/>
                <a:gd name="T75" fmla="*/ 334 h 758"/>
                <a:gd name="T76" fmla="*/ 414 w 430"/>
                <a:gd name="T77" fmla="*/ 300 h 758"/>
                <a:gd name="T78" fmla="*/ 404 w 430"/>
                <a:gd name="T79" fmla="*/ 269 h 758"/>
                <a:gd name="T80" fmla="*/ 392 w 430"/>
                <a:gd name="T81" fmla="*/ 241 h 758"/>
                <a:gd name="T82" fmla="*/ 378 w 430"/>
                <a:gd name="T83" fmla="*/ 215 h 758"/>
                <a:gd name="T84" fmla="*/ 362 w 430"/>
                <a:gd name="T85" fmla="*/ 192 h 758"/>
                <a:gd name="T86" fmla="*/ 330 w 430"/>
                <a:gd name="T87" fmla="*/ 152 h 758"/>
                <a:gd name="T88" fmla="*/ 297 w 430"/>
                <a:gd name="T89" fmla="*/ 121 h 758"/>
                <a:gd name="T90" fmla="*/ 243 w 430"/>
                <a:gd name="T91" fmla="*/ 80 h 758"/>
                <a:gd name="T92" fmla="*/ 194 w 430"/>
                <a:gd name="T93" fmla="*/ 52 h 758"/>
                <a:gd name="T94" fmla="*/ 133 w 430"/>
                <a:gd name="T95" fmla="*/ 28 h 758"/>
                <a:gd name="T96" fmla="*/ 68 w 430"/>
                <a:gd name="T97" fmla="*/ 9 h 758"/>
                <a:gd name="T98" fmla="*/ 33 w 430"/>
                <a:gd name="T99" fmla="*/ 3 h 758"/>
                <a:gd name="T100" fmla="*/ 0 w 430"/>
                <a:gd name="T101" fmla="*/ 0 h 7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430" h="758">
                  <a:moveTo>
                    <a:pt x="0" y="0"/>
                  </a:moveTo>
                  <a:lnTo>
                    <a:pt x="10" y="2"/>
                  </a:lnTo>
                  <a:lnTo>
                    <a:pt x="42" y="10"/>
                  </a:lnTo>
                  <a:lnTo>
                    <a:pt x="63" y="16"/>
                  </a:lnTo>
                  <a:lnTo>
                    <a:pt x="87" y="25"/>
                  </a:lnTo>
                  <a:lnTo>
                    <a:pt x="114" y="35"/>
                  </a:lnTo>
                  <a:lnTo>
                    <a:pt x="142" y="48"/>
                  </a:lnTo>
                  <a:lnTo>
                    <a:pt x="170" y="63"/>
                  </a:lnTo>
                  <a:lnTo>
                    <a:pt x="199" y="80"/>
                  </a:lnTo>
                  <a:lnTo>
                    <a:pt x="213" y="90"/>
                  </a:lnTo>
                  <a:lnTo>
                    <a:pt x="227" y="100"/>
                  </a:lnTo>
                  <a:lnTo>
                    <a:pt x="241" y="111"/>
                  </a:lnTo>
                  <a:lnTo>
                    <a:pt x="255" y="123"/>
                  </a:lnTo>
                  <a:lnTo>
                    <a:pt x="268" y="136"/>
                  </a:lnTo>
                  <a:lnTo>
                    <a:pt x="280" y="150"/>
                  </a:lnTo>
                  <a:lnTo>
                    <a:pt x="292" y="164"/>
                  </a:lnTo>
                  <a:lnTo>
                    <a:pt x="304" y="179"/>
                  </a:lnTo>
                  <a:lnTo>
                    <a:pt x="314" y="196"/>
                  </a:lnTo>
                  <a:lnTo>
                    <a:pt x="324" y="212"/>
                  </a:lnTo>
                  <a:lnTo>
                    <a:pt x="332" y="230"/>
                  </a:lnTo>
                  <a:lnTo>
                    <a:pt x="340" y="248"/>
                  </a:lnTo>
                  <a:lnTo>
                    <a:pt x="346" y="268"/>
                  </a:lnTo>
                  <a:lnTo>
                    <a:pt x="352" y="286"/>
                  </a:lnTo>
                  <a:lnTo>
                    <a:pt x="357" y="305"/>
                  </a:lnTo>
                  <a:lnTo>
                    <a:pt x="360" y="322"/>
                  </a:lnTo>
                  <a:lnTo>
                    <a:pt x="365" y="340"/>
                  </a:lnTo>
                  <a:lnTo>
                    <a:pt x="367" y="358"/>
                  </a:lnTo>
                  <a:lnTo>
                    <a:pt x="369" y="374"/>
                  </a:lnTo>
                  <a:lnTo>
                    <a:pt x="370" y="390"/>
                  </a:lnTo>
                  <a:lnTo>
                    <a:pt x="370" y="406"/>
                  </a:lnTo>
                  <a:lnTo>
                    <a:pt x="370" y="422"/>
                  </a:lnTo>
                  <a:lnTo>
                    <a:pt x="370" y="437"/>
                  </a:lnTo>
                  <a:lnTo>
                    <a:pt x="369" y="451"/>
                  </a:lnTo>
                  <a:lnTo>
                    <a:pt x="366" y="480"/>
                  </a:lnTo>
                  <a:lnTo>
                    <a:pt x="360" y="505"/>
                  </a:lnTo>
                  <a:lnTo>
                    <a:pt x="354" y="530"/>
                  </a:lnTo>
                  <a:lnTo>
                    <a:pt x="346" y="552"/>
                  </a:lnTo>
                  <a:lnTo>
                    <a:pt x="339" y="572"/>
                  </a:lnTo>
                  <a:lnTo>
                    <a:pt x="330" y="590"/>
                  </a:lnTo>
                  <a:lnTo>
                    <a:pt x="321" y="606"/>
                  </a:lnTo>
                  <a:lnTo>
                    <a:pt x="313" y="619"/>
                  </a:lnTo>
                  <a:lnTo>
                    <a:pt x="304" y="630"/>
                  </a:lnTo>
                  <a:lnTo>
                    <a:pt x="298" y="638"/>
                  </a:lnTo>
                  <a:lnTo>
                    <a:pt x="284" y="651"/>
                  </a:lnTo>
                  <a:lnTo>
                    <a:pt x="271" y="663"/>
                  </a:lnTo>
                  <a:lnTo>
                    <a:pt x="259" y="672"/>
                  </a:lnTo>
                  <a:lnTo>
                    <a:pt x="248" y="679"/>
                  </a:lnTo>
                  <a:lnTo>
                    <a:pt x="232" y="689"/>
                  </a:lnTo>
                  <a:lnTo>
                    <a:pt x="226" y="692"/>
                  </a:lnTo>
                  <a:lnTo>
                    <a:pt x="243" y="758"/>
                  </a:lnTo>
                  <a:lnTo>
                    <a:pt x="250" y="755"/>
                  </a:lnTo>
                  <a:lnTo>
                    <a:pt x="270" y="743"/>
                  </a:lnTo>
                  <a:lnTo>
                    <a:pt x="282" y="733"/>
                  </a:lnTo>
                  <a:lnTo>
                    <a:pt x="298" y="723"/>
                  </a:lnTo>
                  <a:lnTo>
                    <a:pt x="313" y="709"/>
                  </a:lnTo>
                  <a:lnTo>
                    <a:pt x="329" y="691"/>
                  </a:lnTo>
                  <a:lnTo>
                    <a:pt x="346" y="672"/>
                  </a:lnTo>
                  <a:lnTo>
                    <a:pt x="362" y="650"/>
                  </a:lnTo>
                  <a:lnTo>
                    <a:pt x="370" y="637"/>
                  </a:lnTo>
                  <a:lnTo>
                    <a:pt x="378" y="624"/>
                  </a:lnTo>
                  <a:lnTo>
                    <a:pt x="385" y="611"/>
                  </a:lnTo>
                  <a:lnTo>
                    <a:pt x="393" y="596"/>
                  </a:lnTo>
                  <a:lnTo>
                    <a:pt x="399" y="581"/>
                  </a:lnTo>
                  <a:lnTo>
                    <a:pt x="406" y="565"/>
                  </a:lnTo>
                  <a:lnTo>
                    <a:pt x="411" y="549"/>
                  </a:lnTo>
                  <a:lnTo>
                    <a:pt x="415" y="530"/>
                  </a:lnTo>
                  <a:lnTo>
                    <a:pt x="420" y="512"/>
                  </a:lnTo>
                  <a:lnTo>
                    <a:pt x="424" y="493"/>
                  </a:lnTo>
                  <a:lnTo>
                    <a:pt x="426" y="472"/>
                  </a:lnTo>
                  <a:lnTo>
                    <a:pt x="428" y="450"/>
                  </a:lnTo>
                  <a:lnTo>
                    <a:pt x="429" y="430"/>
                  </a:lnTo>
                  <a:lnTo>
                    <a:pt x="430" y="409"/>
                  </a:lnTo>
                  <a:lnTo>
                    <a:pt x="429" y="389"/>
                  </a:lnTo>
                  <a:lnTo>
                    <a:pt x="428" y="369"/>
                  </a:lnTo>
                  <a:lnTo>
                    <a:pt x="426" y="351"/>
                  </a:lnTo>
                  <a:lnTo>
                    <a:pt x="423" y="334"/>
                  </a:lnTo>
                  <a:lnTo>
                    <a:pt x="419" y="316"/>
                  </a:lnTo>
                  <a:lnTo>
                    <a:pt x="414" y="300"/>
                  </a:lnTo>
                  <a:lnTo>
                    <a:pt x="410" y="284"/>
                  </a:lnTo>
                  <a:lnTo>
                    <a:pt x="404" y="269"/>
                  </a:lnTo>
                  <a:lnTo>
                    <a:pt x="398" y="255"/>
                  </a:lnTo>
                  <a:lnTo>
                    <a:pt x="392" y="241"/>
                  </a:lnTo>
                  <a:lnTo>
                    <a:pt x="385" y="228"/>
                  </a:lnTo>
                  <a:lnTo>
                    <a:pt x="378" y="215"/>
                  </a:lnTo>
                  <a:lnTo>
                    <a:pt x="370" y="203"/>
                  </a:lnTo>
                  <a:lnTo>
                    <a:pt x="362" y="192"/>
                  </a:lnTo>
                  <a:lnTo>
                    <a:pt x="346" y="171"/>
                  </a:lnTo>
                  <a:lnTo>
                    <a:pt x="330" y="152"/>
                  </a:lnTo>
                  <a:lnTo>
                    <a:pt x="313" y="135"/>
                  </a:lnTo>
                  <a:lnTo>
                    <a:pt x="297" y="121"/>
                  </a:lnTo>
                  <a:lnTo>
                    <a:pt x="266" y="96"/>
                  </a:lnTo>
                  <a:lnTo>
                    <a:pt x="243" y="80"/>
                  </a:lnTo>
                  <a:lnTo>
                    <a:pt x="220" y="66"/>
                  </a:lnTo>
                  <a:lnTo>
                    <a:pt x="194" y="52"/>
                  </a:lnTo>
                  <a:lnTo>
                    <a:pt x="165" y="39"/>
                  </a:lnTo>
                  <a:lnTo>
                    <a:pt x="133" y="28"/>
                  </a:lnTo>
                  <a:lnTo>
                    <a:pt x="101" y="17"/>
                  </a:lnTo>
                  <a:lnTo>
                    <a:pt x="68" y="9"/>
                  </a:lnTo>
                  <a:lnTo>
                    <a:pt x="50" y="5"/>
                  </a:lnTo>
                  <a:lnTo>
                    <a:pt x="33" y="3"/>
                  </a:lnTo>
                  <a:lnTo>
                    <a:pt x="16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B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3" name="Freeform 48"/>
            <p:cNvSpPr/>
            <p:nvPr/>
          </p:nvSpPr>
          <p:spPr bwMode="auto">
            <a:xfrm>
              <a:off x="8481913" y="1019966"/>
              <a:ext cx="360867" cy="376728"/>
            </a:xfrm>
            <a:custGeom>
              <a:avLst/>
              <a:gdLst>
                <a:gd name="T0" fmla="*/ 127 w 364"/>
                <a:gd name="T1" fmla="*/ 243 h 379"/>
                <a:gd name="T2" fmla="*/ 126 w 364"/>
                <a:gd name="T3" fmla="*/ 379 h 379"/>
                <a:gd name="T4" fmla="*/ 237 w 364"/>
                <a:gd name="T5" fmla="*/ 379 h 379"/>
                <a:gd name="T6" fmla="*/ 237 w 364"/>
                <a:gd name="T7" fmla="*/ 241 h 379"/>
                <a:gd name="T8" fmla="*/ 364 w 364"/>
                <a:gd name="T9" fmla="*/ 241 h 379"/>
                <a:gd name="T10" fmla="*/ 364 w 364"/>
                <a:gd name="T11" fmla="*/ 128 h 379"/>
                <a:gd name="T12" fmla="*/ 237 w 364"/>
                <a:gd name="T13" fmla="*/ 129 h 379"/>
                <a:gd name="T14" fmla="*/ 237 w 364"/>
                <a:gd name="T15" fmla="*/ 0 h 379"/>
                <a:gd name="T16" fmla="*/ 127 w 364"/>
                <a:gd name="T17" fmla="*/ 0 h 379"/>
                <a:gd name="T18" fmla="*/ 127 w 364"/>
                <a:gd name="T19" fmla="*/ 128 h 379"/>
                <a:gd name="T20" fmla="*/ 0 w 364"/>
                <a:gd name="T21" fmla="*/ 128 h 379"/>
                <a:gd name="T22" fmla="*/ 0 w 364"/>
                <a:gd name="T23" fmla="*/ 244 h 379"/>
                <a:gd name="T24" fmla="*/ 127 w 364"/>
                <a:gd name="T25" fmla="*/ 243 h 3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" h="379">
                  <a:moveTo>
                    <a:pt x="127" y="243"/>
                  </a:moveTo>
                  <a:lnTo>
                    <a:pt x="126" y="379"/>
                  </a:lnTo>
                  <a:lnTo>
                    <a:pt x="237" y="379"/>
                  </a:lnTo>
                  <a:lnTo>
                    <a:pt x="237" y="241"/>
                  </a:lnTo>
                  <a:lnTo>
                    <a:pt x="364" y="241"/>
                  </a:lnTo>
                  <a:lnTo>
                    <a:pt x="364" y="128"/>
                  </a:lnTo>
                  <a:lnTo>
                    <a:pt x="237" y="129"/>
                  </a:lnTo>
                  <a:lnTo>
                    <a:pt x="237" y="0"/>
                  </a:lnTo>
                  <a:lnTo>
                    <a:pt x="127" y="0"/>
                  </a:lnTo>
                  <a:lnTo>
                    <a:pt x="127" y="128"/>
                  </a:lnTo>
                  <a:lnTo>
                    <a:pt x="0" y="128"/>
                  </a:lnTo>
                  <a:lnTo>
                    <a:pt x="0" y="244"/>
                  </a:lnTo>
                  <a:lnTo>
                    <a:pt x="127" y="24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4" name="Freeform 49"/>
            <p:cNvSpPr/>
            <p:nvPr/>
          </p:nvSpPr>
          <p:spPr bwMode="auto">
            <a:xfrm>
              <a:off x="8136911" y="1392730"/>
              <a:ext cx="709839" cy="460007"/>
            </a:xfrm>
            <a:custGeom>
              <a:avLst/>
              <a:gdLst>
                <a:gd name="T0" fmla="*/ 681 w 717"/>
                <a:gd name="T1" fmla="*/ 251 h 465"/>
                <a:gd name="T2" fmla="*/ 610 w 717"/>
                <a:gd name="T3" fmla="*/ 275 h 465"/>
                <a:gd name="T4" fmla="*/ 576 w 717"/>
                <a:gd name="T5" fmla="*/ 283 h 465"/>
                <a:gd name="T6" fmla="*/ 528 w 717"/>
                <a:gd name="T7" fmla="*/ 236 h 465"/>
                <a:gd name="T8" fmla="*/ 488 w 717"/>
                <a:gd name="T9" fmla="*/ 185 h 465"/>
                <a:gd name="T10" fmla="*/ 441 w 717"/>
                <a:gd name="T11" fmla="*/ 110 h 465"/>
                <a:gd name="T12" fmla="*/ 443 w 717"/>
                <a:gd name="T13" fmla="*/ 136 h 465"/>
                <a:gd name="T14" fmla="*/ 461 w 717"/>
                <a:gd name="T15" fmla="*/ 184 h 465"/>
                <a:gd name="T16" fmla="*/ 493 w 717"/>
                <a:gd name="T17" fmla="*/ 233 h 465"/>
                <a:gd name="T18" fmla="*/ 535 w 717"/>
                <a:gd name="T19" fmla="*/ 279 h 465"/>
                <a:gd name="T20" fmla="*/ 516 w 717"/>
                <a:gd name="T21" fmla="*/ 289 h 465"/>
                <a:gd name="T22" fmla="*/ 385 w 717"/>
                <a:gd name="T23" fmla="*/ 285 h 465"/>
                <a:gd name="T24" fmla="*/ 346 w 717"/>
                <a:gd name="T25" fmla="*/ 280 h 465"/>
                <a:gd name="T26" fmla="*/ 308 w 717"/>
                <a:gd name="T27" fmla="*/ 225 h 465"/>
                <a:gd name="T28" fmla="*/ 289 w 717"/>
                <a:gd name="T29" fmla="*/ 186 h 465"/>
                <a:gd name="T30" fmla="*/ 275 w 717"/>
                <a:gd name="T31" fmla="*/ 131 h 465"/>
                <a:gd name="T32" fmla="*/ 263 w 717"/>
                <a:gd name="T33" fmla="*/ 70 h 465"/>
                <a:gd name="T34" fmla="*/ 260 w 717"/>
                <a:gd name="T35" fmla="*/ 129 h 465"/>
                <a:gd name="T36" fmla="*/ 265 w 717"/>
                <a:gd name="T37" fmla="*/ 168 h 465"/>
                <a:gd name="T38" fmla="*/ 277 w 717"/>
                <a:gd name="T39" fmla="*/ 204 h 465"/>
                <a:gd name="T40" fmla="*/ 300 w 717"/>
                <a:gd name="T41" fmla="*/ 249 h 465"/>
                <a:gd name="T42" fmla="*/ 301 w 717"/>
                <a:gd name="T43" fmla="*/ 272 h 465"/>
                <a:gd name="T44" fmla="*/ 211 w 717"/>
                <a:gd name="T45" fmla="*/ 224 h 465"/>
                <a:gd name="T46" fmla="*/ 174 w 717"/>
                <a:gd name="T47" fmla="*/ 194 h 465"/>
                <a:gd name="T48" fmla="*/ 124 w 717"/>
                <a:gd name="T49" fmla="*/ 126 h 465"/>
                <a:gd name="T50" fmla="*/ 73 w 717"/>
                <a:gd name="T51" fmla="*/ 41 h 465"/>
                <a:gd name="T52" fmla="*/ 51 w 717"/>
                <a:gd name="T53" fmla="*/ 0 h 465"/>
                <a:gd name="T54" fmla="*/ 68 w 717"/>
                <a:gd name="T55" fmla="*/ 63 h 465"/>
                <a:gd name="T56" fmla="*/ 96 w 717"/>
                <a:gd name="T57" fmla="*/ 134 h 465"/>
                <a:gd name="T58" fmla="*/ 131 w 717"/>
                <a:gd name="T59" fmla="*/ 191 h 465"/>
                <a:gd name="T60" fmla="*/ 164 w 717"/>
                <a:gd name="T61" fmla="*/ 229 h 465"/>
                <a:gd name="T62" fmla="*/ 95 w 717"/>
                <a:gd name="T63" fmla="*/ 226 h 465"/>
                <a:gd name="T64" fmla="*/ 43 w 717"/>
                <a:gd name="T65" fmla="*/ 219 h 465"/>
                <a:gd name="T66" fmla="*/ 3 w 717"/>
                <a:gd name="T67" fmla="*/ 205 h 465"/>
                <a:gd name="T68" fmla="*/ 34 w 717"/>
                <a:gd name="T69" fmla="*/ 224 h 465"/>
                <a:gd name="T70" fmla="*/ 89 w 717"/>
                <a:gd name="T71" fmla="*/ 247 h 465"/>
                <a:gd name="T72" fmla="*/ 145 w 717"/>
                <a:gd name="T73" fmla="*/ 256 h 465"/>
                <a:gd name="T74" fmla="*/ 181 w 717"/>
                <a:gd name="T75" fmla="*/ 252 h 465"/>
                <a:gd name="T76" fmla="*/ 211 w 717"/>
                <a:gd name="T77" fmla="*/ 273 h 465"/>
                <a:gd name="T78" fmla="*/ 257 w 717"/>
                <a:gd name="T79" fmla="*/ 301 h 465"/>
                <a:gd name="T80" fmla="*/ 309 w 717"/>
                <a:gd name="T81" fmla="*/ 324 h 465"/>
                <a:gd name="T82" fmla="*/ 370 w 717"/>
                <a:gd name="T83" fmla="*/ 342 h 465"/>
                <a:gd name="T84" fmla="*/ 349 w 717"/>
                <a:gd name="T85" fmla="*/ 363 h 465"/>
                <a:gd name="T86" fmla="*/ 304 w 717"/>
                <a:gd name="T87" fmla="*/ 382 h 465"/>
                <a:gd name="T88" fmla="*/ 224 w 717"/>
                <a:gd name="T89" fmla="*/ 393 h 465"/>
                <a:gd name="T90" fmla="*/ 207 w 717"/>
                <a:gd name="T91" fmla="*/ 399 h 465"/>
                <a:gd name="T92" fmla="*/ 292 w 717"/>
                <a:gd name="T93" fmla="*/ 398 h 465"/>
                <a:gd name="T94" fmla="*/ 330 w 717"/>
                <a:gd name="T95" fmla="*/ 392 h 465"/>
                <a:gd name="T96" fmla="*/ 381 w 717"/>
                <a:gd name="T97" fmla="*/ 374 h 465"/>
                <a:gd name="T98" fmla="*/ 415 w 717"/>
                <a:gd name="T99" fmla="*/ 354 h 465"/>
                <a:gd name="T100" fmla="*/ 455 w 717"/>
                <a:gd name="T101" fmla="*/ 354 h 465"/>
                <a:gd name="T102" fmla="*/ 512 w 717"/>
                <a:gd name="T103" fmla="*/ 354 h 465"/>
                <a:gd name="T104" fmla="*/ 597 w 717"/>
                <a:gd name="T105" fmla="*/ 341 h 465"/>
                <a:gd name="T106" fmla="*/ 617 w 717"/>
                <a:gd name="T107" fmla="*/ 341 h 465"/>
                <a:gd name="T108" fmla="*/ 591 w 717"/>
                <a:gd name="T109" fmla="*/ 373 h 465"/>
                <a:gd name="T110" fmla="*/ 531 w 717"/>
                <a:gd name="T111" fmla="*/ 421 h 465"/>
                <a:gd name="T112" fmla="*/ 462 w 717"/>
                <a:gd name="T113" fmla="*/ 465 h 465"/>
                <a:gd name="T114" fmla="*/ 525 w 717"/>
                <a:gd name="T115" fmla="*/ 442 h 465"/>
                <a:gd name="T116" fmla="*/ 572 w 717"/>
                <a:gd name="T117" fmla="*/ 414 h 465"/>
                <a:gd name="T118" fmla="*/ 631 w 717"/>
                <a:gd name="T119" fmla="*/ 359 h 465"/>
                <a:gd name="T120" fmla="*/ 656 w 717"/>
                <a:gd name="T121" fmla="*/ 330 h 465"/>
                <a:gd name="T122" fmla="*/ 715 w 717"/>
                <a:gd name="T123" fmla="*/ 287 h 465"/>
                <a:gd name="T124" fmla="*/ 715 w 717"/>
                <a:gd name="T125" fmla="*/ 249 h 4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17" h="465">
                  <a:moveTo>
                    <a:pt x="713" y="238"/>
                  </a:moveTo>
                  <a:lnTo>
                    <a:pt x="704" y="242"/>
                  </a:lnTo>
                  <a:lnTo>
                    <a:pt x="681" y="251"/>
                  </a:lnTo>
                  <a:lnTo>
                    <a:pt x="653" y="262"/>
                  </a:lnTo>
                  <a:lnTo>
                    <a:pt x="629" y="271"/>
                  </a:lnTo>
                  <a:lnTo>
                    <a:pt x="610" y="275"/>
                  </a:lnTo>
                  <a:lnTo>
                    <a:pt x="593" y="279"/>
                  </a:lnTo>
                  <a:lnTo>
                    <a:pt x="582" y="282"/>
                  </a:lnTo>
                  <a:lnTo>
                    <a:pt x="576" y="283"/>
                  </a:lnTo>
                  <a:lnTo>
                    <a:pt x="566" y="274"/>
                  </a:lnTo>
                  <a:lnTo>
                    <a:pt x="542" y="251"/>
                  </a:lnTo>
                  <a:lnTo>
                    <a:pt x="528" y="236"/>
                  </a:lnTo>
                  <a:lnTo>
                    <a:pt x="512" y="220"/>
                  </a:lnTo>
                  <a:lnTo>
                    <a:pt x="498" y="203"/>
                  </a:lnTo>
                  <a:lnTo>
                    <a:pt x="488" y="185"/>
                  </a:lnTo>
                  <a:lnTo>
                    <a:pt x="468" y="153"/>
                  </a:lnTo>
                  <a:lnTo>
                    <a:pt x="452" y="127"/>
                  </a:lnTo>
                  <a:lnTo>
                    <a:pt x="441" y="110"/>
                  </a:lnTo>
                  <a:lnTo>
                    <a:pt x="438" y="104"/>
                  </a:lnTo>
                  <a:lnTo>
                    <a:pt x="439" y="113"/>
                  </a:lnTo>
                  <a:lnTo>
                    <a:pt x="443" y="136"/>
                  </a:lnTo>
                  <a:lnTo>
                    <a:pt x="448" y="151"/>
                  </a:lnTo>
                  <a:lnTo>
                    <a:pt x="453" y="167"/>
                  </a:lnTo>
                  <a:lnTo>
                    <a:pt x="461" y="184"/>
                  </a:lnTo>
                  <a:lnTo>
                    <a:pt x="470" y="201"/>
                  </a:lnTo>
                  <a:lnTo>
                    <a:pt x="481" y="217"/>
                  </a:lnTo>
                  <a:lnTo>
                    <a:pt x="493" y="233"/>
                  </a:lnTo>
                  <a:lnTo>
                    <a:pt x="505" y="247"/>
                  </a:lnTo>
                  <a:lnTo>
                    <a:pt x="517" y="260"/>
                  </a:lnTo>
                  <a:lnTo>
                    <a:pt x="535" y="279"/>
                  </a:lnTo>
                  <a:lnTo>
                    <a:pt x="542" y="287"/>
                  </a:lnTo>
                  <a:lnTo>
                    <a:pt x="535" y="288"/>
                  </a:lnTo>
                  <a:lnTo>
                    <a:pt x="516" y="289"/>
                  </a:lnTo>
                  <a:lnTo>
                    <a:pt x="481" y="289"/>
                  </a:lnTo>
                  <a:lnTo>
                    <a:pt x="430" y="287"/>
                  </a:lnTo>
                  <a:lnTo>
                    <a:pt x="385" y="285"/>
                  </a:lnTo>
                  <a:lnTo>
                    <a:pt x="360" y="283"/>
                  </a:lnTo>
                  <a:lnTo>
                    <a:pt x="349" y="282"/>
                  </a:lnTo>
                  <a:lnTo>
                    <a:pt x="346" y="280"/>
                  </a:lnTo>
                  <a:lnTo>
                    <a:pt x="339" y="270"/>
                  </a:lnTo>
                  <a:lnTo>
                    <a:pt x="319" y="243"/>
                  </a:lnTo>
                  <a:lnTo>
                    <a:pt x="308" y="225"/>
                  </a:lnTo>
                  <a:lnTo>
                    <a:pt x="298" y="206"/>
                  </a:lnTo>
                  <a:lnTo>
                    <a:pt x="293" y="196"/>
                  </a:lnTo>
                  <a:lnTo>
                    <a:pt x="289" y="186"/>
                  </a:lnTo>
                  <a:lnTo>
                    <a:pt x="286" y="177"/>
                  </a:lnTo>
                  <a:lnTo>
                    <a:pt x="282" y="167"/>
                  </a:lnTo>
                  <a:lnTo>
                    <a:pt x="275" y="131"/>
                  </a:lnTo>
                  <a:lnTo>
                    <a:pt x="268" y="100"/>
                  </a:lnTo>
                  <a:lnTo>
                    <a:pt x="264" y="78"/>
                  </a:lnTo>
                  <a:lnTo>
                    <a:pt x="263" y="70"/>
                  </a:lnTo>
                  <a:lnTo>
                    <a:pt x="261" y="82"/>
                  </a:lnTo>
                  <a:lnTo>
                    <a:pt x="260" y="111"/>
                  </a:lnTo>
                  <a:lnTo>
                    <a:pt x="260" y="129"/>
                  </a:lnTo>
                  <a:lnTo>
                    <a:pt x="262" y="149"/>
                  </a:lnTo>
                  <a:lnTo>
                    <a:pt x="263" y="158"/>
                  </a:lnTo>
                  <a:lnTo>
                    <a:pt x="265" y="168"/>
                  </a:lnTo>
                  <a:lnTo>
                    <a:pt x="267" y="177"/>
                  </a:lnTo>
                  <a:lnTo>
                    <a:pt x="271" y="186"/>
                  </a:lnTo>
                  <a:lnTo>
                    <a:pt x="277" y="204"/>
                  </a:lnTo>
                  <a:lnTo>
                    <a:pt x="285" y="220"/>
                  </a:lnTo>
                  <a:lnTo>
                    <a:pt x="292" y="235"/>
                  </a:lnTo>
                  <a:lnTo>
                    <a:pt x="300" y="249"/>
                  </a:lnTo>
                  <a:lnTo>
                    <a:pt x="312" y="270"/>
                  </a:lnTo>
                  <a:lnTo>
                    <a:pt x="317" y="277"/>
                  </a:lnTo>
                  <a:lnTo>
                    <a:pt x="301" y="272"/>
                  </a:lnTo>
                  <a:lnTo>
                    <a:pt x="261" y="253"/>
                  </a:lnTo>
                  <a:lnTo>
                    <a:pt x="236" y="240"/>
                  </a:lnTo>
                  <a:lnTo>
                    <a:pt x="211" y="224"/>
                  </a:lnTo>
                  <a:lnTo>
                    <a:pt x="198" y="215"/>
                  </a:lnTo>
                  <a:lnTo>
                    <a:pt x="186" y="205"/>
                  </a:lnTo>
                  <a:lnTo>
                    <a:pt x="174" y="194"/>
                  </a:lnTo>
                  <a:lnTo>
                    <a:pt x="164" y="182"/>
                  </a:lnTo>
                  <a:lnTo>
                    <a:pt x="143" y="155"/>
                  </a:lnTo>
                  <a:lnTo>
                    <a:pt x="124" y="126"/>
                  </a:lnTo>
                  <a:lnTo>
                    <a:pt x="104" y="96"/>
                  </a:lnTo>
                  <a:lnTo>
                    <a:pt x="87" y="67"/>
                  </a:lnTo>
                  <a:lnTo>
                    <a:pt x="73" y="41"/>
                  </a:lnTo>
                  <a:lnTo>
                    <a:pt x="61" y="19"/>
                  </a:lnTo>
                  <a:lnTo>
                    <a:pt x="54" y="5"/>
                  </a:lnTo>
                  <a:lnTo>
                    <a:pt x="51" y="0"/>
                  </a:lnTo>
                  <a:lnTo>
                    <a:pt x="54" y="12"/>
                  </a:lnTo>
                  <a:lnTo>
                    <a:pt x="61" y="43"/>
                  </a:lnTo>
                  <a:lnTo>
                    <a:pt x="68" y="63"/>
                  </a:lnTo>
                  <a:lnTo>
                    <a:pt x="75" y="86"/>
                  </a:lnTo>
                  <a:lnTo>
                    <a:pt x="85" y="110"/>
                  </a:lnTo>
                  <a:lnTo>
                    <a:pt x="96" y="134"/>
                  </a:lnTo>
                  <a:lnTo>
                    <a:pt x="108" y="155"/>
                  </a:lnTo>
                  <a:lnTo>
                    <a:pt x="119" y="175"/>
                  </a:lnTo>
                  <a:lnTo>
                    <a:pt x="131" y="191"/>
                  </a:lnTo>
                  <a:lnTo>
                    <a:pt x="142" y="205"/>
                  </a:lnTo>
                  <a:lnTo>
                    <a:pt x="158" y="222"/>
                  </a:lnTo>
                  <a:lnTo>
                    <a:pt x="164" y="229"/>
                  </a:lnTo>
                  <a:lnTo>
                    <a:pt x="150" y="229"/>
                  </a:lnTo>
                  <a:lnTo>
                    <a:pt x="114" y="228"/>
                  </a:lnTo>
                  <a:lnTo>
                    <a:pt x="95" y="226"/>
                  </a:lnTo>
                  <a:lnTo>
                    <a:pt x="74" y="224"/>
                  </a:lnTo>
                  <a:lnTo>
                    <a:pt x="57" y="222"/>
                  </a:lnTo>
                  <a:lnTo>
                    <a:pt x="43" y="219"/>
                  </a:lnTo>
                  <a:lnTo>
                    <a:pt x="24" y="212"/>
                  </a:lnTo>
                  <a:lnTo>
                    <a:pt x="10" y="207"/>
                  </a:lnTo>
                  <a:lnTo>
                    <a:pt x="3" y="205"/>
                  </a:lnTo>
                  <a:lnTo>
                    <a:pt x="0" y="204"/>
                  </a:lnTo>
                  <a:lnTo>
                    <a:pt x="9" y="210"/>
                  </a:lnTo>
                  <a:lnTo>
                    <a:pt x="34" y="224"/>
                  </a:lnTo>
                  <a:lnTo>
                    <a:pt x="50" y="232"/>
                  </a:lnTo>
                  <a:lnTo>
                    <a:pt x="69" y="239"/>
                  </a:lnTo>
                  <a:lnTo>
                    <a:pt x="89" y="247"/>
                  </a:lnTo>
                  <a:lnTo>
                    <a:pt x="110" y="251"/>
                  </a:lnTo>
                  <a:lnTo>
                    <a:pt x="129" y="255"/>
                  </a:lnTo>
                  <a:lnTo>
                    <a:pt x="145" y="256"/>
                  </a:lnTo>
                  <a:lnTo>
                    <a:pt x="158" y="256"/>
                  </a:lnTo>
                  <a:lnTo>
                    <a:pt x="168" y="255"/>
                  </a:lnTo>
                  <a:lnTo>
                    <a:pt x="181" y="252"/>
                  </a:lnTo>
                  <a:lnTo>
                    <a:pt x="184" y="251"/>
                  </a:lnTo>
                  <a:lnTo>
                    <a:pt x="192" y="258"/>
                  </a:lnTo>
                  <a:lnTo>
                    <a:pt x="211" y="273"/>
                  </a:lnTo>
                  <a:lnTo>
                    <a:pt x="225" y="282"/>
                  </a:lnTo>
                  <a:lnTo>
                    <a:pt x="239" y="291"/>
                  </a:lnTo>
                  <a:lnTo>
                    <a:pt x="257" y="301"/>
                  </a:lnTo>
                  <a:lnTo>
                    <a:pt x="273" y="310"/>
                  </a:lnTo>
                  <a:lnTo>
                    <a:pt x="291" y="317"/>
                  </a:lnTo>
                  <a:lnTo>
                    <a:pt x="309" y="324"/>
                  </a:lnTo>
                  <a:lnTo>
                    <a:pt x="327" y="329"/>
                  </a:lnTo>
                  <a:lnTo>
                    <a:pt x="344" y="334"/>
                  </a:lnTo>
                  <a:lnTo>
                    <a:pt x="370" y="342"/>
                  </a:lnTo>
                  <a:lnTo>
                    <a:pt x="380" y="344"/>
                  </a:lnTo>
                  <a:lnTo>
                    <a:pt x="371" y="350"/>
                  </a:lnTo>
                  <a:lnTo>
                    <a:pt x="349" y="363"/>
                  </a:lnTo>
                  <a:lnTo>
                    <a:pt x="335" y="370"/>
                  </a:lnTo>
                  <a:lnTo>
                    <a:pt x="319" y="377"/>
                  </a:lnTo>
                  <a:lnTo>
                    <a:pt x="304" y="382"/>
                  </a:lnTo>
                  <a:lnTo>
                    <a:pt x="288" y="385"/>
                  </a:lnTo>
                  <a:lnTo>
                    <a:pt x="255" y="388"/>
                  </a:lnTo>
                  <a:lnTo>
                    <a:pt x="224" y="393"/>
                  </a:lnTo>
                  <a:lnTo>
                    <a:pt x="201" y="396"/>
                  </a:lnTo>
                  <a:lnTo>
                    <a:pt x="192" y="398"/>
                  </a:lnTo>
                  <a:lnTo>
                    <a:pt x="207" y="399"/>
                  </a:lnTo>
                  <a:lnTo>
                    <a:pt x="244" y="400"/>
                  </a:lnTo>
                  <a:lnTo>
                    <a:pt x="267" y="400"/>
                  </a:lnTo>
                  <a:lnTo>
                    <a:pt x="292" y="398"/>
                  </a:lnTo>
                  <a:lnTo>
                    <a:pt x="305" y="396"/>
                  </a:lnTo>
                  <a:lnTo>
                    <a:pt x="317" y="394"/>
                  </a:lnTo>
                  <a:lnTo>
                    <a:pt x="330" y="392"/>
                  </a:lnTo>
                  <a:lnTo>
                    <a:pt x="342" y="388"/>
                  </a:lnTo>
                  <a:lnTo>
                    <a:pt x="363" y="381"/>
                  </a:lnTo>
                  <a:lnTo>
                    <a:pt x="381" y="374"/>
                  </a:lnTo>
                  <a:lnTo>
                    <a:pt x="394" y="368"/>
                  </a:lnTo>
                  <a:lnTo>
                    <a:pt x="403" y="363"/>
                  </a:lnTo>
                  <a:lnTo>
                    <a:pt x="415" y="354"/>
                  </a:lnTo>
                  <a:lnTo>
                    <a:pt x="419" y="352"/>
                  </a:lnTo>
                  <a:lnTo>
                    <a:pt x="428" y="353"/>
                  </a:lnTo>
                  <a:lnTo>
                    <a:pt x="455" y="354"/>
                  </a:lnTo>
                  <a:lnTo>
                    <a:pt x="473" y="355"/>
                  </a:lnTo>
                  <a:lnTo>
                    <a:pt x="492" y="355"/>
                  </a:lnTo>
                  <a:lnTo>
                    <a:pt x="512" y="354"/>
                  </a:lnTo>
                  <a:lnTo>
                    <a:pt x="533" y="352"/>
                  </a:lnTo>
                  <a:lnTo>
                    <a:pt x="570" y="345"/>
                  </a:lnTo>
                  <a:lnTo>
                    <a:pt x="597" y="341"/>
                  </a:lnTo>
                  <a:lnTo>
                    <a:pt x="614" y="337"/>
                  </a:lnTo>
                  <a:lnTo>
                    <a:pt x="620" y="336"/>
                  </a:lnTo>
                  <a:lnTo>
                    <a:pt x="617" y="341"/>
                  </a:lnTo>
                  <a:lnTo>
                    <a:pt x="609" y="354"/>
                  </a:lnTo>
                  <a:lnTo>
                    <a:pt x="601" y="363"/>
                  </a:lnTo>
                  <a:lnTo>
                    <a:pt x="591" y="373"/>
                  </a:lnTo>
                  <a:lnTo>
                    <a:pt x="579" y="384"/>
                  </a:lnTo>
                  <a:lnTo>
                    <a:pt x="564" y="396"/>
                  </a:lnTo>
                  <a:lnTo>
                    <a:pt x="531" y="421"/>
                  </a:lnTo>
                  <a:lnTo>
                    <a:pt x="498" y="442"/>
                  </a:lnTo>
                  <a:lnTo>
                    <a:pt x="474" y="459"/>
                  </a:lnTo>
                  <a:lnTo>
                    <a:pt x="462" y="465"/>
                  </a:lnTo>
                  <a:lnTo>
                    <a:pt x="471" y="462"/>
                  </a:lnTo>
                  <a:lnTo>
                    <a:pt x="504" y="452"/>
                  </a:lnTo>
                  <a:lnTo>
                    <a:pt x="525" y="442"/>
                  </a:lnTo>
                  <a:lnTo>
                    <a:pt x="548" y="431"/>
                  </a:lnTo>
                  <a:lnTo>
                    <a:pt x="560" y="423"/>
                  </a:lnTo>
                  <a:lnTo>
                    <a:pt x="572" y="414"/>
                  </a:lnTo>
                  <a:lnTo>
                    <a:pt x="584" y="405"/>
                  </a:lnTo>
                  <a:lnTo>
                    <a:pt x="596" y="395"/>
                  </a:lnTo>
                  <a:lnTo>
                    <a:pt x="631" y="359"/>
                  </a:lnTo>
                  <a:lnTo>
                    <a:pt x="650" y="340"/>
                  </a:lnTo>
                  <a:lnTo>
                    <a:pt x="655" y="332"/>
                  </a:lnTo>
                  <a:lnTo>
                    <a:pt x="656" y="330"/>
                  </a:lnTo>
                  <a:lnTo>
                    <a:pt x="713" y="315"/>
                  </a:lnTo>
                  <a:lnTo>
                    <a:pt x="714" y="306"/>
                  </a:lnTo>
                  <a:lnTo>
                    <a:pt x="715" y="287"/>
                  </a:lnTo>
                  <a:lnTo>
                    <a:pt x="717" y="274"/>
                  </a:lnTo>
                  <a:lnTo>
                    <a:pt x="717" y="261"/>
                  </a:lnTo>
                  <a:lnTo>
                    <a:pt x="715" y="249"/>
                  </a:lnTo>
                  <a:lnTo>
                    <a:pt x="713" y="238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3276238" y="5457345"/>
            <a:ext cx="540000" cy="540000"/>
            <a:chOff x="7086195" y="2178413"/>
            <a:chExt cx="2437313" cy="1811942"/>
          </a:xfrm>
        </p:grpSpPr>
        <p:sp>
          <p:nvSpPr>
            <p:cNvPr id="23" name="AutoShape 3"/>
            <p:cNvSpPr>
              <a:spLocks noChangeAspect="1" noChangeArrowheads="1" noTextEdit="1"/>
            </p:cNvSpPr>
            <p:nvPr/>
          </p:nvSpPr>
          <p:spPr bwMode="auto">
            <a:xfrm>
              <a:off x="7086195" y="2178413"/>
              <a:ext cx="2437313" cy="18106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" name="Freeform 5"/>
            <p:cNvSpPr>
              <a:spLocks noEditPoints="1"/>
            </p:cNvSpPr>
            <p:nvPr/>
          </p:nvSpPr>
          <p:spPr bwMode="auto">
            <a:xfrm>
              <a:off x="7452358" y="2178413"/>
              <a:ext cx="1704987" cy="1811942"/>
            </a:xfrm>
            <a:custGeom>
              <a:avLst/>
              <a:gdLst>
                <a:gd name="T0" fmla="*/ 1044 w 2087"/>
                <a:gd name="T1" fmla="*/ 1977 h 2218"/>
                <a:gd name="T2" fmla="*/ 634 w 2087"/>
                <a:gd name="T3" fmla="*/ 1707 h 2218"/>
                <a:gd name="T4" fmla="*/ 356 w 2087"/>
                <a:gd name="T5" fmla="*/ 1734 h 2218"/>
                <a:gd name="T6" fmla="*/ 1001 w 2087"/>
                <a:gd name="T7" fmla="*/ 2200 h 2218"/>
                <a:gd name="T8" fmla="*/ 1044 w 2087"/>
                <a:gd name="T9" fmla="*/ 2218 h 2218"/>
                <a:gd name="T10" fmla="*/ 1086 w 2087"/>
                <a:gd name="T11" fmla="*/ 2200 h 2218"/>
                <a:gd name="T12" fmla="*/ 1731 w 2087"/>
                <a:gd name="T13" fmla="*/ 1734 h 2218"/>
                <a:gd name="T14" fmla="*/ 1453 w 2087"/>
                <a:gd name="T15" fmla="*/ 1707 h 2218"/>
                <a:gd name="T16" fmla="*/ 1044 w 2087"/>
                <a:gd name="T17" fmla="*/ 1977 h 2218"/>
                <a:gd name="T18" fmla="*/ 1916 w 2087"/>
                <a:gd name="T19" fmla="*/ 344 h 2218"/>
                <a:gd name="T20" fmla="*/ 1881 w 2087"/>
                <a:gd name="T21" fmla="*/ 311 h 2218"/>
                <a:gd name="T22" fmla="*/ 1044 w 2087"/>
                <a:gd name="T23" fmla="*/ 0 h 2218"/>
                <a:gd name="T24" fmla="*/ 206 w 2087"/>
                <a:gd name="T25" fmla="*/ 311 h 2218"/>
                <a:gd name="T26" fmla="*/ 171 w 2087"/>
                <a:gd name="T27" fmla="*/ 344 h 2218"/>
                <a:gd name="T28" fmla="*/ 171 w 2087"/>
                <a:gd name="T29" fmla="*/ 880 h 2218"/>
                <a:gd name="T30" fmla="*/ 0 w 2087"/>
                <a:gd name="T31" fmla="*/ 916 h 2218"/>
                <a:gd name="T32" fmla="*/ 121 w 2087"/>
                <a:gd name="T33" fmla="*/ 1653 h 2218"/>
                <a:gd name="T34" fmla="*/ 1044 w 2087"/>
                <a:gd name="T35" fmla="*/ 1558 h 2218"/>
                <a:gd name="T36" fmla="*/ 1966 w 2087"/>
                <a:gd name="T37" fmla="*/ 1653 h 2218"/>
                <a:gd name="T38" fmla="*/ 2087 w 2087"/>
                <a:gd name="T39" fmla="*/ 916 h 2218"/>
                <a:gd name="T40" fmla="*/ 1916 w 2087"/>
                <a:gd name="T41" fmla="*/ 880 h 2218"/>
                <a:gd name="T42" fmla="*/ 1916 w 2087"/>
                <a:gd name="T43" fmla="*/ 344 h 2218"/>
                <a:gd name="T44" fmla="*/ 1695 w 2087"/>
                <a:gd name="T45" fmla="*/ 849 h 2218"/>
                <a:gd name="T46" fmla="*/ 1043 w 2087"/>
                <a:gd name="T47" fmla="*/ 814 h 2218"/>
                <a:gd name="T48" fmla="*/ 392 w 2087"/>
                <a:gd name="T49" fmla="*/ 849 h 2218"/>
                <a:gd name="T50" fmla="*/ 392 w 2087"/>
                <a:gd name="T51" fmla="*/ 443 h 2218"/>
                <a:gd name="T52" fmla="*/ 1044 w 2087"/>
                <a:gd name="T53" fmla="*/ 221 h 2218"/>
                <a:gd name="T54" fmla="*/ 1695 w 2087"/>
                <a:gd name="T55" fmla="*/ 443 h 2218"/>
                <a:gd name="T56" fmla="*/ 1695 w 2087"/>
                <a:gd name="T57" fmla="*/ 849 h 2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087" h="2218">
                  <a:moveTo>
                    <a:pt x="1044" y="1977"/>
                  </a:moveTo>
                  <a:cubicBezTo>
                    <a:pt x="963" y="1938"/>
                    <a:pt x="784" y="1843"/>
                    <a:pt x="634" y="1707"/>
                  </a:cubicBezTo>
                  <a:cubicBezTo>
                    <a:pt x="541" y="1714"/>
                    <a:pt x="449" y="1723"/>
                    <a:pt x="356" y="1734"/>
                  </a:cubicBezTo>
                  <a:cubicBezTo>
                    <a:pt x="593" y="2025"/>
                    <a:pt x="977" y="2190"/>
                    <a:pt x="1001" y="2200"/>
                  </a:cubicBezTo>
                  <a:cubicBezTo>
                    <a:pt x="1044" y="2218"/>
                    <a:pt x="1044" y="2218"/>
                    <a:pt x="1044" y="2218"/>
                  </a:cubicBezTo>
                  <a:cubicBezTo>
                    <a:pt x="1086" y="2200"/>
                    <a:pt x="1086" y="2200"/>
                    <a:pt x="1086" y="2200"/>
                  </a:cubicBezTo>
                  <a:cubicBezTo>
                    <a:pt x="1110" y="2190"/>
                    <a:pt x="1493" y="2025"/>
                    <a:pt x="1731" y="1734"/>
                  </a:cubicBezTo>
                  <a:cubicBezTo>
                    <a:pt x="1638" y="1723"/>
                    <a:pt x="1546" y="1714"/>
                    <a:pt x="1453" y="1707"/>
                  </a:cubicBezTo>
                  <a:cubicBezTo>
                    <a:pt x="1303" y="1843"/>
                    <a:pt x="1124" y="1938"/>
                    <a:pt x="1044" y="1977"/>
                  </a:cubicBezTo>
                  <a:close/>
                  <a:moveTo>
                    <a:pt x="1916" y="344"/>
                  </a:moveTo>
                  <a:cubicBezTo>
                    <a:pt x="1881" y="311"/>
                    <a:pt x="1881" y="311"/>
                    <a:pt x="1881" y="311"/>
                  </a:cubicBezTo>
                  <a:cubicBezTo>
                    <a:pt x="1868" y="299"/>
                    <a:pt x="1548" y="0"/>
                    <a:pt x="1044" y="0"/>
                  </a:cubicBezTo>
                  <a:cubicBezTo>
                    <a:pt x="539" y="0"/>
                    <a:pt x="219" y="299"/>
                    <a:pt x="206" y="311"/>
                  </a:cubicBezTo>
                  <a:cubicBezTo>
                    <a:pt x="171" y="344"/>
                    <a:pt x="171" y="344"/>
                    <a:pt x="171" y="344"/>
                  </a:cubicBezTo>
                  <a:cubicBezTo>
                    <a:pt x="171" y="880"/>
                    <a:pt x="171" y="880"/>
                    <a:pt x="171" y="880"/>
                  </a:cubicBezTo>
                  <a:cubicBezTo>
                    <a:pt x="109" y="891"/>
                    <a:pt x="52" y="903"/>
                    <a:pt x="0" y="916"/>
                  </a:cubicBezTo>
                  <a:cubicBezTo>
                    <a:pt x="121" y="1653"/>
                    <a:pt x="121" y="1653"/>
                    <a:pt x="121" y="1653"/>
                  </a:cubicBezTo>
                  <a:cubicBezTo>
                    <a:pt x="385" y="1593"/>
                    <a:pt x="702" y="1558"/>
                    <a:pt x="1044" y="1558"/>
                  </a:cubicBezTo>
                  <a:cubicBezTo>
                    <a:pt x="1385" y="1558"/>
                    <a:pt x="1702" y="1593"/>
                    <a:pt x="1966" y="1653"/>
                  </a:cubicBezTo>
                  <a:cubicBezTo>
                    <a:pt x="2087" y="916"/>
                    <a:pt x="2087" y="916"/>
                    <a:pt x="2087" y="916"/>
                  </a:cubicBezTo>
                  <a:cubicBezTo>
                    <a:pt x="2035" y="903"/>
                    <a:pt x="1978" y="891"/>
                    <a:pt x="1916" y="880"/>
                  </a:cubicBezTo>
                  <a:lnTo>
                    <a:pt x="1916" y="344"/>
                  </a:lnTo>
                  <a:close/>
                  <a:moveTo>
                    <a:pt x="1695" y="849"/>
                  </a:moveTo>
                  <a:cubicBezTo>
                    <a:pt x="1502" y="827"/>
                    <a:pt x="1280" y="814"/>
                    <a:pt x="1043" y="814"/>
                  </a:cubicBezTo>
                  <a:cubicBezTo>
                    <a:pt x="807" y="814"/>
                    <a:pt x="584" y="827"/>
                    <a:pt x="392" y="849"/>
                  </a:cubicBezTo>
                  <a:cubicBezTo>
                    <a:pt x="392" y="443"/>
                    <a:pt x="392" y="443"/>
                    <a:pt x="392" y="443"/>
                  </a:cubicBezTo>
                  <a:cubicBezTo>
                    <a:pt x="476" y="377"/>
                    <a:pt x="712" y="221"/>
                    <a:pt x="1044" y="221"/>
                  </a:cubicBezTo>
                  <a:cubicBezTo>
                    <a:pt x="1372" y="221"/>
                    <a:pt x="1610" y="377"/>
                    <a:pt x="1695" y="443"/>
                  </a:cubicBezTo>
                  <a:lnTo>
                    <a:pt x="1695" y="849"/>
                  </a:lnTo>
                  <a:close/>
                </a:path>
              </a:pathLst>
            </a:custGeom>
            <a:solidFill>
              <a:srgbClr val="00FA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" name="Freeform 6"/>
            <p:cNvSpPr/>
            <p:nvPr/>
          </p:nvSpPr>
          <p:spPr bwMode="auto">
            <a:xfrm>
              <a:off x="7086195" y="2728287"/>
              <a:ext cx="406429" cy="681995"/>
            </a:xfrm>
            <a:custGeom>
              <a:avLst/>
              <a:gdLst>
                <a:gd name="T0" fmla="*/ 497 w 497"/>
                <a:gd name="T1" fmla="*/ 0 h 834"/>
                <a:gd name="T2" fmla="*/ 0 w 497"/>
                <a:gd name="T3" fmla="*/ 91 h 834"/>
                <a:gd name="T4" fmla="*/ 208 w 497"/>
                <a:gd name="T5" fmla="*/ 436 h 834"/>
                <a:gd name="T6" fmla="*/ 166 w 497"/>
                <a:gd name="T7" fmla="*/ 834 h 834"/>
                <a:gd name="T8" fmla="*/ 446 w 497"/>
                <a:gd name="T9" fmla="*/ 779 h 834"/>
                <a:gd name="T10" fmla="*/ 350 w 497"/>
                <a:gd name="T11" fmla="*/ 224 h 834"/>
                <a:gd name="T12" fmla="*/ 497 w 497"/>
                <a:gd name="T13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97" h="834">
                  <a:moveTo>
                    <a:pt x="497" y="0"/>
                  </a:moveTo>
                  <a:cubicBezTo>
                    <a:pt x="331" y="24"/>
                    <a:pt x="165" y="55"/>
                    <a:pt x="0" y="91"/>
                  </a:cubicBezTo>
                  <a:cubicBezTo>
                    <a:pt x="72" y="206"/>
                    <a:pt x="141" y="321"/>
                    <a:pt x="208" y="436"/>
                  </a:cubicBezTo>
                  <a:cubicBezTo>
                    <a:pt x="191" y="569"/>
                    <a:pt x="178" y="702"/>
                    <a:pt x="166" y="834"/>
                  </a:cubicBezTo>
                  <a:cubicBezTo>
                    <a:pt x="259" y="814"/>
                    <a:pt x="353" y="795"/>
                    <a:pt x="446" y="779"/>
                  </a:cubicBezTo>
                  <a:cubicBezTo>
                    <a:pt x="415" y="594"/>
                    <a:pt x="382" y="409"/>
                    <a:pt x="350" y="224"/>
                  </a:cubicBezTo>
                  <a:cubicBezTo>
                    <a:pt x="397" y="149"/>
                    <a:pt x="446" y="74"/>
                    <a:pt x="497" y="0"/>
                  </a:cubicBezTo>
                  <a:close/>
                </a:path>
              </a:pathLst>
            </a:custGeom>
            <a:solidFill>
              <a:srgbClr val="7030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" name="Freeform 7"/>
            <p:cNvSpPr/>
            <p:nvPr/>
          </p:nvSpPr>
          <p:spPr bwMode="auto">
            <a:xfrm>
              <a:off x="9117079" y="2728287"/>
              <a:ext cx="405170" cy="681995"/>
            </a:xfrm>
            <a:custGeom>
              <a:avLst/>
              <a:gdLst>
                <a:gd name="T0" fmla="*/ 496 w 496"/>
                <a:gd name="T1" fmla="*/ 91 h 834"/>
                <a:gd name="T2" fmla="*/ 0 w 496"/>
                <a:gd name="T3" fmla="*/ 0 h 834"/>
                <a:gd name="T4" fmla="*/ 147 w 496"/>
                <a:gd name="T5" fmla="*/ 224 h 834"/>
                <a:gd name="T6" fmla="*/ 51 w 496"/>
                <a:gd name="T7" fmla="*/ 779 h 834"/>
                <a:gd name="T8" fmla="*/ 330 w 496"/>
                <a:gd name="T9" fmla="*/ 834 h 834"/>
                <a:gd name="T10" fmla="*/ 289 w 496"/>
                <a:gd name="T11" fmla="*/ 436 h 834"/>
                <a:gd name="T12" fmla="*/ 496 w 496"/>
                <a:gd name="T13" fmla="*/ 91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96" h="834">
                  <a:moveTo>
                    <a:pt x="496" y="91"/>
                  </a:moveTo>
                  <a:cubicBezTo>
                    <a:pt x="332" y="55"/>
                    <a:pt x="166" y="24"/>
                    <a:pt x="0" y="0"/>
                  </a:cubicBezTo>
                  <a:cubicBezTo>
                    <a:pt x="51" y="74"/>
                    <a:pt x="100" y="149"/>
                    <a:pt x="147" y="224"/>
                  </a:cubicBezTo>
                  <a:cubicBezTo>
                    <a:pt x="114" y="409"/>
                    <a:pt x="82" y="594"/>
                    <a:pt x="51" y="779"/>
                  </a:cubicBezTo>
                  <a:cubicBezTo>
                    <a:pt x="144" y="795"/>
                    <a:pt x="237" y="814"/>
                    <a:pt x="330" y="834"/>
                  </a:cubicBezTo>
                  <a:cubicBezTo>
                    <a:pt x="319" y="702"/>
                    <a:pt x="306" y="569"/>
                    <a:pt x="289" y="436"/>
                  </a:cubicBezTo>
                  <a:cubicBezTo>
                    <a:pt x="356" y="321"/>
                    <a:pt x="425" y="206"/>
                    <a:pt x="496" y="91"/>
                  </a:cubicBezTo>
                  <a:close/>
                </a:path>
              </a:pathLst>
            </a:custGeom>
            <a:solidFill>
              <a:srgbClr val="726D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9" name="Freeform 8"/>
            <p:cNvSpPr/>
            <p:nvPr/>
          </p:nvSpPr>
          <p:spPr bwMode="auto">
            <a:xfrm>
              <a:off x="8101637" y="2409939"/>
              <a:ext cx="395104" cy="400137"/>
            </a:xfrm>
            <a:custGeom>
              <a:avLst/>
              <a:gdLst>
                <a:gd name="T0" fmla="*/ 485 w 485"/>
                <a:gd name="T1" fmla="*/ 155 h 490"/>
                <a:gd name="T2" fmla="*/ 311 w 485"/>
                <a:gd name="T3" fmla="*/ 158 h 490"/>
                <a:gd name="T4" fmla="*/ 302 w 485"/>
                <a:gd name="T5" fmla="*/ 2 h 490"/>
                <a:gd name="T6" fmla="*/ 158 w 485"/>
                <a:gd name="T7" fmla="*/ 2 h 490"/>
                <a:gd name="T8" fmla="*/ 161 w 485"/>
                <a:gd name="T9" fmla="*/ 155 h 490"/>
                <a:gd name="T10" fmla="*/ 0 w 485"/>
                <a:gd name="T11" fmla="*/ 157 h 490"/>
                <a:gd name="T12" fmla="*/ 6 w 485"/>
                <a:gd name="T13" fmla="*/ 286 h 490"/>
                <a:gd name="T14" fmla="*/ 167 w 485"/>
                <a:gd name="T15" fmla="*/ 284 h 490"/>
                <a:gd name="T16" fmla="*/ 173 w 485"/>
                <a:gd name="T17" fmla="*/ 488 h 490"/>
                <a:gd name="T18" fmla="*/ 308 w 485"/>
                <a:gd name="T19" fmla="*/ 488 h 490"/>
                <a:gd name="T20" fmla="*/ 308 w 485"/>
                <a:gd name="T21" fmla="*/ 278 h 490"/>
                <a:gd name="T22" fmla="*/ 485 w 485"/>
                <a:gd name="T23" fmla="*/ 278 h 490"/>
                <a:gd name="T24" fmla="*/ 485 w 485"/>
                <a:gd name="T25" fmla="*/ 155 h 4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85" h="490">
                  <a:moveTo>
                    <a:pt x="485" y="155"/>
                  </a:moveTo>
                  <a:cubicBezTo>
                    <a:pt x="429" y="156"/>
                    <a:pt x="382" y="154"/>
                    <a:pt x="311" y="158"/>
                  </a:cubicBezTo>
                  <a:cubicBezTo>
                    <a:pt x="302" y="121"/>
                    <a:pt x="307" y="81"/>
                    <a:pt x="302" y="2"/>
                  </a:cubicBezTo>
                  <a:cubicBezTo>
                    <a:pt x="259" y="0"/>
                    <a:pt x="203" y="3"/>
                    <a:pt x="158" y="2"/>
                  </a:cubicBezTo>
                  <a:cubicBezTo>
                    <a:pt x="155" y="58"/>
                    <a:pt x="165" y="102"/>
                    <a:pt x="161" y="155"/>
                  </a:cubicBezTo>
                  <a:cubicBezTo>
                    <a:pt x="73" y="161"/>
                    <a:pt x="50" y="157"/>
                    <a:pt x="0" y="157"/>
                  </a:cubicBezTo>
                  <a:cubicBezTo>
                    <a:pt x="1" y="238"/>
                    <a:pt x="6" y="248"/>
                    <a:pt x="6" y="286"/>
                  </a:cubicBezTo>
                  <a:cubicBezTo>
                    <a:pt x="102" y="282"/>
                    <a:pt x="124" y="285"/>
                    <a:pt x="167" y="284"/>
                  </a:cubicBezTo>
                  <a:cubicBezTo>
                    <a:pt x="166" y="337"/>
                    <a:pt x="173" y="436"/>
                    <a:pt x="173" y="488"/>
                  </a:cubicBezTo>
                  <a:cubicBezTo>
                    <a:pt x="207" y="490"/>
                    <a:pt x="268" y="485"/>
                    <a:pt x="308" y="488"/>
                  </a:cubicBezTo>
                  <a:cubicBezTo>
                    <a:pt x="310" y="438"/>
                    <a:pt x="304" y="330"/>
                    <a:pt x="308" y="278"/>
                  </a:cubicBezTo>
                  <a:cubicBezTo>
                    <a:pt x="369" y="273"/>
                    <a:pt x="421" y="276"/>
                    <a:pt x="485" y="278"/>
                  </a:cubicBezTo>
                  <a:cubicBezTo>
                    <a:pt x="480" y="195"/>
                    <a:pt x="484" y="147"/>
                    <a:pt x="485" y="155"/>
                  </a:cubicBezTo>
                  <a:close/>
                </a:path>
              </a:pathLst>
            </a:custGeom>
            <a:solidFill>
              <a:srgbClr val="7030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64" name="Text Box 50"/>
          <p:cNvSpPr txBox="1">
            <a:spLocks noChangeArrowheads="1"/>
          </p:cNvSpPr>
          <p:nvPr/>
        </p:nvSpPr>
        <p:spPr bwMode="auto">
          <a:xfrm>
            <a:off x="1102518" y="6039956"/>
            <a:ext cx="10035382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l" eaLnBrk="1" hangingPunct="1">
              <a:lnSpc>
                <a:spcPct val="150000"/>
              </a:lnSpc>
              <a:spcBef>
                <a:spcPct val="30000"/>
              </a:spcBef>
            </a:pPr>
            <a:r>
              <a:rPr lang="zh-CN" altLang="en-US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本次征集</a:t>
            </a:r>
            <a:r>
              <a:rPr lang="en-US" altLang="zh-CN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7</a:t>
            </a:r>
            <a:r>
              <a:rPr lang="zh-CN" altLang="en-US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个候选圈名及圈徽，全体成员投票后（每位成员只允许投一票），同心圈获得票数最多，最后我们的圈名确定为同心圈。</a:t>
            </a:r>
          </a:p>
        </p:txBody>
      </p:sp>
      <p:sp>
        <p:nvSpPr>
          <p:cNvPr id="65" name="Freeform 5"/>
          <p:cNvSpPr>
            <a:spLocks noEditPoints="1"/>
          </p:cNvSpPr>
          <p:nvPr/>
        </p:nvSpPr>
        <p:spPr bwMode="auto">
          <a:xfrm>
            <a:off x="9033148" y="3003502"/>
            <a:ext cx="359409" cy="299337"/>
          </a:xfrm>
          <a:custGeom>
            <a:avLst/>
            <a:gdLst>
              <a:gd name="T0" fmla="*/ 1559 w 3126"/>
              <a:gd name="T1" fmla="*/ 2740 h 2740"/>
              <a:gd name="T2" fmla="*/ 72 w 3126"/>
              <a:gd name="T3" fmla="*/ 2015 h 2740"/>
              <a:gd name="T4" fmla="*/ 107 w 3126"/>
              <a:gd name="T5" fmla="*/ 1721 h 2740"/>
              <a:gd name="T6" fmla="*/ 402 w 3126"/>
              <a:gd name="T7" fmla="*/ 1757 h 2740"/>
              <a:gd name="T8" fmla="*/ 1559 w 3126"/>
              <a:gd name="T9" fmla="*/ 2321 h 2740"/>
              <a:gd name="T10" fmla="*/ 2723 w 3126"/>
              <a:gd name="T11" fmla="*/ 1747 h 2740"/>
              <a:gd name="T12" fmla="*/ 3017 w 3126"/>
              <a:gd name="T13" fmla="*/ 1709 h 2740"/>
              <a:gd name="T14" fmla="*/ 3055 w 3126"/>
              <a:gd name="T15" fmla="*/ 2003 h 2740"/>
              <a:gd name="T16" fmla="*/ 1559 w 3126"/>
              <a:gd name="T17" fmla="*/ 2740 h 2740"/>
              <a:gd name="T18" fmla="*/ 615 w 3126"/>
              <a:gd name="T19" fmla="*/ 1049 h 2740"/>
              <a:gd name="T20" fmla="*/ 300 w 3126"/>
              <a:gd name="T21" fmla="*/ 734 h 2740"/>
              <a:gd name="T22" fmla="*/ 300 w 3126"/>
              <a:gd name="T23" fmla="*/ 315 h 2740"/>
              <a:gd name="T24" fmla="*/ 615 w 3126"/>
              <a:gd name="T25" fmla="*/ 0 h 2740"/>
              <a:gd name="T26" fmla="*/ 929 w 3126"/>
              <a:gd name="T27" fmla="*/ 315 h 2740"/>
              <a:gd name="T28" fmla="*/ 929 w 3126"/>
              <a:gd name="T29" fmla="*/ 734 h 2740"/>
              <a:gd name="T30" fmla="*/ 615 w 3126"/>
              <a:gd name="T31" fmla="*/ 1049 h 2740"/>
              <a:gd name="T32" fmla="*/ 2502 w 3126"/>
              <a:gd name="T33" fmla="*/ 1049 h 2740"/>
              <a:gd name="T34" fmla="*/ 2188 w 3126"/>
              <a:gd name="T35" fmla="*/ 734 h 2740"/>
              <a:gd name="T36" fmla="*/ 2188 w 3126"/>
              <a:gd name="T37" fmla="*/ 315 h 2740"/>
              <a:gd name="T38" fmla="*/ 2502 w 3126"/>
              <a:gd name="T39" fmla="*/ 0 h 2740"/>
              <a:gd name="T40" fmla="*/ 2817 w 3126"/>
              <a:gd name="T41" fmla="*/ 315 h 2740"/>
              <a:gd name="T42" fmla="*/ 2817 w 3126"/>
              <a:gd name="T43" fmla="*/ 734 h 2740"/>
              <a:gd name="T44" fmla="*/ 2502 w 3126"/>
              <a:gd name="T45" fmla="*/ 1049 h 27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3126" h="2740">
                <a:moveTo>
                  <a:pt x="1559" y="2740"/>
                </a:moveTo>
                <a:cubicBezTo>
                  <a:pt x="974" y="2740"/>
                  <a:pt x="432" y="2476"/>
                  <a:pt x="72" y="2015"/>
                </a:cubicBezTo>
                <a:cubicBezTo>
                  <a:pt x="0" y="1924"/>
                  <a:pt x="16" y="1792"/>
                  <a:pt x="107" y="1721"/>
                </a:cubicBezTo>
                <a:cubicBezTo>
                  <a:pt x="198" y="1650"/>
                  <a:pt x="330" y="1666"/>
                  <a:pt x="402" y="1757"/>
                </a:cubicBezTo>
                <a:cubicBezTo>
                  <a:pt x="682" y="2115"/>
                  <a:pt x="1104" y="2321"/>
                  <a:pt x="1559" y="2321"/>
                </a:cubicBezTo>
                <a:cubicBezTo>
                  <a:pt x="2018" y="2321"/>
                  <a:pt x="2443" y="2112"/>
                  <a:pt x="2723" y="1747"/>
                </a:cubicBezTo>
                <a:cubicBezTo>
                  <a:pt x="2794" y="1655"/>
                  <a:pt x="2925" y="1638"/>
                  <a:pt x="3017" y="1709"/>
                </a:cubicBezTo>
                <a:cubicBezTo>
                  <a:pt x="3109" y="1779"/>
                  <a:pt x="3126" y="1911"/>
                  <a:pt x="3055" y="2003"/>
                </a:cubicBezTo>
                <a:cubicBezTo>
                  <a:pt x="2695" y="2472"/>
                  <a:pt x="2149" y="2740"/>
                  <a:pt x="1559" y="2740"/>
                </a:cubicBezTo>
                <a:close/>
                <a:moveTo>
                  <a:pt x="615" y="1049"/>
                </a:moveTo>
                <a:cubicBezTo>
                  <a:pt x="441" y="1049"/>
                  <a:pt x="300" y="908"/>
                  <a:pt x="300" y="734"/>
                </a:cubicBezTo>
                <a:cubicBezTo>
                  <a:pt x="300" y="315"/>
                  <a:pt x="300" y="315"/>
                  <a:pt x="300" y="315"/>
                </a:cubicBezTo>
                <a:cubicBezTo>
                  <a:pt x="300" y="141"/>
                  <a:pt x="441" y="0"/>
                  <a:pt x="615" y="0"/>
                </a:cubicBezTo>
                <a:cubicBezTo>
                  <a:pt x="789" y="0"/>
                  <a:pt x="929" y="141"/>
                  <a:pt x="929" y="315"/>
                </a:cubicBezTo>
                <a:cubicBezTo>
                  <a:pt x="929" y="734"/>
                  <a:pt x="929" y="734"/>
                  <a:pt x="929" y="734"/>
                </a:cubicBezTo>
                <a:cubicBezTo>
                  <a:pt x="929" y="908"/>
                  <a:pt x="789" y="1049"/>
                  <a:pt x="615" y="1049"/>
                </a:cubicBezTo>
                <a:close/>
                <a:moveTo>
                  <a:pt x="2502" y="1049"/>
                </a:moveTo>
                <a:cubicBezTo>
                  <a:pt x="2329" y="1049"/>
                  <a:pt x="2188" y="908"/>
                  <a:pt x="2188" y="734"/>
                </a:cubicBezTo>
                <a:cubicBezTo>
                  <a:pt x="2188" y="315"/>
                  <a:pt x="2188" y="315"/>
                  <a:pt x="2188" y="315"/>
                </a:cubicBezTo>
                <a:cubicBezTo>
                  <a:pt x="2188" y="141"/>
                  <a:pt x="2329" y="0"/>
                  <a:pt x="2502" y="0"/>
                </a:cubicBezTo>
                <a:cubicBezTo>
                  <a:pt x="2676" y="0"/>
                  <a:pt x="2817" y="141"/>
                  <a:pt x="2817" y="315"/>
                </a:cubicBezTo>
                <a:cubicBezTo>
                  <a:pt x="2817" y="734"/>
                  <a:pt x="2817" y="734"/>
                  <a:pt x="2817" y="734"/>
                </a:cubicBezTo>
                <a:cubicBezTo>
                  <a:pt x="2817" y="908"/>
                  <a:pt x="2676" y="1049"/>
                  <a:pt x="2502" y="104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文本占位符 16"/>
          <p:cNvSpPr txBox="1"/>
          <p:nvPr/>
        </p:nvSpPr>
        <p:spPr>
          <a:xfrm>
            <a:off x="866488" y="103387"/>
            <a:ext cx="5737026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altLang="zh-CN" sz="3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913765"/>
            <a:r>
              <a:rPr lang="zh-CN" altLang="en-US" dirty="0" smtClean="0">
                <a:solidFill>
                  <a:schemeClr val="bg1"/>
                </a:solidFill>
              </a:rPr>
              <a:t>圈名及圏徽的寓意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66" name="Rectangle 24"/>
          <p:cNvSpPr/>
          <p:nvPr/>
        </p:nvSpPr>
        <p:spPr>
          <a:xfrm>
            <a:off x="1424305" y="1428954"/>
            <a:ext cx="8760224" cy="1197162"/>
          </a:xfrm>
          <a:prstGeom prst="rect">
            <a:avLst/>
          </a:prstGeom>
          <a:noFill/>
          <a:ln w="9525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cs typeface="+mn-ea"/>
              <a:sym typeface="+mn-lt"/>
            </a:endParaRPr>
          </a:p>
        </p:txBody>
      </p:sp>
      <p:sp>
        <p:nvSpPr>
          <p:cNvPr id="67" name="Oval 4"/>
          <p:cNvSpPr/>
          <p:nvPr/>
        </p:nvSpPr>
        <p:spPr>
          <a:xfrm>
            <a:off x="954441" y="1557672"/>
            <a:ext cx="939726" cy="939726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>
              <a:cs typeface="+mn-ea"/>
              <a:sym typeface="+mn-lt"/>
            </a:endParaRPr>
          </a:p>
        </p:txBody>
      </p:sp>
      <p:sp>
        <p:nvSpPr>
          <p:cNvPr id="69" name="矩形 68"/>
          <p:cNvSpPr/>
          <p:nvPr/>
        </p:nvSpPr>
        <p:spPr>
          <a:xfrm>
            <a:off x="2018697" y="1732229"/>
            <a:ext cx="8243855" cy="590609"/>
          </a:xfrm>
          <a:prstGeom prst="rect">
            <a:avLst/>
          </a:prstGeom>
        </p:spPr>
        <p:txBody>
          <a:bodyPr wrap="square" lIns="68578" tIns="34289" rIns="68578" bIns="34289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寓意在我们的精心护理下患者对战胜疾病充满信心，对疾病的愈后充满希望，同时也寓意我们的护理品质在持续质量改进中不断的提升，我们的护理前景充满希望。</a:t>
            </a:r>
          </a:p>
        </p:txBody>
      </p:sp>
      <p:sp>
        <p:nvSpPr>
          <p:cNvPr id="70" name="Rectangle 24"/>
          <p:cNvSpPr/>
          <p:nvPr/>
        </p:nvSpPr>
        <p:spPr>
          <a:xfrm>
            <a:off x="1414686" y="2869114"/>
            <a:ext cx="8760224" cy="1197162"/>
          </a:xfrm>
          <a:prstGeom prst="rect">
            <a:avLst/>
          </a:prstGeom>
          <a:noFill/>
          <a:ln w="9525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cs typeface="+mn-ea"/>
              <a:sym typeface="+mn-lt"/>
            </a:endParaRPr>
          </a:p>
        </p:txBody>
      </p:sp>
      <p:sp>
        <p:nvSpPr>
          <p:cNvPr id="71" name="Oval 4"/>
          <p:cNvSpPr/>
          <p:nvPr/>
        </p:nvSpPr>
        <p:spPr>
          <a:xfrm>
            <a:off x="944822" y="2997832"/>
            <a:ext cx="939726" cy="939726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>
              <a:cs typeface="+mn-ea"/>
              <a:sym typeface="+mn-lt"/>
            </a:endParaRPr>
          </a:p>
        </p:txBody>
      </p:sp>
      <p:sp>
        <p:nvSpPr>
          <p:cNvPr id="73" name="矩形 72"/>
          <p:cNvSpPr/>
          <p:nvPr/>
        </p:nvSpPr>
        <p:spPr>
          <a:xfrm>
            <a:off x="2018697" y="3109637"/>
            <a:ext cx="8243855" cy="761745"/>
          </a:xfrm>
          <a:prstGeom prst="rect">
            <a:avLst/>
          </a:prstGeom>
        </p:spPr>
        <p:txBody>
          <a:bodyPr wrap="square" lIns="68578" tIns="34289" rIns="68578" bIns="34289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zh-CN" altLang="en-US" sz="10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此处添加详细文本描述，建议与标题相关并符合整体语言风格，语言描述尽量简洁生动。尽量将每页幻灯片的字数控制在 </a:t>
            </a:r>
            <a:r>
              <a:rPr lang="en-US" altLang="zh-CN" sz="1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200</a:t>
            </a:r>
            <a:r>
              <a:rPr lang="zh-CN" altLang="en-US" sz="10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字以内</a:t>
            </a:r>
            <a:r>
              <a:rPr lang="zh-CN" altLang="en-US" sz="1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，</a:t>
            </a:r>
            <a:r>
              <a:rPr lang="zh-CN" altLang="en-US" sz="10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据统计每页幻灯片的最好控制在  </a:t>
            </a:r>
            <a:r>
              <a:rPr lang="en-US" altLang="zh-CN" sz="10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5</a:t>
            </a:r>
            <a:r>
              <a:rPr lang="zh-CN" altLang="en-US" sz="10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分钟之内。此处添加详细文本描述</a:t>
            </a:r>
            <a:r>
              <a:rPr lang="en-US" altLang="zh-CN" sz="10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 </a:t>
            </a:r>
            <a:r>
              <a:rPr lang="zh-CN" altLang="en-US" sz="10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，建议与标题相关并符合整体语言风格，语言描述尽量简洁生动。此处添加详细</a:t>
            </a:r>
            <a:r>
              <a:rPr lang="zh-CN" altLang="en-US" sz="1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文本整体语风格</a:t>
            </a:r>
            <a:r>
              <a:rPr lang="en-US" altLang="zh-CN" sz="1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.</a:t>
            </a:r>
            <a:r>
              <a:rPr lang="zh-CN" altLang="en-US" sz="1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。</a:t>
            </a:r>
            <a:endParaRPr lang="en-US" altLang="zh-CN" sz="100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74" name="矩形 73"/>
          <p:cNvSpPr/>
          <p:nvPr/>
        </p:nvSpPr>
        <p:spPr>
          <a:xfrm>
            <a:off x="1414686" y="4332128"/>
            <a:ext cx="4307763" cy="1839432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75" name="矩形 74"/>
          <p:cNvSpPr/>
          <p:nvPr/>
        </p:nvSpPr>
        <p:spPr>
          <a:xfrm>
            <a:off x="5954789" y="4332128"/>
            <a:ext cx="4307763" cy="1839432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68" name="文本框 1"/>
          <p:cNvSpPr txBox="1"/>
          <p:nvPr/>
        </p:nvSpPr>
        <p:spPr>
          <a:xfrm>
            <a:off x="999539" y="1854410"/>
            <a:ext cx="849531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zh-CN" altLang="en-US" b="1" dirty="0">
                <a:solidFill>
                  <a:srgbClr val="019E9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齐心圈</a:t>
            </a:r>
          </a:p>
        </p:txBody>
      </p:sp>
      <p:grpSp>
        <p:nvGrpSpPr>
          <p:cNvPr id="77" name="组合 76"/>
          <p:cNvGrpSpPr/>
          <p:nvPr/>
        </p:nvGrpSpPr>
        <p:grpSpPr>
          <a:xfrm>
            <a:off x="1141623" y="3220509"/>
            <a:ext cx="540000" cy="540000"/>
            <a:chOff x="3368957" y="2173289"/>
            <a:chExt cx="1135063" cy="1192213"/>
          </a:xfrm>
        </p:grpSpPr>
        <p:sp>
          <p:nvSpPr>
            <p:cNvPr id="78" name="Freeform 7"/>
            <p:cNvSpPr/>
            <p:nvPr/>
          </p:nvSpPr>
          <p:spPr bwMode="auto">
            <a:xfrm>
              <a:off x="3616607" y="2173289"/>
              <a:ext cx="639762" cy="654050"/>
            </a:xfrm>
            <a:custGeom>
              <a:avLst/>
              <a:gdLst>
                <a:gd name="T0" fmla="*/ 89 w 152"/>
                <a:gd name="T1" fmla="*/ 155 h 155"/>
                <a:gd name="T2" fmla="*/ 48 w 152"/>
                <a:gd name="T3" fmla="*/ 155 h 155"/>
                <a:gd name="T4" fmla="*/ 48 w 152"/>
                <a:gd name="T5" fmla="*/ 112 h 155"/>
                <a:gd name="T6" fmla="*/ 46 w 152"/>
                <a:gd name="T7" fmla="*/ 108 h 155"/>
                <a:gd name="T8" fmla="*/ 43 w 152"/>
                <a:gd name="T9" fmla="*/ 107 h 155"/>
                <a:gd name="T10" fmla="*/ 15 w 152"/>
                <a:gd name="T11" fmla="*/ 107 h 155"/>
                <a:gd name="T12" fmla="*/ 4 w 152"/>
                <a:gd name="T13" fmla="*/ 103 h 155"/>
                <a:gd name="T14" fmla="*/ 0 w 152"/>
                <a:gd name="T15" fmla="*/ 92 h 155"/>
                <a:gd name="T16" fmla="*/ 0 w 152"/>
                <a:gd name="T17" fmla="*/ 51 h 155"/>
                <a:gd name="T18" fmla="*/ 37 w 152"/>
                <a:gd name="T19" fmla="*/ 51 h 155"/>
                <a:gd name="T20" fmla="*/ 44 w 152"/>
                <a:gd name="T21" fmla="*/ 61 h 155"/>
                <a:gd name="T22" fmla="*/ 11 w 152"/>
                <a:gd name="T23" fmla="*/ 61 h 155"/>
                <a:gd name="T24" fmla="*/ 11 w 152"/>
                <a:gd name="T25" fmla="*/ 92 h 155"/>
                <a:gd name="T26" fmla="*/ 12 w 152"/>
                <a:gd name="T27" fmla="*/ 95 h 155"/>
                <a:gd name="T28" fmla="*/ 15 w 152"/>
                <a:gd name="T29" fmla="*/ 97 h 155"/>
                <a:gd name="T30" fmla="*/ 43 w 152"/>
                <a:gd name="T31" fmla="*/ 97 h 155"/>
                <a:gd name="T32" fmla="*/ 54 w 152"/>
                <a:gd name="T33" fmla="*/ 101 h 155"/>
                <a:gd name="T34" fmla="*/ 58 w 152"/>
                <a:gd name="T35" fmla="*/ 112 h 155"/>
                <a:gd name="T36" fmla="*/ 58 w 152"/>
                <a:gd name="T37" fmla="*/ 144 h 155"/>
                <a:gd name="T38" fmla="*/ 89 w 152"/>
                <a:gd name="T39" fmla="*/ 144 h 155"/>
                <a:gd name="T40" fmla="*/ 93 w 152"/>
                <a:gd name="T41" fmla="*/ 143 h 155"/>
                <a:gd name="T42" fmla="*/ 94 w 152"/>
                <a:gd name="T43" fmla="*/ 140 h 155"/>
                <a:gd name="T44" fmla="*/ 94 w 152"/>
                <a:gd name="T45" fmla="*/ 116 h 155"/>
                <a:gd name="T46" fmla="*/ 94 w 152"/>
                <a:gd name="T47" fmla="*/ 114 h 155"/>
                <a:gd name="T48" fmla="*/ 93 w 152"/>
                <a:gd name="T49" fmla="*/ 113 h 155"/>
                <a:gd name="T50" fmla="*/ 55 w 152"/>
                <a:gd name="T51" fmla="*/ 67 h 155"/>
                <a:gd name="T52" fmla="*/ 42 w 152"/>
                <a:gd name="T53" fmla="*/ 51 h 155"/>
                <a:gd name="T54" fmla="*/ 34 w 152"/>
                <a:gd name="T55" fmla="*/ 30 h 155"/>
                <a:gd name="T56" fmla="*/ 59 w 152"/>
                <a:gd name="T57" fmla="*/ 0 h 155"/>
                <a:gd name="T58" fmla="*/ 76 w 152"/>
                <a:gd name="T59" fmla="*/ 7 h 155"/>
                <a:gd name="T60" fmla="*/ 93 w 152"/>
                <a:gd name="T61" fmla="*/ 0 h 155"/>
                <a:gd name="T62" fmla="*/ 119 w 152"/>
                <a:gd name="T63" fmla="*/ 30 h 155"/>
                <a:gd name="T64" fmla="*/ 111 w 152"/>
                <a:gd name="T65" fmla="*/ 51 h 155"/>
                <a:gd name="T66" fmla="*/ 137 w 152"/>
                <a:gd name="T67" fmla="*/ 51 h 155"/>
                <a:gd name="T68" fmla="*/ 148 w 152"/>
                <a:gd name="T69" fmla="*/ 55 h 155"/>
                <a:gd name="T70" fmla="*/ 152 w 152"/>
                <a:gd name="T71" fmla="*/ 66 h 155"/>
                <a:gd name="T72" fmla="*/ 152 w 152"/>
                <a:gd name="T73" fmla="*/ 107 h 155"/>
                <a:gd name="T74" fmla="*/ 107 w 152"/>
                <a:gd name="T75" fmla="*/ 107 h 155"/>
                <a:gd name="T76" fmla="*/ 99 w 152"/>
                <a:gd name="T77" fmla="*/ 97 h 155"/>
                <a:gd name="T78" fmla="*/ 142 w 152"/>
                <a:gd name="T79" fmla="*/ 97 h 155"/>
                <a:gd name="T80" fmla="*/ 142 w 152"/>
                <a:gd name="T81" fmla="*/ 66 h 155"/>
                <a:gd name="T82" fmla="*/ 140 w 152"/>
                <a:gd name="T83" fmla="*/ 62 h 155"/>
                <a:gd name="T84" fmla="*/ 137 w 152"/>
                <a:gd name="T85" fmla="*/ 61 h 155"/>
                <a:gd name="T86" fmla="*/ 88 w 152"/>
                <a:gd name="T87" fmla="*/ 61 h 155"/>
                <a:gd name="T88" fmla="*/ 102 w 152"/>
                <a:gd name="T89" fmla="*/ 45 h 155"/>
                <a:gd name="T90" fmla="*/ 108 w 152"/>
                <a:gd name="T91" fmla="*/ 30 h 155"/>
                <a:gd name="T92" fmla="*/ 93 w 152"/>
                <a:gd name="T93" fmla="*/ 11 h 155"/>
                <a:gd name="T94" fmla="*/ 81 w 152"/>
                <a:gd name="T95" fmla="*/ 18 h 155"/>
                <a:gd name="T96" fmla="*/ 76 w 152"/>
                <a:gd name="T97" fmla="*/ 26 h 155"/>
                <a:gd name="T98" fmla="*/ 72 w 152"/>
                <a:gd name="T99" fmla="*/ 18 h 155"/>
                <a:gd name="T100" fmla="*/ 59 w 152"/>
                <a:gd name="T101" fmla="*/ 11 h 155"/>
                <a:gd name="T102" fmla="*/ 44 w 152"/>
                <a:gd name="T103" fmla="*/ 30 h 155"/>
                <a:gd name="T104" fmla="*/ 50 w 152"/>
                <a:gd name="T105" fmla="*/ 45 h 155"/>
                <a:gd name="T106" fmla="*/ 63 w 152"/>
                <a:gd name="T107" fmla="*/ 61 h 155"/>
                <a:gd name="T108" fmla="*/ 101 w 152"/>
                <a:gd name="T109" fmla="*/ 106 h 155"/>
                <a:gd name="T110" fmla="*/ 103 w 152"/>
                <a:gd name="T111" fmla="*/ 110 h 155"/>
                <a:gd name="T112" fmla="*/ 104 w 152"/>
                <a:gd name="T113" fmla="*/ 116 h 155"/>
                <a:gd name="T114" fmla="*/ 104 w 152"/>
                <a:gd name="T115" fmla="*/ 140 h 155"/>
                <a:gd name="T116" fmla="*/ 100 w 152"/>
                <a:gd name="T117" fmla="*/ 150 h 155"/>
                <a:gd name="T118" fmla="*/ 89 w 152"/>
                <a:gd name="T119" fmla="*/ 155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52" h="155">
                  <a:moveTo>
                    <a:pt x="89" y="155"/>
                  </a:moveTo>
                  <a:cubicBezTo>
                    <a:pt x="48" y="155"/>
                    <a:pt x="48" y="155"/>
                    <a:pt x="48" y="155"/>
                  </a:cubicBezTo>
                  <a:cubicBezTo>
                    <a:pt x="48" y="112"/>
                    <a:pt x="48" y="112"/>
                    <a:pt x="48" y="112"/>
                  </a:cubicBezTo>
                  <a:cubicBezTo>
                    <a:pt x="48" y="111"/>
                    <a:pt x="47" y="109"/>
                    <a:pt x="46" y="108"/>
                  </a:cubicBezTo>
                  <a:cubicBezTo>
                    <a:pt x="46" y="108"/>
                    <a:pt x="44" y="107"/>
                    <a:pt x="43" y="107"/>
                  </a:cubicBezTo>
                  <a:cubicBezTo>
                    <a:pt x="15" y="107"/>
                    <a:pt x="15" y="107"/>
                    <a:pt x="15" y="107"/>
                  </a:cubicBezTo>
                  <a:cubicBezTo>
                    <a:pt x="11" y="107"/>
                    <a:pt x="7" y="106"/>
                    <a:pt x="4" y="103"/>
                  </a:cubicBezTo>
                  <a:cubicBezTo>
                    <a:pt x="2" y="100"/>
                    <a:pt x="0" y="96"/>
                    <a:pt x="0" y="92"/>
                  </a:cubicBezTo>
                  <a:cubicBezTo>
                    <a:pt x="0" y="51"/>
                    <a:pt x="0" y="51"/>
                    <a:pt x="0" y="51"/>
                  </a:cubicBezTo>
                  <a:cubicBezTo>
                    <a:pt x="37" y="51"/>
                    <a:pt x="37" y="51"/>
                    <a:pt x="37" y="51"/>
                  </a:cubicBezTo>
                  <a:cubicBezTo>
                    <a:pt x="44" y="61"/>
                    <a:pt x="44" y="61"/>
                    <a:pt x="44" y="61"/>
                  </a:cubicBezTo>
                  <a:cubicBezTo>
                    <a:pt x="11" y="61"/>
                    <a:pt x="11" y="61"/>
                    <a:pt x="11" y="61"/>
                  </a:cubicBezTo>
                  <a:cubicBezTo>
                    <a:pt x="11" y="92"/>
                    <a:pt x="11" y="92"/>
                    <a:pt x="11" y="92"/>
                  </a:cubicBezTo>
                  <a:cubicBezTo>
                    <a:pt x="11" y="93"/>
                    <a:pt x="11" y="94"/>
                    <a:pt x="12" y="95"/>
                  </a:cubicBezTo>
                  <a:cubicBezTo>
                    <a:pt x="13" y="96"/>
                    <a:pt x="14" y="97"/>
                    <a:pt x="15" y="97"/>
                  </a:cubicBezTo>
                  <a:cubicBezTo>
                    <a:pt x="43" y="97"/>
                    <a:pt x="43" y="97"/>
                    <a:pt x="43" y="97"/>
                  </a:cubicBezTo>
                  <a:cubicBezTo>
                    <a:pt x="47" y="97"/>
                    <a:pt x="51" y="98"/>
                    <a:pt x="54" y="101"/>
                  </a:cubicBezTo>
                  <a:cubicBezTo>
                    <a:pt x="57" y="104"/>
                    <a:pt x="58" y="108"/>
                    <a:pt x="58" y="112"/>
                  </a:cubicBezTo>
                  <a:cubicBezTo>
                    <a:pt x="58" y="144"/>
                    <a:pt x="58" y="144"/>
                    <a:pt x="58" y="144"/>
                  </a:cubicBezTo>
                  <a:cubicBezTo>
                    <a:pt x="89" y="144"/>
                    <a:pt x="89" y="144"/>
                    <a:pt x="89" y="144"/>
                  </a:cubicBezTo>
                  <a:cubicBezTo>
                    <a:pt x="91" y="144"/>
                    <a:pt x="92" y="144"/>
                    <a:pt x="93" y="143"/>
                  </a:cubicBezTo>
                  <a:cubicBezTo>
                    <a:pt x="93" y="142"/>
                    <a:pt x="94" y="141"/>
                    <a:pt x="94" y="140"/>
                  </a:cubicBezTo>
                  <a:cubicBezTo>
                    <a:pt x="94" y="116"/>
                    <a:pt x="94" y="116"/>
                    <a:pt x="94" y="116"/>
                  </a:cubicBezTo>
                  <a:cubicBezTo>
                    <a:pt x="94" y="115"/>
                    <a:pt x="94" y="115"/>
                    <a:pt x="94" y="114"/>
                  </a:cubicBezTo>
                  <a:cubicBezTo>
                    <a:pt x="93" y="113"/>
                    <a:pt x="93" y="113"/>
                    <a:pt x="93" y="113"/>
                  </a:cubicBezTo>
                  <a:cubicBezTo>
                    <a:pt x="55" y="67"/>
                    <a:pt x="55" y="67"/>
                    <a:pt x="55" y="67"/>
                  </a:cubicBezTo>
                  <a:cubicBezTo>
                    <a:pt x="42" y="51"/>
                    <a:pt x="42" y="51"/>
                    <a:pt x="42" y="51"/>
                  </a:cubicBezTo>
                  <a:cubicBezTo>
                    <a:pt x="37" y="45"/>
                    <a:pt x="34" y="39"/>
                    <a:pt x="34" y="30"/>
                  </a:cubicBezTo>
                  <a:cubicBezTo>
                    <a:pt x="34" y="14"/>
                    <a:pt x="45" y="0"/>
                    <a:pt x="59" y="0"/>
                  </a:cubicBezTo>
                  <a:cubicBezTo>
                    <a:pt x="66" y="0"/>
                    <a:pt x="72" y="3"/>
                    <a:pt x="76" y="7"/>
                  </a:cubicBezTo>
                  <a:cubicBezTo>
                    <a:pt x="81" y="3"/>
                    <a:pt x="87" y="0"/>
                    <a:pt x="93" y="0"/>
                  </a:cubicBezTo>
                  <a:cubicBezTo>
                    <a:pt x="107" y="0"/>
                    <a:pt x="119" y="14"/>
                    <a:pt x="119" y="30"/>
                  </a:cubicBezTo>
                  <a:cubicBezTo>
                    <a:pt x="119" y="39"/>
                    <a:pt x="115" y="45"/>
                    <a:pt x="111" y="51"/>
                  </a:cubicBezTo>
                  <a:cubicBezTo>
                    <a:pt x="137" y="51"/>
                    <a:pt x="137" y="51"/>
                    <a:pt x="137" y="51"/>
                  </a:cubicBezTo>
                  <a:cubicBezTo>
                    <a:pt x="141" y="51"/>
                    <a:pt x="145" y="52"/>
                    <a:pt x="148" y="55"/>
                  </a:cubicBezTo>
                  <a:cubicBezTo>
                    <a:pt x="151" y="58"/>
                    <a:pt x="152" y="62"/>
                    <a:pt x="152" y="66"/>
                  </a:cubicBezTo>
                  <a:cubicBezTo>
                    <a:pt x="152" y="107"/>
                    <a:pt x="152" y="107"/>
                    <a:pt x="152" y="107"/>
                  </a:cubicBezTo>
                  <a:cubicBezTo>
                    <a:pt x="107" y="107"/>
                    <a:pt x="107" y="107"/>
                    <a:pt x="107" y="107"/>
                  </a:cubicBezTo>
                  <a:cubicBezTo>
                    <a:pt x="99" y="97"/>
                    <a:pt x="99" y="97"/>
                    <a:pt x="99" y="97"/>
                  </a:cubicBezTo>
                  <a:cubicBezTo>
                    <a:pt x="142" y="97"/>
                    <a:pt x="142" y="97"/>
                    <a:pt x="142" y="97"/>
                  </a:cubicBezTo>
                  <a:cubicBezTo>
                    <a:pt x="142" y="66"/>
                    <a:pt x="142" y="66"/>
                    <a:pt x="142" y="66"/>
                  </a:cubicBezTo>
                  <a:cubicBezTo>
                    <a:pt x="142" y="64"/>
                    <a:pt x="141" y="63"/>
                    <a:pt x="140" y="62"/>
                  </a:cubicBezTo>
                  <a:cubicBezTo>
                    <a:pt x="140" y="62"/>
                    <a:pt x="138" y="61"/>
                    <a:pt x="137" y="61"/>
                  </a:cubicBezTo>
                  <a:cubicBezTo>
                    <a:pt x="88" y="61"/>
                    <a:pt x="88" y="61"/>
                    <a:pt x="88" y="61"/>
                  </a:cubicBezTo>
                  <a:cubicBezTo>
                    <a:pt x="102" y="45"/>
                    <a:pt x="102" y="45"/>
                    <a:pt x="102" y="45"/>
                  </a:cubicBezTo>
                  <a:cubicBezTo>
                    <a:pt x="106" y="39"/>
                    <a:pt x="108" y="35"/>
                    <a:pt x="108" y="30"/>
                  </a:cubicBezTo>
                  <a:cubicBezTo>
                    <a:pt x="108" y="19"/>
                    <a:pt x="101" y="11"/>
                    <a:pt x="93" y="11"/>
                  </a:cubicBezTo>
                  <a:cubicBezTo>
                    <a:pt x="88" y="11"/>
                    <a:pt x="84" y="14"/>
                    <a:pt x="81" y="18"/>
                  </a:cubicBezTo>
                  <a:cubicBezTo>
                    <a:pt x="76" y="26"/>
                    <a:pt x="76" y="26"/>
                    <a:pt x="76" y="26"/>
                  </a:cubicBezTo>
                  <a:cubicBezTo>
                    <a:pt x="72" y="18"/>
                    <a:pt x="72" y="18"/>
                    <a:pt x="72" y="18"/>
                  </a:cubicBezTo>
                  <a:cubicBezTo>
                    <a:pt x="69" y="14"/>
                    <a:pt x="64" y="11"/>
                    <a:pt x="59" y="11"/>
                  </a:cubicBezTo>
                  <a:cubicBezTo>
                    <a:pt x="51" y="11"/>
                    <a:pt x="44" y="19"/>
                    <a:pt x="44" y="30"/>
                  </a:cubicBezTo>
                  <a:cubicBezTo>
                    <a:pt x="44" y="35"/>
                    <a:pt x="46" y="39"/>
                    <a:pt x="50" y="45"/>
                  </a:cubicBezTo>
                  <a:cubicBezTo>
                    <a:pt x="63" y="61"/>
                    <a:pt x="63" y="61"/>
                    <a:pt x="63" y="61"/>
                  </a:cubicBezTo>
                  <a:cubicBezTo>
                    <a:pt x="101" y="106"/>
                    <a:pt x="101" y="106"/>
                    <a:pt x="101" y="106"/>
                  </a:cubicBezTo>
                  <a:cubicBezTo>
                    <a:pt x="102" y="107"/>
                    <a:pt x="103" y="109"/>
                    <a:pt x="103" y="110"/>
                  </a:cubicBezTo>
                  <a:cubicBezTo>
                    <a:pt x="104" y="112"/>
                    <a:pt x="104" y="114"/>
                    <a:pt x="104" y="116"/>
                  </a:cubicBezTo>
                  <a:cubicBezTo>
                    <a:pt x="104" y="140"/>
                    <a:pt x="104" y="140"/>
                    <a:pt x="104" y="140"/>
                  </a:cubicBezTo>
                  <a:cubicBezTo>
                    <a:pt x="104" y="144"/>
                    <a:pt x="103" y="148"/>
                    <a:pt x="100" y="150"/>
                  </a:cubicBezTo>
                  <a:cubicBezTo>
                    <a:pt x="97" y="153"/>
                    <a:pt x="93" y="155"/>
                    <a:pt x="89" y="155"/>
                  </a:cubicBezTo>
                  <a:close/>
                </a:path>
              </a:pathLst>
            </a:custGeom>
            <a:solidFill>
              <a:srgbClr val="008A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9" name="Freeform 8"/>
            <p:cNvSpPr/>
            <p:nvPr/>
          </p:nvSpPr>
          <p:spPr bwMode="auto">
            <a:xfrm>
              <a:off x="3368957" y="2460627"/>
              <a:ext cx="627062" cy="904875"/>
            </a:xfrm>
            <a:custGeom>
              <a:avLst/>
              <a:gdLst>
                <a:gd name="T0" fmla="*/ 2 w 149"/>
                <a:gd name="T1" fmla="*/ 99 h 215"/>
                <a:gd name="T2" fmla="*/ 11 w 149"/>
                <a:gd name="T3" fmla="*/ 26 h 215"/>
                <a:gd name="T4" fmla="*/ 11 w 149"/>
                <a:gd name="T5" fmla="*/ 0 h 215"/>
                <a:gd name="T6" fmla="*/ 30 w 149"/>
                <a:gd name="T7" fmla="*/ 29 h 215"/>
                <a:gd name="T8" fmla="*/ 37 w 149"/>
                <a:gd name="T9" fmla="*/ 81 h 215"/>
                <a:gd name="T10" fmla="*/ 72 w 149"/>
                <a:gd name="T11" fmla="*/ 127 h 215"/>
                <a:gd name="T12" fmla="*/ 78 w 149"/>
                <a:gd name="T13" fmla="*/ 129 h 215"/>
                <a:gd name="T14" fmla="*/ 67 w 149"/>
                <a:gd name="T15" fmla="*/ 109 h 215"/>
                <a:gd name="T16" fmla="*/ 41 w 149"/>
                <a:gd name="T17" fmla="*/ 48 h 215"/>
                <a:gd name="T18" fmla="*/ 59 w 149"/>
                <a:gd name="T19" fmla="*/ 70 h 215"/>
                <a:gd name="T20" fmla="*/ 98 w 149"/>
                <a:gd name="T21" fmla="*/ 102 h 215"/>
                <a:gd name="T22" fmla="*/ 128 w 149"/>
                <a:gd name="T23" fmla="*/ 215 h 215"/>
                <a:gd name="T24" fmla="*/ 110 w 149"/>
                <a:gd name="T25" fmla="*/ 202 h 215"/>
                <a:gd name="T26" fmla="*/ 53 w 149"/>
                <a:gd name="T27" fmla="*/ 170 h 215"/>
                <a:gd name="T28" fmla="*/ 20 w 149"/>
                <a:gd name="T29" fmla="*/ 141 h 215"/>
                <a:gd name="T30" fmla="*/ 2 w 149"/>
                <a:gd name="T31" fmla="*/ 99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49" h="215">
                  <a:moveTo>
                    <a:pt x="2" y="99"/>
                  </a:moveTo>
                  <a:cubicBezTo>
                    <a:pt x="0" y="78"/>
                    <a:pt x="7" y="50"/>
                    <a:pt x="11" y="26"/>
                  </a:cubicBezTo>
                  <a:cubicBezTo>
                    <a:pt x="13" y="11"/>
                    <a:pt x="11" y="0"/>
                    <a:pt x="11" y="0"/>
                  </a:cubicBezTo>
                  <a:cubicBezTo>
                    <a:pt x="11" y="0"/>
                    <a:pt x="25" y="8"/>
                    <a:pt x="30" y="29"/>
                  </a:cubicBezTo>
                  <a:cubicBezTo>
                    <a:pt x="35" y="44"/>
                    <a:pt x="31" y="63"/>
                    <a:pt x="37" y="81"/>
                  </a:cubicBezTo>
                  <a:cubicBezTo>
                    <a:pt x="49" y="111"/>
                    <a:pt x="72" y="127"/>
                    <a:pt x="72" y="127"/>
                  </a:cubicBezTo>
                  <a:cubicBezTo>
                    <a:pt x="72" y="127"/>
                    <a:pt x="76" y="130"/>
                    <a:pt x="78" y="129"/>
                  </a:cubicBezTo>
                  <a:cubicBezTo>
                    <a:pt x="81" y="127"/>
                    <a:pt x="77" y="116"/>
                    <a:pt x="67" y="109"/>
                  </a:cubicBezTo>
                  <a:cubicBezTo>
                    <a:pt x="36" y="86"/>
                    <a:pt x="41" y="48"/>
                    <a:pt x="41" y="48"/>
                  </a:cubicBezTo>
                  <a:cubicBezTo>
                    <a:pt x="41" y="48"/>
                    <a:pt x="54" y="65"/>
                    <a:pt x="59" y="70"/>
                  </a:cubicBezTo>
                  <a:cubicBezTo>
                    <a:pt x="66" y="77"/>
                    <a:pt x="86" y="92"/>
                    <a:pt x="98" y="102"/>
                  </a:cubicBezTo>
                  <a:cubicBezTo>
                    <a:pt x="149" y="143"/>
                    <a:pt x="128" y="215"/>
                    <a:pt x="128" y="215"/>
                  </a:cubicBezTo>
                  <a:cubicBezTo>
                    <a:pt x="128" y="215"/>
                    <a:pt x="114" y="205"/>
                    <a:pt x="110" y="202"/>
                  </a:cubicBezTo>
                  <a:cubicBezTo>
                    <a:pt x="96" y="193"/>
                    <a:pt x="73" y="181"/>
                    <a:pt x="53" y="170"/>
                  </a:cubicBezTo>
                  <a:cubicBezTo>
                    <a:pt x="31" y="158"/>
                    <a:pt x="20" y="141"/>
                    <a:pt x="20" y="141"/>
                  </a:cubicBezTo>
                  <a:cubicBezTo>
                    <a:pt x="20" y="141"/>
                    <a:pt x="3" y="119"/>
                    <a:pt x="2" y="99"/>
                  </a:cubicBezTo>
                  <a:close/>
                </a:path>
              </a:pathLst>
            </a:custGeom>
            <a:solidFill>
              <a:srgbClr val="21A2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0" name="Freeform 9"/>
            <p:cNvSpPr/>
            <p:nvPr/>
          </p:nvSpPr>
          <p:spPr bwMode="auto">
            <a:xfrm>
              <a:off x="3878545" y="2460627"/>
              <a:ext cx="625475" cy="904875"/>
            </a:xfrm>
            <a:custGeom>
              <a:avLst/>
              <a:gdLst>
                <a:gd name="T0" fmla="*/ 147 w 149"/>
                <a:gd name="T1" fmla="*/ 99 h 215"/>
                <a:gd name="T2" fmla="*/ 138 w 149"/>
                <a:gd name="T3" fmla="*/ 26 h 215"/>
                <a:gd name="T4" fmla="*/ 138 w 149"/>
                <a:gd name="T5" fmla="*/ 0 h 215"/>
                <a:gd name="T6" fmla="*/ 118 w 149"/>
                <a:gd name="T7" fmla="*/ 29 h 215"/>
                <a:gd name="T8" fmla="*/ 111 w 149"/>
                <a:gd name="T9" fmla="*/ 81 h 215"/>
                <a:gd name="T10" fmla="*/ 77 w 149"/>
                <a:gd name="T11" fmla="*/ 127 h 215"/>
                <a:gd name="T12" fmla="*/ 71 w 149"/>
                <a:gd name="T13" fmla="*/ 129 h 215"/>
                <a:gd name="T14" fmla="*/ 82 w 149"/>
                <a:gd name="T15" fmla="*/ 109 h 215"/>
                <a:gd name="T16" fmla="*/ 108 w 149"/>
                <a:gd name="T17" fmla="*/ 48 h 215"/>
                <a:gd name="T18" fmla="*/ 90 w 149"/>
                <a:gd name="T19" fmla="*/ 70 h 215"/>
                <a:gd name="T20" fmla="*/ 51 w 149"/>
                <a:gd name="T21" fmla="*/ 102 h 215"/>
                <a:gd name="T22" fmla="*/ 21 w 149"/>
                <a:gd name="T23" fmla="*/ 215 h 215"/>
                <a:gd name="T24" fmla="*/ 39 w 149"/>
                <a:gd name="T25" fmla="*/ 202 h 215"/>
                <a:gd name="T26" fmla="*/ 96 w 149"/>
                <a:gd name="T27" fmla="*/ 170 h 215"/>
                <a:gd name="T28" fmla="*/ 129 w 149"/>
                <a:gd name="T29" fmla="*/ 141 h 215"/>
                <a:gd name="T30" fmla="*/ 147 w 149"/>
                <a:gd name="T31" fmla="*/ 99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49" h="215">
                  <a:moveTo>
                    <a:pt x="147" y="99"/>
                  </a:moveTo>
                  <a:cubicBezTo>
                    <a:pt x="149" y="78"/>
                    <a:pt x="142" y="50"/>
                    <a:pt x="138" y="26"/>
                  </a:cubicBezTo>
                  <a:cubicBezTo>
                    <a:pt x="136" y="11"/>
                    <a:pt x="138" y="0"/>
                    <a:pt x="138" y="0"/>
                  </a:cubicBezTo>
                  <a:cubicBezTo>
                    <a:pt x="138" y="0"/>
                    <a:pt x="124" y="8"/>
                    <a:pt x="118" y="29"/>
                  </a:cubicBezTo>
                  <a:cubicBezTo>
                    <a:pt x="114" y="44"/>
                    <a:pt x="118" y="63"/>
                    <a:pt x="111" y="81"/>
                  </a:cubicBezTo>
                  <a:cubicBezTo>
                    <a:pt x="100" y="111"/>
                    <a:pt x="77" y="127"/>
                    <a:pt x="77" y="127"/>
                  </a:cubicBezTo>
                  <a:cubicBezTo>
                    <a:pt x="77" y="127"/>
                    <a:pt x="73" y="130"/>
                    <a:pt x="71" y="129"/>
                  </a:cubicBezTo>
                  <a:cubicBezTo>
                    <a:pt x="68" y="127"/>
                    <a:pt x="72" y="116"/>
                    <a:pt x="82" y="109"/>
                  </a:cubicBezTo>
                  <a:cubicBezTo>
                    <a:pt x="113" y="86"/>
                    <a:pt x="108" y="48"/>
                    <a:pt x="108" y="48"/>
                  </a:cubicBezTo>
                  <a:cubicBezTo>
                    <a:pt x="108" y="48"/>
                    <a:pt x="95" y="65"/>
                    <a:pt x="90" y="70"/>
                  </a:cubicBezTo>
                  <a:cubicBezTo>
                    <a:pt x="83" y="77"/>
                    <a:pt x="63" y="92"/>
                    <a:pt x="51" y="102"/>
                  </a:cubicBezTo>
                  <a:cubicBezTo>
                    <a:pt x="0" y="143"/>
                    <a:pt x="21" y="215"/>
                    <a:pt x="21" y="215"/>
                  </a:cubicBezTo>
                  <a:cubicBezTo>
                    <a:pt x="21" y="215"/>
                    <a:pt x="34" y="205"/>
                    <a:pt x="39" y="202"/>
                  </a:cubicBezTo>
                  <a:cubicBezTo>
                    <a:pt x="52" y="193"/>
                    <a:pt x="76" y="181"/>
                    <a:pt x="96" y="170"/>
                  </a:cubicBezTo>
                  <a:cubicBezTo>
                    <a:pt x="118" y="158"/>
                    <a:pt x="129" y="141"/>
                    <a:pt x="129" y="141"/>
                  </a:cubicBezTo>
                  <a:cubicBezTo>
                    <a:pt x="129" y="141"/>
                    <a:pt x="146" y="119"/>
                    <a:pt x="147" y="99"/>
                  </a:cubicBezTo>
                  <a:close/>
                </a:path>
              </a:pathLst>
            </a:custGeom>
            <a:solidFill>
              <a:srgbClr val="21A2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文本占位符 16"/>
          <p:cNvSpPr txBox="1"/>
          <p:nvPr/>
        </p:nvSpPr>
        <p:spPr>
          <a:xfrm>
            <a:off x="866488" y="103387"/>
            <a:ext cx="5737026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altLang="zh-CN" sz="3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913765"/>
            <a:r>
              <a:rPr lang="zh-CN" altLang="en-US" dirty="0" smtClean="0">
                <a:solidFill>
                  <a:schemeClr val="bg1"/>
                </a:solidFill>
              </a:rPr>
              <a:t>圈能力值计算</a:t>
            </a:r>
            <a:endParaRPr lang="zh-CN" altLang="en-US" dirty="0">
              <a:solidFill>
                <a:schemeClr val="bg1"/>
              </a:solidFill>
            </a:endParaRPr>
          </a:p>
        </p:txBody>
      </p:sp>
      <p:graphicFrame>
        <p:nvGraphicFramePr>
          <p:cNvPr id="16" name="Group 3"/>
          <p:cNvGraphicFramePr/>
          <p:nvPr/>
        </p:nvGraphicFramePr>
        <p:xfrm>
          <a:off x="738000" y="1295401"/>
          <a:ext cx="10564997" cy="4276525"/>
        </p:xfrm>
        <a:graphic>
          <a:graphicData uri="http://schemas.openxmlformats.org/drawingml/2006/table">
            <a:tbl>
              <a:tblPr/>
              <a:tblGrid>
                <a:gridCol w="892817"/>
                <a:gridCol w="992019"/>
                <a:gridCol w="1240023"/>
                <a:gridCol w="1240023"/>
                <a:gridCol w="1240023"/>
                <a:gridCol w="1240023"/>
                <a:gridCol w="1240023"/>
                <a:gridCol w="1240023"/>
                <a:gridCol w="1240023"/>
              </a:tblGrid>
              <a:tr h="297280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职务</a:t>
                      </a:r>
                    </a:p>
                  </a:txBody>
                  <a:tcPr marT="45723" marB="45723" anchor="ctr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60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姓名</a:t>
                      </a:r>
                    </a:p>
                  </a:txBody>
                  <a:tcPr marT="45723" marB="45723"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6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工作年资（占</a:t>
                      </a:r>
                      <a:r>
                        <a:rPr kumimoji="0" lang="en-US" altLang="zh-CN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30%</a:t>
                      </a:r>
                      <a:r>
                        <a:rPr kumimoji="0" lang="zh-CN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）</a:t>
                      </a:r>
                    </a:p>
                  </a:txBody>
                  <a:tcPr marT="45723" marB="45723"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6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学历改善能力（占</a:t>
                      </a:r>
                      <a:r>
                        <a:rPr kumimoji="0" lang="en-US" altLang="zh-CN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30%</a:t>
                      </a:r>
                      <a:r>
                        <a:rPr kumimoji="0" lang="zh-CN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）</a:t>
                      </a:r>
                    </a:p>
                  </a:txBody>
                  <a:tcPr marT="45723" marB="45723"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6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主题改善能力（占</a:t>
                      </a:r>
                      <a:r>
                        <a:rPr kumimoji="0" lang="en-US" altLang="zh-CN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40%</a:t>
                      </a:r>
                      <a:r>
                        <a:rPr kumimoji="0" lang="zh-CN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）</a:t>
                      </a:r>
                    </a:p>
                  </a:txBody>
                  <a:tcPr marT="45723" marB="45723"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6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改善能力</a:t>
                      </a:r>
                    </a:p>
                  </a:txBody>
                  <a:tcPr marT="45723" marB="45723"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60"/>
                    </a:solidFill>
                  </a:tcPr>
                </a:tc>
              </a:tr>
              <a:tr h="468147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工作年限</a:t>
                      </a:r>
                    </a:p>
                  </a:txBody>
                  <a:tcPr marT="45723" marB="45723"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能力值</a:t>
                      </a:r>
                    </a:p>
                  </a:txBody>
                  <a:tcPr marT="45723" marB="45723"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学历</a:t>
                      </a:r>
                    </a:p>
                  </a:txBody>
                  <a:tcPr marT="45723" marB="45723"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能力值</a:t>
                      </a:r>
                    </a:p>
                  </a:txBody>
                  <a:tcPr marT="45723" marB="45723"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改善能力</a:t>
                      </a:r>
                    </a:p>
                  </a:txBody>
                  <a:tcPr marT="45723" marB="45723"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能力值</a:t>
                      </a:r>
                    </a:p>
                  </a:txBody>
                  <a:tcPr marT="45723" marB="45723"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6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</a:tr>
              <a:tr h="39012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圈长</a:t>
                      </a:r>
                    </a:p>
                  </a:txBody>
                  <a:tcPr marT="45723" marB="45723" anchor="ctr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19E9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王某某</a:t>
                      </a:r>
                    </a:p>
                  </a:txBody>
                  <a:tcPr marT="45723" marB="45723"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15</a:t>
                      </a:r>
                    </a:p>
                  </a:txBody>
                  <a:tcPr marT="45723" marB="45723"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22.5</a:t>
                      </a:r>
                    </a:p>
                  </a:txBody>
                  <a:tcPr marT="45723" marB="45723"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本科</a:t>
                      </a:r>
                    </a:p>
                  </a:txBody>
                  <a:tcPr marT="45723" marB="45723"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80</a:t>
                      </a:r>
                    </a:p>
                  </a:txBody>
                  <a:tcPr marT="45723" marB="45723"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 4</a:t>
                      </a:r>
                    </a:p>
                  </a:txBody>
                  <a:tcPr marT="45723" marB="45723"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32</a:t>
                      </a:r>
                    </a:p>
                  </a:txBody>
                  <a:tcPr marT="45723" marB="45723"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78.5</a:t>
                      </a:r>
                    </a:p>
                  </a:txBody>
                  <a:tcPr marT="45723" marB="45723"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39012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圈员</a:t>
                      </a:r>
                    </a:p>
                  </a:txBody>
                  <a:tcPr marT="45723" marB="45723" anchor="ctr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19E9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李某某</a:t>
                      </a:r>
                    </a:p>
                  </a:txBody>
                  <a:tcPr marT="45723" marB="45723"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14</a:t>
                      </a:r>
                    </a:p>
                  </a:txBody>
                  <a:tcPr marT="45723" marB="45723"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21</a:t>
                      </a:r>
                    </a:p>
                  </a:txBody>
                  <a:tcPr marT="45723" marB="45723"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本科</a:t>
                      </a:r>
                    </a:p>
                  </a:txBody>
                  <a:tcPr marT="45723" marB="45723"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80</a:t>
                      </a:r>
                    </a:p>
                  </a:txBody>
                  <a:tcPr marT="45723" marB="45723"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533400" marR="0" lvl="0" indent="-5334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 4</a:t>
                      </a:r>
                    </a:p>
                  </a:txBody>
                  <a:tcPr marT="45723" marB="45723"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32</a:t>
                      </a:r>
                    </a:p>
                  </a:txBody>
                  <a:tcPr marT="45723" marB="45723"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77</a:t>
                      </a:r>
                    </a:p>
                  </a:txBody>
                  <a:tcPr marT="45723" marB="45723"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39012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5723" marB="45723" anchor="ctr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19E9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王某某</a:t>
                      </a:r>
                    </a:p>
                  </a:txBody>
                  <a:tcPr marT="45723" marB="45723"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 8</a:t>
                      </a:r>
                    </a:p>
                  </a:txBody>
                  <a:tcPr marT="45723" marB="45723"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12</a:t>
                      </a:r>
                    </a:p>
                  </a:txBody>
                  <a:tcPr marT="45723" marB="45723"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专科</a:t>
                      </a:r>
                    </a:p>
                  </a:txBody>
                  <a:tcPr marT="45723" marB="45723"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60</a:t>
                      </a:r>
                    </a:p>
                  </a:txBody>
                  <a:tcPr marT="45723" marB="45723"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533400" marR="0" lvl="0" indent="-5334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 4</a:t>
                      </a:r>
                    </a:p>
                  </a:txBody>
                  <a:tcPr marT="45723" marB="45723"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32</a:t>
                      </a:r>
                    </a:p>
                  </a:txBody>
                  <a:tcPr marT="45723" marB="45723"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62</a:t>
                      </a:r>
                    </a:p>
                  </a:txBody>
                  <a:tcPr marT="45723" marB="45723"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39012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5723" marB="45723" anchor="ctr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19E9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刘某某</a:t>
                      </a:r>
                    </a:p>
                  </a:txBody>
                  <a:tcPr marT="45723" marB="45723"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 8</a:t>
                      </a:r>
                    </a:p>
                  </a:txBody>
                  <a:tcPr marT="45723" marB="45723"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12</a:t>
                      </a:r>
                    </a:p>
                  </a:txBody>
                  <a:tcPr marT="45723" marB="45723"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本科</a:t>
                      </a:r>
                    </a:p>
                  </a:txBody>
                  <a:tcPr marT="45723" marB="45723"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80</a:t>
                      </a:r>
                    </a:p>
                  </a:txBody>
                  <a:tcPr marT="45723" marB="45723"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 4  </a:t>
                      </a:r>
                    </a:p>
                  </a:txBody>
                  <a:tcPr marT="45723" marB="45723"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32</a:t>
                      </a:r>
                    </a:p>
                  </a:txBody>
                  <a:tcPr marT="45723" marB="45723"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68</a:t>
                      </a:r>
                    </a:p>
                  </a:txBody>
                  <a:tcPr marT="45723" marB="45723"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39012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5723" marB="45723" anchor="ctr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19E9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杜某某</a:t>
                      </a:r>
                    </a:p>
                  </a:txBody>
                  <a:tcPr marT="45723" marB="45723"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 5</a:t>
                      </a:r>
                    </a:p>
                  </a:txBody>
                  <a:tcPr marT="45723" marB="45723"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7.5</a:t>
                      </a:r>
                    </a:p>
                  </a:txBody>
                  <a:tcPr marT="45723" marB="45723"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专科</a:t>
                      </a:r>
                    </a:p>
                  </a:txBody>
                  <a:tcPr marT="45723" marB="45723"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60</a:t>
                      </a:r>
                    </a:p>
                  </a:txBody>
                  <a:tcPr marT="45723" marB="45723"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 4</a:t>
                      </a:r>
                    </a:p>
                  </a:txBody>
                  <a:tcPr marT="45723" marB="45723"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32</a:t>
                      </a:r>
                    </a:p>
                  </a:txBody>
                  <a:tcPr marT="45723" marB="45723"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57.5</a:t>
                      </a:r>
                    </a:p>
                  </a:txBody>
                  <a:tcPr marT="45723" marB="45723"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39012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5723" marB="45723" anchor="ctr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19E9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刘某某</a:t>
                      </a:r>
                    </a:p>
                  </a:txBody>
                  <a:tcPr marT="45723" marB="45723"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 4</a:t>
                      </a:r>
                    </a:p>
                  </a:txBody>
                  <a:tcPr marT="45723" marB="45723"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6</a:t>
                      </a:r>
                    </a:p>
                  </a:txBody>
                  <a:tcPr marT="45723" marB="45723"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专科</a:t>
                      </a:r>
                    </a:p>
                  </a:txBody>
                  <a:tcPr marT="45723" marB="45723"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60</a:t>
                      </a:r>
                    </a:p>
                  </a:txBody>
                  <a:tcPr marT="45723" marB="45723"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 4</a:t>
                      </a:r>
                    </a:p>
                  </a:txBody>
                  <a:tcPr marT="45723" marB="45723"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32</a:t>
                      </a:r>
                    </a:p>
                  </a:txBody>
                  <a:tcPr marT="45723" marB="45723"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56</a:t>
                      </a:r>
                    </a:p>
                  </a:txBody>
                  <a:tcPr marT="45723" marB="45723"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39012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5723" marB="45723" anchor="ctr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19E9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王某某</a:t>
                      </a:r>
                    </a:p>
                  </a:txBody>
                  <a:tcPr marT="45723" marB="45723"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 3</a:t>
                      </a:r>
                    </a:p>
                  </a:txBody>
                  <a:tcPr marT="45723" marB="45723"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4.5</a:t>
                      </a:r>
                    </a:p>
                  </a:txBody>
                  <a:tcPr marT="45723" marB="45723"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本科</a:t>
                      </a:r>
                    </a:p>
                  </a:txBody>
                  <a:tcPr marT="45723" marB="45723"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80</a:t>
                      </a:r>
                    </a:p>
                  </a:txBody>
                  <a:tcPr marT="45723" marB="45723"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 4</a:t>
                      </a:r>
                    </a:p>
                  </a:txBody>
                  <a:tcPr marT="45723" marB="45723"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32</a:t>
                      </a:r>
                    </a:p>
                  </a:txBody>
                  <a:tcPr marT="45723" marB="45723"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60.5</a:t>
                      </a:r>
                    </a:p>
                  </a:txBody>
                  <a:tcPr marT="45723" marB="45723"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39012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5723" marB="45723" anchor="ctr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19E9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魏某某</a:t>
                      </a:r>
                    </a:p>
                  </a:txBody>
                  <a:tcPr marT="45723" marB="45723"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 4</a:t>
                      </a:r>
                    </a:p>
                  </a:txBody>
                  <a:tcPr marT="45723" marB="45723"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6</a:t>
                      </a:r>
                    </a:p>
                  </a:txBody>
                  <a:tcPr marT="45723" marB="45723"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本科</a:t>
                      </a:r>
                    </a:p>
                  </a:txBody>
                  <a:tcPr marT="45723" marB="45723"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80</a:t>
                      </a:r>
                    </a:p>
                  </a:txBody>
                  <a:tcPr marT="45723" marB="45723"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 4</a:t>
                      </a:r>
                    </a:p>
                  </a:txBody>
                  <a:tcPr marT="45723" marB="45723"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32</a:t>
                      </a:r>
                    </a:p>
                  </a:txBody>
                  <a:tcPr marT="45723" marB="45723"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62</a:t>
                      </a:r>
                    </a:p>
                  </a:txBody>
                  <a:tcPr marT="45723" marB="45723"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39012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平均</a:t>
                      </a:r>
                    </a:p>
                  </a:txBody>
                  <a:tcPr marT="45723" marB="45723" anchor="ctr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19E9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5723" marB="45723"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5723" marB="45723"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18.6</a:t>
                      </a:r>
                      <a:endParaRPr kumimoji="0" lang="zh-CN" altLang="zh-CN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5723" marB="45723"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5723" marB="45723"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70</a:t>
                      </a:r>
                      <a:endParaRPr kumimoji="0" lang="zh-CN" altLang="zh-CN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5723" marB="45723"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</a:t>
                      </a:r>
                      <a:endParaRPr kumimoji="0" lang="zh-CN" altLang="zh-CN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5723" marB="45723"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32</a:t>
                      </a:r>
                      <a:endParaRPr kumimoji="0" lang="zh-CN" altLang="zh-CN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5723" marB="45723"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65.2</a:t>
                      </a:r>
                    </a:p>
                  </a:txBody>
                  <a:tcPr marT="45723" marB="45723"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7" name="文本框 38045"/>
          <p:cNvSpPr txBox="1">
            <a:spLocks noChangeArrowheads="1"/>
          </p:cNvSpPr>
          <p:nvPr/>
        </p:nvSpPr>
        <p:spPr bwMode="auto">
          <a:xfrm>
            <a:off x="738000" y="5456219"/>
            <a:ext cx="105650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黑体" panose="02010609060101010101" charset="-122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黑体" panose="02010609060101010101" charset="-122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黑体" panose="02010609060101010101" charset="-122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黑体" panose="02010609060101010101" charset="-122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黑体" panose="02010609060101010101" charset="-122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黑体" panose="02010609060101010101" charset="-122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黑体" panose="02010609060101010101" charset="-122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黑体" panose="02010609060101010101" charset="-122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黑体" panose="02010609060101010101" charset="-122"/>
                <a:ea typeface="宋体" panose="02010600030101010101" pitchFamily="2" charset="-122"/>
              </a:defRPr>
            </a:lvl9pPr>
          </a:lstStyle>
          <a:p>
            <a:pPr algn="ctr" eaLnBrk="1" fontAlgn="base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zh-CN" altLang="en-US" sz="12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注意事项：</a:t>
            </a:r>
            <a:endParaRPr lang="en-US" altLang="zh-CN" sz="1200" b="1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eaLnBrk="1" fontAlgn="base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zh-CN" altLang="en-US" sz="12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en-US" altLang="zh-CN" sz="12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.</a:t>
            </a:r>
            <a:r>
              <a:rPr lang="zh-CN" altLang="en-US" sz="12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工作年资基础分为50分，每年加1分，&gt;25年均为100分。</a:t>
            </a:r>
            <a:endParaRPr lang="en-US" altLang="zh-CN" sz="1200" b="1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eaLnBrk="1" fontAlgn="base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zh-CN" altLang="en-US" sz="12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en-US" altLang="zh-CN" sz="12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.</a:t>
            </a:r>
            <a:r>
              <a:rPr lang="zh-CN" altLang="en-US" sz="12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学历改善能力基础分50分，中专至博士每增加一级加5分。</a:t>
            </a:r>
          </a:p>
          <a:p>
            <a:pPr algn="ctr" eaLnBrk="1" fontAlgn="base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zh-CN" altLang="en-US" sz="12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en-US" altLang="zh-CN" sz="12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.</a:t>
            </a:r>
            <a:r>
              <a:rPr lang="zh-CN" altLang="en-US" sz="12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品管圈经验值，有参加过品管圈1次者，在能力值基础上加2分，依此类推，最高分10分。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文本占位符 16"/>
          <p:cNvSpPr txBox="1"/>
          <p:nvPr/>
        </p:nvSpPr>
        <p:spPr>
          <a:xfrm>
            <a:off x="866488" y="103387"/>
            <a:ext cx="5737026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altLang="zh-CN" sz="3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913765"/>
            <a:r>
              <a:rPr lang="zh-CN" altLang="en-US" dirty="0" smtClean="0">
                <a:solidFill>
                  <a:schemeClr val="bg1"/>
                </a:solidFill>
              </a:rPr>
              <a:t>圈能力值评估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4445000" y="1651001"/>
            <a:ext cx="6862630" cy="4236399"/>
          </a:xfrm>
          <a:prstGeom prst="rect">
            <a:avLst/>
          </a:prstGeom>
          <a:solidFill>
            <a:srgbClr val="019E97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6" name="表格 5"/>
          <p:cNvGraphicFramePr>
            <a:graphicFrameLocks noGrp="1"/>
          </p:cNvGraphicFramePr>
          <p:nvPr/>
        </p:nvGraphicFramePr>
        <p:xfrm>
          <a:off x="896467" y="1650998"/>
          <a:ext cx="4408929" cy="4236402"/>
        </p:xfrm>
        <a:graphic>
          <a:graphicData uri="http://schemas.openxmlformats.org/drawingml/2006/table">
            <a:tbl>
              <a:tblPr/>
              <a:tblGrid>
                <a:gridCol w="1879181"/>
                <a:gridCol w="1263775"/>
                <a:gridCol w="1265973"/>
              </a:tblGrid>
              <a:tr h="363808">
                <a:tc row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zh-CN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评价项目 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 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19E97"/>
                    </a:solidFill>
                  </a:tcPr>
                </a:tc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活动前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19E9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</a:tr>
              <a:tr h="485732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合计 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19E9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平均 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19E97"/>
                    </a:solidFill>
                  </a:tcPr>
                </a:tc>
              </a:tr>
              <a:tr h="48475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团队凝聚力 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19E9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28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3.0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</a:tr>
              <a:tr h="48475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责任心 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19E9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28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3.4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</a:tr>
              <a:tr h="48475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解决问题能力 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19E9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35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3.0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</a:tr>
              <a:tr h="48475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品管手法 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19E9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12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1.4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</a:tr>
              <a:tr h="36380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自信心 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19E9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35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3.2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</a:tr>
              <a:tr h="36380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沟通协调 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19E9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35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3.4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</a:tr>
              <a:tr h="35643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和谐度 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19E9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28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3.0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</a:tr>
              <a:tr h="36380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积极性 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19E9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32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rgbClr val="002060"/>
                          </a:solidFill>
                          <a:latin typeface="黑体" panose="02010609060101010101" charset="-122"/>
                          <a:ea typeface="黑体" panose="02010609060101010101" charset="-122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3.4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图表 6"/>
          <p:cNvGraphicFramePr/>
          <p:nvPr/>
        </p:nvGraphicFramePr>
        <p:xfrm>
          <a:off x="4652830" y="1946749"/>
          <a:ext cx="6845300" cy="3644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椭圆 24"/>
          <p:cNvSpPr/>
          <p:nvPr/>
        </p:nvSpPr>
        <p:spPr>
          <a:xfrm>
            <a:off x="3238501" y="1793828"/>
            <a:ext cx="1905000" cy="1905000"/>
          </a:xfrm>
          <a:prstGeom prst="ellipse">
            <a:avLst/>
          </a:prstGeom>
          <a:solidFill>
            <a:srgbClr val="019E97"/>
          </a:solidFill>
          <a:ln w="127000">
            <a:solidFill>
              <a:schemeClr val="bg1">
                <a:lumMod val="95000"/>
              </a:schemeClr>
            </a:solidFill>
            <a:round/>
          </a:ln>
          <a:effectLst/>
          <a:sp3d extrusionH="762000">
            <a:bevelT w="38100" h="38100"/>
          </a:sp3d>
        </p:spPr>
        <p:txBody>
          <a:bodyPr lIns="0" tIns="0" rIns="0" bIns="0" rtlCol="0" anchor="ctr"/>
          <a:lstStyle/>
          <a:p>
            <a:pPr algn="ctr"/>
            <a:endParaRPr lang="zh-CN" altLang="en-US" sz="3200" b="1" dirty="0">
              <a:solidFill>
                <a:prstClr val="white">
                  <a:lumMod val="95000"/>
                </a:prstClr>
              </a:solidFill>
              <a:ea typeface="微软雅黑" panose="020B0503020204020204" pitchFamily="34" charset="-122"/>
            </a:endParaRPr>
          </a:p>
        </p:txBody>
      </p:sp>
      <p:sp>
        <p:nvSpPr>
          <p:cNvPr id="17" name="文本占位符 16"/>
          <p:cNvSpPr txBox="1"/>
          <p:nvPr/>
        </p:nvSpPr>
        <p:spPr>
          <a:xfrm>
            <a:off x="5453743" y="1617267"/>
            <a:ext cx="2503714" cy="1396729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ctr" defTabSz="914400" rtl="0" eaLnBrk="1" latinLnBrk="0" hangingPunct="1">
              <a:lnSpc>
                <a:spcPct val="13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7200" b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03</a:t>
            </a:r>
            <a:endParaRPr lang="en-US" altLang="zh-CN" sz="7200" b="0" dirty="0">
              <a:solidFill>
                <a:schemeClr val="tx1">
                  <a:lumMod val="65000"/>
                  <a:lumOff val="35000"/>
                </a:schemeClr>
              </a:solidFill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4259887" y="5780742"/>
            <a:ext cx="7932113" cy="1042443"/>
          </a:xfrm>
          <a:prstGeom prst="rect">
            <a:avLst/>
          </a:prstGeom>
          <a:solidFill>
            <a:srgbClr val="019E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9" name="组合 18"/>
          <p:cNvGrpSpPr/>
          <p:nvPr/>
        </p:nvGrpSpPr>
        <p:grpSpPr>
          <a:xfrm flipH="1">
            <a:off x="-1" y="5780742"/>
            <a:ext cx="4259888" cy="1042443"/>
            <a:chOff x="1726876" y="4080126"/>
            <a:chExt cx="9012980" cy="2205578"/>
          </a:xfrm>
        </p:grpSpPr>
        <p:grpSp>
          <p:nvGrpSpPr>
            <p:cNvPr id="20" name="组合 19"/>
            <p:cNvGrpSpPr/>
            <p:nvPr/>
          </p:nvGrpSpPr>
          <p:grpSpPr>
            <a:xfrm>
              <a:off x="8534268" y="4080126"/>
              <a:ext cx="2205588" cy="2205578"/>
              <a:chOff x="1174007" y="954462"/>
              <a:chExt cx="1329951" cy="1329951"/>
            </a:xfrm>
            <a:solidFill>
              <a:srgbClr val="21A247"/>
            </a:solidFill>
          </p:grpSpPr>
          <p:sp>
            <p:nvSpPr>
              <p:cNvPr id="22" name="矩形 21"/>
              <p:cNvSpPr/>
              <p:nvPr/>
            </p:nvSpPr>
            <p:spPr>
              <a:xfrm>
                <a:off x="1605900" y="954462"/>
                <a:ext cx="466165" cy="1329951"/>
              </a:xfrm>
              <a:prstGeom prst="rect">
                <a:avLst/>
              </a:prstGeom>
              <a:solidFill>
                <a:srgbClr val="019E9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/>
              </a:p>
            </p:txBody>
          </p:sp>
          <p:sp>
            <p:nvSpPr>
              <p:cNvPr id="23" name="矩形 22"/>
              <p:cNvSpPr/>
              <p:nvPr/>
            </p:nvSpPr>
            <p:spPr>
              <a:xfrm rot="5400000">
                <a:off x="1605900" y="954461"/>
                <a:ext cx="466165" cy="1329951"/>
              </a:xfrm>
              <a:prstGeom prst="rect">
                <a:avLst/>
              </a:prstGeom>
              <a:solidFill>
                <a:srgbClr val="019E9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/>
              </a:p>
            </p:txBody>
          </p:sp>
        </p:grpSp>
        <p:sp>
          <p:nvSpPr>
            <p:cNvPr id="21" name="任意多边形: 形状 20"/>
            <p:cNvSpPr/>
            <p:nvPr/>
          </p:nvSpPr>
          <p:spPr>
            <a:xfrm>
              <a:off x="1726876" y="4080126"/>
              <a:ext cx="7347097" cy="2205578"/>
            </a:xfrm>
            <a:custGeom>
              <a:avLst/>
              <a:gdLst>
                <a:gd name="connsiteX0" fmla="*/ 0 w 7347097"/>
                <a:gd name="connsiteY0" fmla="*/ 0 h 2205578"/>
                <a:gd name="connsiteX1" fmla="*/ 4391246 w 7347097"/>
                <a:gd name="connsiteY1" fmla="*/ 0 h 2205578"/>
                <a:gd name="connsiteX2" fmla="*/ 6645349 w 7347097"/>
                <a:gd name="connsiteY2" fmla="*/ 0 h 2205578"/>
                <a:gd name="connsiteX3" fmla="*/ 7347097 w 7347097"/>
                <a:gd name="connsiteY3" fmla="*/ 0 h 2205578"/>
                <a:gd name="connsiteX4" fmla="*/ 7347097 w 7347097"/>
                <a:gd name="connsiteY4" fmla="*/ 549776 h 2205578"/>
                <a:gd name="connsiteX5" fmla="*/ 6645349 w 7347097"/>
                <a:gd name="connsiteY5" fmla="*/ 549776 h 2205578"/>
                <a:gd name="connsiteX6" fmla="*/ 6645349 w 7347097"/>
                <a:gd name="connsiteY6" fmla="*/ 1653644 h 2205578"/>
                <a:gd name="connsiteX7" fmla="*/ 7347097 w 7347097"/>
                <a:gd name="connsiteY7" fmla="*/ 1653644 h 2205578"/>
                <a:gd name="connsiteX8" fmla="*/ 7347097 w 7347097"/>
                <a:gd name="connsiteY8" fmla="*/ 2205578 h 2205578"/>
                <a:gd name="connsiteX9" fmla="*/ 4391246 w 7347097"/>
                <a:gd name="connsiteY9" fmla="*/ 2205578 h 2205578"/>
                <a:gd name="connsiteX10" fmla="*/ 4391246 w 7347097"/>
                <a:gd name="connsiteY10" fmla="*/ 2199345 h 2205578"/>
                <a:gd name="connsiteX11" fmla="*/ 0 w 7347097"/>
                <a:gd name="connsiteY11" fmla="*/ 2199345 h 2205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347097" h="2205578">
                  <a:moveTo>
                    <a:pt x="0" y="0"/>
                  </a:moveTo>
                  <a:lnTo>
                    <a:pt x="4391246" y="0"/>
                  </a:lnTo>
                  <a:lnTo>
                    <a:pt x="6645349" y="0"/>
                  </a:lnTo>
                  <a:lnTo>
                    <a:pt x="7347097" y="0"/>
                  </a:lnTo>
                  <a:lnTo>
                    <a:pt x="7347097" y="549776"/>
                  </a:lnTo>
                  <a:lnTo>
                    <a:pt x="6645349" y="549776"/>
                  </a:lnTo>
                  <a:lnTo>
                    <a:pt x="6645349" y="1653644"/>
                  </a:lnTo>
                  <a:lnTo>
                    <a:pt x="7347097" y="1653644"/>
                  </a:lnTo>
                  <a:lnTo>
                    <a:pt x="7347097" y="2205578"/>
                  </a:lnTo>
                  <a:lnTo>
                    <a:pt x="4391246" y="2205578"/>
                  </a:lnTo>
                  <a:lnTo>
                    <a:pt x="4391246" y="2199345"/>
                  </a:lnTo>
                  <a:lnTo>
                    <a:pt x="0" y="2199345"/>
                  </a:lnTo>
                  <a:close/>
                </a:path>
              </a:pathLst>
            </a:custGeom>
            <a:solidFill>
              <a:srgbClr val="019E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24" name="TextBox 57"/>
          <p:cNvSpPr txBox="1"/>
          <p:nvPr/>
        </p:nvSpPr>
        <p:spPr>
          <a:xfrm>
            <a:off x="1206688" y="5962240"/>
            <a:ext cx="77689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>
                <a:solidFill>
                  <a:schemeClr val="bg1"/>
                </a:solidFill>
              </a:rPr>
              <a:t>无德者不能为医，有品者方能济世</a:t>
            </a:r>
            <a:endParaRPr lang="id-ID" sz="3200" b="1" dirty="0">
              <a:solidFill>
                <a:schemeClr val="bg1"/>
              </a:solidFill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3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7149" y="2070805"/>
            <a:ext cx="1376997" cy="1351045"/>
          </a:xfrm>
          <a:prstGeom prst="rect">
            <a:avLst/>
          </a:prstGeom>
        </p:spPr>
      </p:pic>
      <p:sp>
        <p:nvSpPr>
          <p:cNvPr id="13" name="文本占位符 16"/>
          <p:cNvSpPr txBox="1"/>
          <p:nvPr/>
        </p:nvSpPr>
        <p:spPr>
          <a:xfrm>
            <a:off x="5453743" y="2763758"/>
            <a:ext cx="3648074" cy="81259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 defTabSz="914400" rtl="0" eaLnBrk="1" latinLnBrk="0" hangingPunct="1">
              <a:lnSpc>
                <a:spcPct val="13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4000" dirty="0">
                <a:solidFill>
                  <a:srgbClr val="019E97"/>
                </a:solidFill>
              </a:rPr>
              <a:t>主题选定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文本占位符 16"/>
          <p:cNvSpPr txBox="1"/>
          <p:nvPr/>
        </p:nvSpPr>
        <p:spPr>
          <a:xfrm>
            <a:off x="866488" y="103387"/>
            <a:ext cx="5737026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altLang="zh-CN" sz="3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913765"/>
            <a:r>
              <a:rPr lang="zh-CN" altLang="en-US" dirty="0" smtClean="0">
                <a:solidFill>
                  <a:schemeClr val="bg1"/>
                </a:solidFill>
              </a:rPr>
              <a:t>主题选定</a:t>
            </a:r>
            <a:endParaRPr lang="zh-CN" altLang="en-US" dirty="0">
              <a:solidFill>
                <a:schemeClr val="bg1"/>
              </a:solidFill>
            </a:endParaRPr>
          </a:p>
        </p:txBody>
      </p:sp>
      <p:graphicFrame>
        <p:nvGraphicFramePr>
          <p:cNvPr id="13" name="表格 12"/>
          <p:cNvGraphicFramePr>
            <a:graphicFrameLocks noGrp="1"/>
          </p:cNvGraphicFramePr>
          <p:nvPr/>
        </p:nvGraphicFramePr>
        <p:xfrm>
          <a:off x="528638" y="1171572"/>
          <a:ext cx="10875962" cy="4711683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{69C7853C-536D-4A76-A0AE-DD22124D55A5}</a:tableStyleId>
              </a:tblPr>
              <a:tblGrid>
                <a:gridCol w="2565597"/>
                <a:gridCol w="1019909"/>
                <a:gridCol w="1082866"/>
                <a:gridCol w="1032501"/>
                <a:gridCol w="994725"/>
                <a:gridCol w="465886"/>
                <a:gridCol w="541431"/>
                <a:gridCol w="956951"/>
                <a:gridCol w="906583"/>
                <a:gridCol w="1309513"/>
              </a:tblGrid>
              <a:tr h="47632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400" kern="0" dirty="0">
                          <a:effectLst/>
                        </a:rPr>
                        <a:t>主题评价题目</a:t>
                      </a:r>
                      <a:endParaRPr lang="zh-CN" sz="1400" b="1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8396" marR="38396" marT="0" marB="0" anchor="ctr">
                    <a:solidFill>
                      <a:srgbClr val="0099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400" kern="0" dirty="0">
                          <a:effectLst/>
                        </a:rPr>
                        <a:t>上级</a:t>
                      </a:r>
                      <a:endParaRPr lang="zh-CN" sz="1400" kern="1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400" kern="0" dirty="0">
                          <a:effectLst/>
                        </a:rPr>
                        <a:t>政策</a:t>
                      </a:r>
                      <a:endParaRPr lang="zh-CN" sz="1400" b="1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8396" marR="38396" marT="0" marB="0" anchor="ctr">
                    <a:solidFill>
                      <a:srgbClr val="0099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400" kern="100" dirty="0">
                          <a:effectLst/>
                        </a:rPr>
                        <a:t>紧迫性</a:t>
                      </a:r>
                      <a:endParaRPr lang="zh-CN" sz="1400" b="1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8396" marR="38396" marT="0" marB="0" anchor="ctr">
                    <a:solidFill>
                      <a:srgbClr val="0099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400" kern="100" dirty="0">
                          <a:effectLst/>
                        </a:rPr>
                        <a:t>可行性</a:t>
                      </a:r>
                      <a:endParaRPr lang="zh-CN" sz="1400" b="1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8396" marR="38396" marT="0" marB="0" anchor="ctr">
                    <a:solidFill>
                      <a:srgbClr val="0099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400" kern="0" dirty="0">
                          <a:effectLst/>
                        </a:rPr>
                        <a:t>圈能力</a:t>
                      </a:r>
                      <a:endParaRPr lang="zh-CN" sz="1400" b="1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8396" marR="38396" marT="0" marB="0" anchor="ctr">
                    <a:solidFill>
                      <a:srgbClr val="009999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400" kern="0" dirty="0">
                          <a:effectLst/>
                        </a:rPr>
                        <a:t>总分</a:t>
                      </a:r>
                      <a:endParaRPr lang="zh-CN" sz="1400" b="1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8396" marR="38396" marT="0" marB="0" anchor="ctr">
                    <a:solidFill>
                      <a:srgbClr val="0099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400" kern="0" dirty="0">
                          <a:effectLst/>
                        </a:rPr>
                        <a:t>顺序</a:t>
                      </a:r>
                      <a:endParaRPr lang="zh-CN" sz="1400" b="1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8396" marR="38396" marT="0" marB="0" anchor="ctr">
                    <a:solidFill>
                      <a:srgbClr val="0099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400" kern="0" dirty="0">
                          <a:effectLst/>
                        </a:rPr>
                        <a:t>选定</a:t>
                      </a:r>
                      <a:endParaRPr lang="zh-CN" sz="1400" b="1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8396" marR="38396" marT="0" marB="0" anchor="ctr">
                    <a:solidFill>
                      <a:srgbClr val="0099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400" kern="0" dirty="0">
                          <a:effectLst/>
                        </a:rPr>
                        <a:t>提案人</a:t>
                      </a:r>
                      <a:endParaRPr lang="zh-CN" sz="1400" b="1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8396" marR="38396" marT="0" marB="0" anchor="ctr">
                    <a:solidFill>
                      <a:srgbClr val="009999"/>
                    </a:solidFill>
                  </a:tcPr>
                </a:tc>
              </a:tr>
              <a:tr h="468000">
                <a:tc>
                  <a:txBody>
                    <a:bodyPr/>
                    <a:lstStyle>
                      <a:lvl1pPr eaLnBrk="0" hangingPunct="0">
                        <a:buClr>
                          <a:schemeClr val="hlink"/>
                        </a:buClr>
                        <a:defRPr sz="2400" b="1">
                          <a:solidFill>
                            <a:schemeClr val="tx2"/>
                          </a:solidFill>
                          <a:latin typeface="Verdana" panose="020B0604030504040204" pitchFamily="34" charset="0"/>
                        </a:defRPr>
                      </a:lvl1pPr>
                      <a:lvl2pPr eaLnBrk="0" hangingPunct="0">
                        <a:buClr>
                          <a:schemeClr val="accent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120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减少产后乳房胀痛的发生率</a:t>
                      </a:r>
                      <a:endParaRPr kumimoji="0" lang="zh-CN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solidFill>
                      <a:srgbClr val="0099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chemeClr val="bg1">
                              <a:lumMod val="85000"/>
                            </a:schemeClr>
                          </a:solidFill>
                          <a:effectLst/>
                        </a:rPr>
                        <a:t>37</a:t>
                      </a:r>
                      <a:endParaRPr lang="zh-CN" sz="1200" kern="100" dirty="0">
                        <a:solidFill>
                          <a:schemeClr val="bg1">
                            <a:lumMod val="85000"/>
                          </a:schemeClr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8396" marR="38396" marT="0" marB="0" anchor="ctr">
                    <a:solidFill>
                      <a:srgbClr val="0099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chemeClr val="bg1">
                              <a:lumMod val="85000"/>
                            </a:schemeClr>
                          </a:solidFill>
                          <a:effectLst/>
                        </a:rPr>
                        <a:t>33</a:t>
                      </a:r>
                      <a:endParaRPr lang="zh-CN" sz="1200" kern="100" dirty="0">
                        <a:solidFill>
                          <a:schemeClr val="bg1">
                            <a:lumMod val="85000"/>
                          </a:schemeClr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8396" marR="38396" marT="0" marB="0" anchor="ctr">
                    <a:solidFill>
                      <a:srgbClr val="0099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chemeClr val="bg1">
                              <a:lumMod val="85000"/>
                            </a:schemeClr>
                          </a:solidFill>
                          <a:effectLst/>
                        </a:rPr>
                        <a:t>45</a:t>
                      </a:r>
                      <a:endParaRPr lang="zh-CN" sz="1200" kern="100" dirty="0">
                        <a:solidFill>
                          <a:schemeClr val="bg1">
                            <a:lumMod val="85000"/>
                          </a:schemeClr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8396" marR="38396" marT="0" marB="0" anchor="ctr">
                    <a:solidFill>
                      <a:srgbClr val="0099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chemeClr val="bg1">
                              <a:lumMod val="85000"/>
                            </a:schemeClr>
                          </a:solidFill>
                          <a:effectLst/>
                        </a:rPr>
                        <a:t>39</a:t>
                      </a:r>
                      <a:endParaRPr lang="zh-CN" sz="1200" kern="100" dirty="0">
                        <a:solidFill>
                          <a:schemeClr val="bg1">
                            <a:lumMod val="85000"/>
                          </a:schemeClr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8396" marR="38396" marT="0" marB="0" anchor="ctr">
                    <a:solidFill>
                      <a:srgbClr val="009999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chemeClr val="bg1">
                              <a:lumMod val="85000"/>
                            </a:schemeClr>
                          </a:solidFill>
                          <a:effectLst/>
                        </a:rPr>
                        <a:t>154</a:t>
                      </a:r>
                      <a:endParaRPr lang="zh-CN" sz="1200" kern="100" dirty="0">
                        <a:solidFill>
                          <a:schemeClr val="bg1">
                            <a:lumMod val="85000"/>
                          </a:schemeClr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8396" marR="38396" marT="0" marB="0" anchor="ctr">
                    <a:solidFill>
                      <a:srgbClr val="0099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chemeClr val="bg1">
                              <a:lumMod val="85000"/>
                            </a:schemeClr>
                          </a:solidFill>
                          <a:effectLst/>
                        </a:rPr>
                        <a:t>1</a:t>
                      </a:r>
                      <a:endParaRPr lang="zh-CN" sz="1200" kern="100" dirty="0">
                        <a:solidFill>
                          <a:schemeClr val="bg1">
                            <a:lumMod val="85000"/>
                          </a:schemeClr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8396" marR="38396" marT="0" marB="0" anchor="ctr">
                    <a:solidFill>
                      <a:srgbClr val="0099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</a:rPr>
                        <a:t> </a:t>
                      </a:r>
                      <a:endParaRPr lang="zh-CN" sz="1200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8396" marR="38396" marT="0" marB="0" anchor="ctr">
                    <a:solidFill>
                      <a:srgbClr val="0099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altLang="en-US" sz="1200" kern="100" dirty="0">
                          <a:solidFill>
                            <a:schemeClr val="bg1">
                              <a:lumMod val="85000"/>
                            </a:schemeClr>
                          </a:solidFill>
                          <a:effectLst/>
                        </a:rPr>
                        <a:t>姓名</a:t>
                      </a:r>
                      <a:endParaRPr lang="zh-CN" sz="1200" kern="100" dirty="0">
                        <a:solidFill>
                          <a:schemeClr val="bg1">
                            <a:lumMod val="85000"/>
                          </a:schemeClr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8396" marR="38396" marT="0" marB="0" anchor="ctr">
                    <a:solidFill>
                      <a:srgbClr val="009999"/>
                    </a:solidFill>
                  </a:tcPr>
                </a:tc>
              </a:tr>
              <a:tr h="468000">
                <a:tc>
                  <a:txBody>
                    <a:bodyPr/>
                    <a:lstStyle>
                      <a:lvl1pPr eaLnBrk="0" hangingPunct="0">
                        <a:buClr>
                          <a:schemeClr val="hlink"/>
                        </a:buClr>
                        <a:defRPr sz="2400" b="1">
                          <a:solidFill>
                            <a:schemeClr val="tx2"/>
                          </a:solidFill>
                          <a:latin typeface="Verdana" panose="020B0604030504040204" pitchFamily="34" charset="0"/>
                        </a:defRPr>
                      </a:lvl1pPr>
                      <a:lvl2pPr eaLnBrk="0" hangingPunct="0">
                        <a:buClr>
                          <a:schemeClr val="accent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120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提高腕带的核对率</a:t>
                      </a:r>
                      <a:endParaRPr kumimoji="0" lang="zh-CN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solidFill>
                      <a:srgbClr val="0099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chemeClr val="bg1">
                              <a:lumMod val="85000"/>
                            </a:schemeClr>
                          </a:solidFill>
                          <a:effectLst/>
                        </a:rPr>
                        <a:t>33</a:t>
                      </a:r>
                      <a:endParaRPr lang="zh-CN" sz="1200" kern="100" dirty="0">
                        <a:solidFill>
                          <a:schemeClr val="bg1">
                            <a:lumMod val="85000"/>
                          </a:schemeClr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8396" marR="38396" marT="0" marB="0" anchor="ctr">
                    <a:solidFill>
                      <a:srgbClr val="0099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chemeClr val="bg1">
                              <a:lumMod val="85000"/>
                            </a:schemeClr>
                          </a:solidFill>
                          <a:effectLst/>
                        </a:rPr>
                        <a:t>33</a:t>
                      </a:r>
                      <a:endParaRPr lang="zh-CN" sz="1200" kern="100" dirty="0">
                        <a:solidFill>
                          <a:schemeClr val="bg1">
                            <a:lumMod val="85000"/>
                          </a:schemeClr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8396" marR="38396" marT="0" marB="0" anchor="ctr">
                    <a:solidFill>
                      <a:srgbClr val="0099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chemeClr val="bg1">
                              <a:lumMod val="85000"/>
                            </a:schemeClr>
                          </a:solidFill>
                          <a:effectLst/>
                        </a:rPr>
                        <a:t>43</a:t>
                      </a:r>
                      <a:endParaRPr lang="zh-CN" sz="1200" kern="100" dirty="0">
                        <a:solidFill>
                          <a:schemeClr val="bg1">
                            <a:lumMod val="85000"/>
                          </a:schemeClr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8396" marR="38396" marT="0" marB="0" anchor="ctr">
                    <a:solidFill>
                      <a:srgbClr val="0099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chemeClr val="bg1">
                              <a:lumMod val="85000"/>
                            </a:schemeClr>
                          </a:solidFill>
                          <a:effectLst/>
                        </a:rPr>
                        <a:t>29</a:t>
                      </a:r>
                      <a:endParaRPr lang="zh-CN" sz="1200" kern="100" dirty="0">
                        <a:solidFill>
                          <a:schemeClr val="bg1">
                            <a:lumMod val="85000"/>
                          </a:schemeClr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8396" marR="38396" marT="0" marB="0" anchor="ctr">
                    <a:solidFill>
                      <a:srgbClr val="009999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chemeClr val="bg1">
                              <a:lumMod val="85000"/>
                            </a:schemeClr>
                          </a:solidFill>
                          <a:effectLst/>
                        </a:rPr>
                        <a:t>138</a:t>
                      </a:r>
                      <a:endParaRPr lang="zh-CN" sz="1200" kern="100" dirty="0">
                        <a:solidFill>
                          <a:schemeClr val="bg1">
                            <a:lumMod val="85000"/>
                          </a:schemeClr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8396" marR="38396" marT="0" marB="0" anchor="ctr">
                    <a:solidFill>
                      <a:srgbClr val="0099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chemeClr val="bg1">
                              <a:lumMod val="85000"/>
                            </a:schemeClr>
                          </a:solidFill>
                          <a:effectLst/>
                        </a:rPr>
                        <a:t>5</a:t>
                      </a:r>
                      <a:endParaRPr lang="zh-CN" sz="1200" kern="100" dirty="0">
                        <a:solidFill>
                          <a:schemeClr val="bg1">
                            <a:lumMod val="85000"/>
                          </a:schemeClr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8396" marR="38396" marT="0" marB="0" anchor="ctr">
                    <a:solidFill>
                      <a:srgbClr val="0099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</a:rPr>
                        <a:t> </a:t>
                      </a:r>
                      <a:endParaRPr lang="zh-CN" sz="1200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8396" marR="38396" marT="0" marB="0" anchor="ctr">
                    <a:solidFill>
                      <a:srgbClr val="0099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altLang="en-US" sz="1200" kern="100" dirty="0">
                          <a:solidFill>
                            <a:schemeClr val="bg1">
                              <a:lumMod val="85000"/>
                            </a:schemeClr>
                          </a:solidFill>
                          <a:effectLst/>
                        </a:rPr>
                        <a:t>姓名</a:t>
                      </a:r>
                      <a:endParaRPr lang="zh-CN" altLang="zh-CN" sz="1200" kern="100" dirty="0">
                        <a:solidFill>
                          <a:schemeClr val="bg1">
                            <a:lumMod val="85000"/>
                          </a:schemeClr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8396" marR="38396" marT="0" marB="0" anchor="ctr">
                    <a:solidFill>
                      <a:srgbClr val="009999"/>
                    </a:solidFill>
                  </a:tcPr>
                </a:tc>
              </a:tr>
              <a:tr h="468000">
                <a:tc>
                  <a:txBody>
                    <a:bodyPr/>
                    <a:lstStyle>
                      <a:lvl1pPr eaLnBrk="0" hangingPunct="0">
                        <a:buClr>
                          <a:schemeClr val="hlink"/>
                        </a:buClr>
                        <a:defRPr sz="2400" b="1">
                          <a:solidFill>
                            <a:schemeClr val="tx2"/>
                          </a:solidFill>
                          <a:latin typeface="Verdana" panose="020B0604030504040204" pitchFamily="34" charset="0"/>
                        </a:defRPr>
                      </a:lvl1pPr>
                      <a:lvl2pPr eaLnBrk="0" hangingPunct="0">
                        <a:buClr>
                          <a:schemeClr val="accent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120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提高产妇对婴儿沐浴时间安排的满意度</a:t>
                      </a:r>
                      <a:endParaRPr kumimoji="0" lang="zh-CN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solidFill>
                      <a:srgbClr val="0099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chemeClr val="bg1">
                              <a:lumMod val="85000"/>
                            </a:schemeClr>
                          </a:solidFill>
                          <a:effectLst/>
                        </a:rPr>
                        <a:t>35</a:t>
                      </a:r>
                      <a:endParaRPr lang="zh-CN" sz="1200" kern="100" dirty="0">
                        <a:solidFill>
                          <a:schemeClr val="bg1">
                            <a:lumMod val="85000"/>
                          </a:schemeClr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8396" marR="38396" marT="0" marB="0" anchor="ctr">
                    <a:solidFill>
                      <a:srgbClr val="0099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chemeClr val="bg1">
                              <a:lumMod val="85000"/>
                            </a:schemeClr>
                          </a:solidFill>
                          <a:effectLst/>
                        </a:rPr>
                        <a:t>41</a:t>
                      </a:r>
                      <a:endParaRPr lang="zh-CN" sz="1200" kern="100" dirty="0">
                        <a:solidFill>
                          <a:schemeClr val="bg1">
                            <a:lumMod val="85000"/>
                          </a:schemeClr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8396" marR="38396" marT="0" marB="0" anchor="ctr">
                    <a:solidFill>
                      <a:srgbClr val="0099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chemeClr val="bg1">
                              <a:lumMod val="85000"/>
                            </a:schemeClr>
                          </a:solidFill>
                          <a:effectLst/>
                        </a:rPr>
                        <a:t>41</a:t>
                      </a:r>
                      <a:endParaRPr lang="zh-CN" sz="1200" kern="100" dirty="0">
                        <a:solidFill>
                          <a:schemeClr val="bg1">
                            <a:lumMod val="85000"/>
                          </a:schemeClr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8396" marR="38396" marT="0" marB="0" anchor="ctr">
                    <a:solidFill>
                      <a:srgbClr val="0099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chemeClr val="bg1">
                              <a:lumMod val="85000"/>
                            </a:schemeClr>
                          </a:solidFill>
                          <a:effectLst/>
                        </a:rPr>
                        <a:t>33</a:t>
                      </a:r>
                      <a:endParaRPr lang="zh-CN" sz="1200" kern="100" dirty="0">
                        <a:solidFill>
                          <a:schemeClr val="bg1">
                            <a:lumMod val="85000"/>
                          </a:schemeClr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8396" marR="38396" marT="0" marB="0" anchor="ctr">
                    <a:solidFill>
                      <a:srgbClr val="009999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chemeClr val="bg1">
                              <a:lumMod val="85000"/>
                            </a:schemeClr>
                          </a:solidFill>
                          <a:effectLst/>
                        </a:rPr>
                        <a:t>150</a:t>
                      </a:r>
                      <a:endParaRPr lang="zh-CN" sz="1200" kern="100" dirty="0">
                        <a:solidFill>
                          <a:schemeClr val="bg1">
                            <a:lumMod val="85000"/>
                          </a:schemeClr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8396" marR="38396" marT="0" marB="0" anchor="ctr">
                    <a:solidFill>
                      <a:srgbClr val="0099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chemeClr val="bg1">
                              <a:lumMod val="85000"/>
                            </a:schemeClr>
                          </a:solidFill>
                          <a:effectLst/>
                        </a:rPr>
                        <a:t>2</a:t>
                      </a:r>
                      <a:endParaRPr lang="zh-CN" sz="1200" kern="100" dirty="0">
                        <a:solidFill>
                          <a:schemeClr val="bg1">
                            <a:lumMod val="85000"/>
                          </a:schemeClr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8396" marR="38396" marT="0" marB="0" anchor="ctr">
                    <a:solidFill>
                      <a:srgbClr val="0099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200" dirty="0">
                        <a:solidFill>
                          <a:schemeClr val="bg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8396" marR="38396" marT="0" marB="0" anchor="ctr">
                    <a:solidFill>
                      <a:srgbClr val="0099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altLang="en-US" sz="1200" kern="100" dirty="0">
                          <a:solidFill>
                            <a:schemeClr val="bg1">
                              <a:lumMod val="85000"/>
                            </a:schemeClr>
                          </a:solidFill>
                          <a:effectLst/>
                        </a:rPr>
                        <a:t>姓名</a:t>
                      </a:r>
                      <a:endParaRPr lang="zh-CN" altLang="zh-CN" sz="1200" kern="100" dirty="0">
                        <a:solidFill>
                          <a:schemeClr val="bg1">
                            <a:lumMod val="85000"/>
                          </a:schemeClr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8396" marR="38396" marT="0" marB="0" anchor="ctr">
                    <a:solidFill>
                      <a:srgbClr val="009999"/>
                    </a:solidFill>
                  </a:tcPr>
                </a:tc>
              </a:tr>
              <a:tr h="468000">
                <a:tc>
                  <a:txBody>
                    <a:bodyPr/>
                    <a:lstStyle>
                      <a:lvl1pPr eaLnBrk="0" hangingPunct="0">
                        <a:buClr>
                          <a:schemeClr val="hlink"/>
                        </a:buClr>
                        <a:defRPr sz="2400" b="1">
                          <a:solidFill>
                            <a:schemeClr val="tx2"/>
                          </a:solidFill>
                          <a:latin typeface="Verdana" panose="020B0604030504040204" pitchFamily="34" charset="0"/>
                        </a:defRPr>
                      </a:lvl1pPr>
                      <a:lvl2pPr eaLnBrk="0" hangingPunct="0">
                        <a:buClr>
                          <a:schemeClr val="accent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120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提高患者对护士工作满意度</a:t>
                      </a:r>
                      <a:endParaRPr kumimoji="0" lang="zh-CN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solidFill>
                      <a:srgbClr val="0099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chemeClr val="bg1">
                              <a:lumMod val="85000"/>
                            </a:schemeClr>
                          </a:solidFill>
                          <a:effectLst/>
                        </a:rPr>
                        <a:t>35</a:t>
                      </a:r>
                      <a:endParaRPr lang="zh-CN" sz="1200" kern="100" dirty="0">
                        <a:solidFill>
                          <a:schemeClr val="bg1">
                            <a:lumMod val="85000"/>
                          </a:schemeClr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8396" marR="38396" marT="0" marB="0" anchor="ctr">
                    <a:solidFill>
                      <a:srgbClr val="0099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chemeClr val="bg1">
                              <a:lumMod val="85000"/>
                            </a:schemeClr>
                          </a:solidFill>
                          <a:effectLst/>
                        </a:rPr>
                        <a:t>33</a:t>
                      </a:r>
                      <a:endParaRPr lang="zh-CN" sz="1200" kern="100" dirty="0">
                        <a:solidFill>
                          <a:schemeClr val="bg1">
                            <a:lumMod val="85000"/>
                          </a:schemeClr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8396" marR="38396" marT="0" marB="0" anchor="ctr">
                    <a:solidFill>
                      <a:srgbClr val="0099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chemeClr val="bg1">
                              <a:lumMod val="85000"/>
                            </a:schemeClr>
                          </a:solidFill>
                          <a:effectLst/>
                        </a:rPr>
                        <a:t>39</a:t>
                      </a:r>
                      <a:endParaRPr lang="zh-CN" sz="1200" kern="100" dirty="0">
                        <a:solidFill>
                          <a:schemeClr val="bg1">
                            <a:lumMod val="85000"/>
                          </a:schemeClr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8396" marR="38396" marT="0" marB="0" anchor="ctr">
                    <a:solidFill>
                      <a:srgbClr val="0099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chemeClr val="bg1">
                              <a:lumMod val="85000"/>
                            </a:schemeClr>
                          </a:solidFill>
                          <a:effectLst/>
                        </a:rPr>
                        <a:t>29</a:t>
                      </a:r>
                      <a:endParaRPr lang="zh-CN" sz="1200" kern="100" dirty="0">
                        <a:solidFill>
                          <a:schemeClr val="bg1">
                            <a:lumMod val="85000"/>
                          </a:schemeClr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8396" marR="38396" marT="0" marB="0" anchor="ctr">
                    <a:solidFill>
                      <a:srgbClr val="009999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chemeClr val="bg1">
                              <a:lumMod val="85000"/>
                            </a:schemeClr>
                          </a:solidFill>
                          <a:effectLst/>
                        </a:rPr>
                        <a:t>136</a:t>
                      </a:r>
                      <a:endParaRPr lang="zh-CN" sz="1200" kern="100" dirty="0">
                        <a:solidFill>
                          <a:schemeClr val="bg1">
                            <a:lumMod val="85000"/>
                          </a:schemeClr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8396" marR="38396" marT="0" marB="0" anchor="ctr">
                    <a:solidFill>
                      <a:srgbClr val="0099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chemeClr val="bg1">
                              <a:lumMod val="85000"/>
                            </a:schemeClr>
                          </a:solidFill>
                          <a:effectLst/>
                        </a:rPr>
                        <a:t>6</a:t>
                      </a:r>
                      <a:endParaRPr lang="zh-CN" sz="1200" kern="100" dirty="0">
                        <a:solidFill>
                          <a:schemeClr val="bg1">
                            <a:lumMod val="85000"/>
                          </a:schemeClr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8396" marR="38396" marT="0" marB="0" anchor="ctr">
                    <a:solidFill>
                      <a:srgbClr val="0099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</a:rPr>
                        <a:t> </a:t>
                      </a:r>
                      <a:endParaRPr lang="zh-CN" sz="1200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8396" marR="38396" marT="0" marB="0" anchor="ctr">
                    <a:solidFill>
                      <a:srgbClr val="0099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altLang="en-US" sz="1200" kern="100" dirty="0">
                          <a:solidFill>
                            <a:schemeClr val="bg1">
                              <a:lumMod val="85000"/>
                            </a:schemeClr>
                          </a:solidFill>
                          <a:effectLst/>
                        </a:rPr>
                        <a:t>姓名</a:t>
                      </a:r>
                      <a:endParaRPr lang="zh-CN" altLang="zh-CN" sz="1200" kern="100" dirty="0">
                        <a:solidFill>
                          <a:schemeClr val="bg1">
                            <a:lumMod val="85000"/>
                          </a:schemeClr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8396" marR="38396" marT="0" marB="0" anchor="ctr">
                    <a:solidFill>
                      <a:srgbClr val="009999"/>
                    </a:solidFill>
                  </a:tcPr>
                </a:tc>
              </a:tr>
              <a:tr h="468000">
                <a:tc>
                  <a:txBody>
                    <a:bodyPr/>
                    <a:lstStyle>
                      <a:lvl1pPr eaLnBrk="0" hangingPunct="0">
                        <a:buClr>
                          <a:schemeClr val="hlink"/>
                        </a:buClr>
                        <a:defRPr sz="2400" b="1">
                          <a:solidFill>
                            <a:schemeClr val="tx2"/>
                          </a:solidFill>
                          <a:latin typeface="Verdana" panose="020B0604030504040204" pitchFamily="34" charset="0"/>
                        </a:defRPr>
                      </a:lvl1pPr>
                      <a:lvl2pPr eaLnBrk="0" hangingPunct="0">
                        <a:buClr>
                          <a:schemeClr val="accent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120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提高母婴分离的母乳喂养成功率</a:t>
                      </a:r>
                      <a:endParaRPr kumimoji="0" lang="zh-CN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solidFill>
                      <a:srgbClr val="0099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chemeClr val="bg1">
                              <a:lumMod val="85000"/>
                            </a:schemeClr>
                          </a:solidFill>
                          <a:effectLst/>
                        </a:rPr>
                        <a:t>37</a:t>
                      </a:r>
                      <a:endParaRPr lang="zh-CN" sz="1200" kern="100" dirty="0">
                        <a:solidFill>
                          <a:schemeClr val="bg1">
                            <a:lumMod val="85000"/>
                          </a:schemeClr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8396" marR="38396" marT="0" marB="0" anchor="ctr">
                    <a:solidFill>
                      <a:srgbClr val="0099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chemeClr val="bg1">
                              <a:lumMod val="85000"/>
                            </a:schemeClr>
                          </a:solidFill>
                          <a:effectLst/>
                        </a:rPr>
                        <a:t>35</a:t>
                      </a:r>
                      <a:endParaRPr lang="zh-CN" sz="1200" kern="100" dirty="0">
                        <a:solidFill>
                          <a:schemeClr val="bg1">
                            <a:lumMod val="85000"/>
                          </a:schemeClr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8396" marR="38396" marT="0" marB="0" anchor="ctr">
                    <a:solidFill>
                      <a:srgbClr val="0099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chemeClr val="bg1">
                              <a:lumMod val="85000"/>
                            </a:schemeClr>
                          </a:solidFill>
                          <a:effectLst/>
                        </a:rPr>
                        <a:t>41</a:t>
                      </a:r>
                      <a:endParaRPr lang="zh-CN" sz="1200" kern="100" dirty="0">
                        <a:solidFill>
                          <a:schemeClr val="bg1">
                            <a:lumMod val="85000"/>
                          </a:schemeClr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8396" marR="38396" marT="0" marB="0" anchor="ctr">
                    <a:solidFill>
                      <a:srgbClr val="0099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chemeClr val="bg1">
                              <a:lumMod val="85000"/>
                            </a:schemeClr>
                          </a:solidFill>
                          <a:effectLst/>
                        </a:rPr>
                        <a:t>27</a:t>
                      </a:r>
                      <a:endParaRPr lang="zh-CN" sz="1200" kern="100" dirty="0">
                        <a:solidFill>
                          <a:schemeClr val="bg1">
                            <a:lumMod val="85000"/>
                          </a:schemeClr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8396" marR="38396" marT="0" marB="0" anchor="ctr">
                    <a:solidFill>
                      <a:srgbClr val="009999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chemeClr val="bg1">
                              <a:lumMod val="85000"/>
                            </a:schemeClr>
                          </a:solidFill>
                          <a:effectLst/>
                        </a:rPr>
                        <a:t>140</a:t>
                      </a:r>
                      <a:endParaRPr lang="zh-CN" sz="1200" kern="100" dirty="0">
                        <a:solidFill>
                          <a:schemeClr val="bg1">
                            <a:lumMod val="85000"/>
                          </a:schemeClr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8396" marR="38396" marT="0" marB="0" anchor="ctr">
                    <a:solidFill>
                      <a:srgbClr val="0099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chemeClr val="bg1">
                              <a:lumMod val="85000"/>
                            </a:schemeClr>
                          </a:solidFill>
                          <a:effectLst/>
                        </a:rPr>
                        <a:t>4</a:t>
                      </a:r>
                      <a:endParaRPr lang="zh-CN" sz="1200" kern="100" dirty="0">
                        <a:solidFill>
                          <a:schemeClr val="bg1">
                            <a:lumMod val="85000"/>
                          </a:schemeClr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8396" marR="38396" marT="0" marB="0" anchor="ctr">
                    <a:solidFill>
                      <a:srgbClr val="0099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</a:rPr>
                        <a:t> </a:t>
                      </a:r>
                      <a:endParaRPr lang="zh-CN" sz="1200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8396" marR="38396" marT="0" marB="0" anchor="ctr">
                    <a:solidFill>
                      <a:srgbClr val="0099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altLang="en-US" sz="1200" kern="100" dirty="0">
                          <a:solidFill>
                            <a:schemeClr val="bg1">
                              <a:lumMod val="85000"/>
                            </a:schemeClr>
                          </a:solidFill>
                          <a:effectLst/>
                        </a:rPr>
                        <a:t>姓名</a:t>
                      </a:r>
                      <a:endParaRPr lang="zh-CN" altLang="zh-CN" sz="1200" kern="100" dirty="0">
                        <a:solidFill>
                          <a:schemeClr val="bg1">
                            <a:lumMod val="85000"/>
                          </a:schemeClr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8396" marR="38396" marT="0" marB="0" anchor="ctr">
                    <a:solidFill>
                      <a:srgbClr val="009999"/>
                    </a:solidFill>
                  </a:tcPr>
                </a:tc>
              </a:tr>
              <a:tr h="468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200" kern="100" dirty="0">
                          <a:solidFill>
                            <a:schemeClr val="bg1">
                              <a:lumMod val="85000"/>
                            </a:schemeClr>
                          </a:solidFill>
                          <a:effectLst/>
                        </a:rPr>
                        <a:t>减少患者深静脉导管周围皮肤破损率</a:t>
                      </a:r>
                      <a:endParaRPr lang="zh-CN" sz="1200" kern="100" dirty="0">
                        <a:solidFill>
                          <a:schemeClr val="bg1">
                            <a:lumMod val="85000"/>
                          </a:schemeClr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8396" marR="38396" marT="0" marB="0" anchor="ctr">
                    <a:solidFill>
                      <a:srgbClr val="0099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chemeClr val="bg1">
                              <a:lumMod val="85000"/>
                            </a:schemeClr>
                          </a:solidFill>
                          <a:effectLst/>
                        </a:rPr>
                        <a:t>27</a:t>
                      </a:r>
                      <a:endParaRPr lang="zh-CN" sz="1200" kern="100" dirty="0">
                        <a:solidFill>
                          <a:schemeClr val="bg1">
                            <a:lumMod val="85000"/>
                          </a:schemeClr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8396" marR="38396" marT="0" marB="0" anchor="ctr">
                    <a:solidFill>
                      <a:srgbClr val="0099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chemeClr val="bg1">
                              <a:lumMod val="85000"/>
                            </a:schemeClr>
                          </a:solidFill>
                          <a:effectLst/>
                        </a:rPr>
                        <a:t>31</a:t>
                      </a:r>
                      <a:endParaRPr lang="zh-CN" sz="1200" kern="100" dirty="0">
                        <a:solidFill>
                          <a:schemeClr val="bg1">
                            <a:lumMod val="85000"/>
                          </a:schemeClr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8396" marR="38396" marT="0" marB="0" anchor="ctr">
                    <a:solidFill>
                      <a:srgbClr val="0099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chemeClr val="bg1">
                              <a:lumMod val="85000"/>
                            </a:schemeClr>
                          </a:solidFill>
                          <a:effectLst/>
                        </a:rPr>
                        <a:t>37</a:t>
                      </a:r>
                      <a:endParaRPr lang="zh-CN" sz="1200" kern="100" dirty="0">
                        <a:solidFill>
                          <a:schemeClr val="bg1">
                            <a:lumMod val="85000"/>
                          </a:schemeClr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8396" marR="38396" marT="0" marB="0" anchor="ctr">
                    <a:solidFill>
                      <a:srgbClr val="0099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chemeClr val="bg1">
                              <a:lumMod val="85000"/>
                            </a:schemeClr>
                          </a:solidFill>
                          <a:effectLst/>
                        </a:rPr>
                        <a:t>25</a:t>
                      </a:r>
                      <a:endParaRPr lang="zh-CN" sz="1200" kern="100" dirty="0">
                        <a:solidFill>
                          <a:schemeClr val="bg1">
                            <a:lumMod val="85000"/>
                          </a:schemeClr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8396" marR="38396" marT="0" marB="0" anchor="ctr">
                    <a:solidFill>
                      <a:srgbClr val="009999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chemeClr val="bg1">
                              <a:lumMod val="85000"/>
                            </a:schemeClr>
                          </a:solidFill>
                          <a:effectLst/>
                        </a:rPr>
                        <a:t>120</a:t>
                      </a:r>
                      <a:endParaRPr lang="zh-CN" sz="1200" kern="100" dirty="0">
                        <a:solidFill>
                          <a:schemeClr val="bg1">
                            <a:lumMod val="85000"/>
                          </a:schemeClr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8396" marR="38396" marT="0" marB="0" anchor="ctr">
                    <a:solidFill>
                      <a:srgbClr val="0099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chemeClr val="bg1">
                              <a:lumMod val="85000"/>
                            </a:schemeClr>
                          </a:solidFill>
                          <a:effectLst/>
                        </a:rPr>
                        <a:t>8</a:t>
                      </a:r>
                      <a:endParaRPr lang="zh-CN" sz="1200" kern="100" dirty="0">
                        <a:solidFill>
                          <a:schemeClr val="bg1">
                            <a:lumMod val="85000"/>
                          </a:schemeClr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8396" marR="38396" marT="0" marB="0" anchor="ctr">
                    <a:solidFill>
                      <a:srgbClr val="0099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</a:rPr>
                        <a:t> </a:t>
                      </a:r>
                      <a:endParaRPr lang="zh-CN" sz="1200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8396" marR="38396" marT="0" marB="0" anchor="ctr">
                    <a:solidFill>
                      <a:srgbClr val="0099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altLang="en-US" sz="1200" kern="100" dirty="0">
                          <a:solidFill>
                            <a:schemeClr val="bg1">
                              <a:lumMod val="85000"/>
                            </a:schemeClr>
                          </a:solidFill>
                          <a:effectLst/>
                        </a:rPr>
                        <a:t>姓名</a:t>
                      </a:r>
                      <a:endParaRPr lang="zh-CN" altLang="zh-CN" sz="1200" kern="100" dirty="0">
                        <a:solidFill>
                          <a:schemeClr val="bg1">
                            <a:lumMod val="85000"/>
                          </a:schemeClr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8396" marR="38396" marT="0" marB="0" anchor="ctr">
                    <a:solidFill>
                      <a:srgbClr val="009999"/>
                    </a:solidFill>
                  </a:tcPr>
                </a:tc>
              </a:tr>
              <a:tr h="468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200" kern="100" dirty="0">
                          <a:solidFill>
                            <a:schemeClr val="bg1">
                              <a:lumMod val="85000"/>
                            </a:schemeClr>
                          </a:solidFill>
                          <a:effectLst/>
                        </a:rPr>
                        <a:t>提高急救器械规范使用率</a:t>
                      </a:r>
                      <a:endParaRPr lang="zh-CN" sz="1200" kern="100" dirty="0">
                        <a:solidFill>
                          <a:schemeClr val="bg1">
                            <a:lumMod val="85000"/>
                          </a:schemeClr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8396" marR="38396" marT="0" marB="0" anchor="ctr">
                    <a:solidFill>
                      <a:srgbClr val="0099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chemeClr val="bg1">
                              <a:lumMod val="85000"/>
                            </a:schemeClr>
                          </a:solidFill>
                          <a:effectLst/>
                        </a:rPr>
                        <a:t>21</a:t>
                      </a:r>
                      <a:endParaRPr lang="zh-CN" sz="1200" kern="100" dirty="0">
                        <a:solidFill>
                          <a:schemeClr val="bg1">
                            <a:lumMod val="85000"/>
                          </a:schemeClr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8396" marR="38396" marT="0" marB="0" anchor="ctr">
                    <a:solidFill>
                      <a:srgbClr val="0099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chemeClr val="bg1">
                              <a:lumMod val="85000"/>
                            </a:schemeClr>
                          </a:solidFill>
                          <a:effectLst/>
                        </a:rPr>
                        <a:t>25</a:t>
                      </a:r>
                      <a:endParaRPr lang="zh-CN" sz="1200" kern="100" dirty="0">
                        <a:solidFill>
                          <a:schemeClr val="bg1">
                            <a:lumMod val="85000"/>
                          </a:schemeClr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8396" marR="38396" marT="0" marB="0" anchor="ctr">
                    <a:solidFill>
                      <a:srgbClr val="0099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chemeClr val="bg1">
                              <a:lumMod val="85000"/>
                            </a:schemeClr>
                          </a:solidFill>
                          <a:effectLst/>
                        </a:rPr>
                        <a:t>33</a:t>
                      </a:r>
                      <a:endParaRPr lang="zh-CN" sz="1200" kern="100" dirty="0">
                        <a:solidFill>
                          <a:schemeClr val="bg1">
                            <a:lumMod val="85000"/>
                          </a:schemeClr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8396" marR="38396" marT="0" marB="0" anchor="ctr">
                    <a:solidFill>
                      <a:srgbClr val="0099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chemeClr val="bg1">
                              <a:lumMod val="85000"/>
                            </a:schemeClr>
                          </a:solidFill>
                          <a:effectLst/>
                        </a:rPr>
                        <a:t>25</a:t>
                      </a:r>
                      <a:endParaRPr lang="zh-CN" sz="1200" kern="100" dirty="0">
                        <a:solidFill>
                          <a:schemeClr val="bg1">
                            <a:lumMod val="85000"/>
                          </a:schemeClr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8396" marR="38396" marT="0" marB="0" anchor="ctr">
                    <a:solidFill>
                      <a:srgbClr val="009999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chemeClr val="bg1">
                              <a:lumMod val="85000"/>
                            </a:schemeClr>
                          </a:solidFill>
                          <a:effectLst/>
                        </a:rPr>
                        <a:t>104</a:t>
                      </a:r>
                      <a:endParaRPr lang="zh-CN" sz="1200" kern="100" dirty="0">
                        <a:solidFill>
                          <a:schemeClr val="bg1">
                            <a:lumMod val="85000"/>
                          </a:schemeClr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8396" marR="38396" marT="0" marB="0" anchor="ctr">
                    <a:solidFill>
                      <a:srgbClr val="0099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chemeClr val="bg1">
                              <a:lumMod val="85000"/>
                            </a:schemeClr>
                          </a:solidFill>
                          <a:effectLst/>
                        </a:rPr>
                        <a:t>9</a:t>
                      </a:r>
                      <a:endParaRPr lang="zh-CN" sz="1200" kern="100" dirty="0">
                        <a:solidFill>
                          <a:schemeClr val="bg1">
                            <a:lumMod val="85000"/>
                          </a:schemeClr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8396" marR="38396" marT="0" marB="0" anchor="ctr">
                    <a:solidFill>
                      <a:srgbClr val="0099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</a:rPr>
                        <a:t> </a:t>
                      </a:r>
                      <a:endParaRPr lang="zh-CN" sz="1200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8396" marR="38396" marT="0" marB="0" anchor="ctr">
                    <a:solidFill>
                      <a:srgbClr val="0099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altLang="en-US" sz="1200" kern="100" dirty="0">
                          <a:solidFill>
                            <a:schemeClr val="bg1">
                              <a:lumMod val="85000"/>
                            </a:schemeClr>
                          </a:solidFill>
                          <a:effectLst/>
                        </a:rPr>
                        <a:t>姓名</a:t>
                      </a:r>
                      <a:endParaRPr lang="zh-CN" altLang="zh-CN" sz="1200" kern="100" dirty="0">
                        <a:solidFill>
                          <a:schemeClr val="bg1">
                            <a:lumMod val="85000"/>
                          </a:schemeClr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8396" marR="38396" marT="0" marB="0" anchor="ctr">
                    <a:solidFill>
                      <a:srgbClr val="009999"/>
                    </a:solidFill>
                  </a:tcPr>
                </a:tc>
              </a:tr>
              <a:tr h="238161">
                <a:tc row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200" kern="0" dirty="0">
                          <a:solidFill>
                            <a:schemeClr val="bg1">
                              <a:lumMod val="85000"/>
                            </a:schemeClr>
                          </a:solidFill>
                          <a:effectLst/>
                        </a:rPr>
                        <a:t>评价说明</a:t>
                      </a:r>
                      <a:endParaRPr lang="zh-CN" sz="1200" kern="100" dirty="0">
                        <a:solidFill>
                          <a:schemeClr val="bg1">
                            <a:lumMod val="85000"/>
                          </a:schemeClr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8396" marR="38396" marT="0" marB="0" anchor="ctr">
                    <a:solidFill>
                      <a:srgbClr val="0099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200" kern="0" dirty="0">
                          <a:solidFill>
                            <a:schemeClr val="bg1">
                              <a:lumMod val="85000"/>
                            </a:schemeClr>
                          </a:solidFill>
                          <a:effectLst/>
                        </a:rPr>
                        <a:t>分数</a:t>
                      </a:r>
                      <a:endParaRPr lang="zh-CN" sz="1200" kern="100" dirty="0">
                        <a:solidFill>
                          <a:schemeClr val="bg1">
                            <a:lumMod val="85000"/>
                          </a:schemeClr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8396" marR="38396" marT="0" marB="0" anchor="ctr">
                    <a:solidFill>
                      <a:srgbClr val="009999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200" kern="0" dirty="0">
                          <a:solidFill>
                            <a:schemeClr val="bg1">
                              <a:lumMod val="85000"/>
                            </a:schemeClr>
                          </a:solidFill>
                          <a:effectLst/>
                        </a:rPr>
                        <a:t>重要性</a:t>
                      </a:r>
                      <a:endParaRPr lang="zh-CN" sz="1200" kern="100" dirty="0">
                        <a:solidFill>
                          <a:schemeClr val="bg1">
                            <a:lumMod val="85000"/>
                          </a:schemeClr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8396" marR="38396" marT="0" marB="0" anchor="ctr">
                    <a:solidFill>
                      <a:srgbClr val="0099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200" kern="0" dirty="0">
                          <a:solidFill>
                            <a:schemeClr val="bg1">
                              <a:lumMod val="85000"/>
                            </a:schemeClr>
                          </a:solidFill>
                          <a:effectLst/>
                        </a:rPr>
                        <a:t>迫切性</a:t>
                      </a:r>
                      <a:endParaRPr lang="zh-CN" sz="1200" kern="100" dirty="0">
                        <a:solidFill>
                          <a:schemeClr val="bg1">
                            <a:lumMod val="85000"/>
                          </a:schemeClr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8396" marR="38396" marT="0" marB="0" anchor="ctr">
                    <a:solidFill>
                      <a:srgbClr val="0099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200" kern="0" dirty="0">
                          <a:solidFill>
                            <a:schemeClr val="bg1">
                              <a:lumMod val="85000"/>
                            </a:schemeClr>
                          </a:solidFill>
                          <a:effectLst/>
                        </a:rPr>
                        <a:t>圈能力</a:t>
                      </a:r>
                      <a:endParaRPr lang="zh-CN" sz="1200" kern="100" dirty="0">
                        <a:solidFill>
                          <a:schemeClr val="bg1">
                            <a:lumMod val="85000"/>
                          </a:schemeClr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8396" marR="38396" marT="0" marB="0" anchor="ctr">
                    <a:solidFill>
                      <a:srgbClr val="0099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200" kern="0" dirty="0">
                          <a:solidFill>
                            <a:schemeClr val="bg1">
                              <a:lumMod val="85000"/>
                            </a:schemeClr>
                          </a:solidFill>
                          <a:effectLst/>
                        </a:rPr>
                        <a:t>上级政策</a:t>
                      </a:r>
                      <a:endParaRPr lang="zh-CN" sz="1200" kern="100" dirty="0">
                        <a:solidFill>
                          <a:schemeClr val="bg1">
                            <a:lumMod val="85000"/>
                          </a:schemeClr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8396" marR="38396" marT="0" marB="0" anchor="ctr">
                    <a:solidFill>
                      <a:srgbClr val="0099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</a:tr>
              <a:tr h="238161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 dirty="0">
                          <a:solidFill>
                            <a:schemeClr val="bg1">
                              <a:lumMod val="85000"/>
                            </a:schemeClr>
                          </a:solidFill>
                          <a:effectLst/>
                        </a:rPr>
                        <a:t>1</a:t>
                      </a:r>
                      <a:endParaRPr lang="zh-CN" sz="1200" kern="100" dirty="0">
                        <a:solidFill>
                          <a:schemeClr val="bg1">
                            <a:lumMod val="85000"/>
                          </a:schemeClr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8396" marR="38396" marT="0" marB="0" anchor="ctr">
                    <a:solidFill>
                      <a:srgbClr val="009999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200" kern="0" dirty="0">
                          <a:solidFill>
                            <a:schemeClr val="bg1">
                              <a:lumMod val="85000"/>
                            </a:schemeClr>
                          </a:solidFill>
                          <a:effectLst/>
                        </a:rPr>
                        <a:t>次重要</a:t>
                      </a:r>
                      <a:endParaRPr lang="zh-CN" sz="1200" kern="100" dirty="0">
                        <a:solidFill>
                          <a:schemeClr val="bg1">
                            <a:lumMod val="85000"/>
                          </a:schemeClr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8396" marR="38396" marT="0" marB="0" anchor="ctr">
                    <a:solidFill>
                      <a:srgbClr val="0099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200" kern="0" dirty="0">
                          <a:solidFill>
                            <a:schemeClr val="bg1">
                              <a:lumMod val="85000"/>
                            </a:schemeClr>
                          </a:solidFill>
                          <a:effectLst/>
                        </a:rPr>
                        <a:t>次迫切</a:t>
                      </a:r>
                      <a:endParaRPr lang="zh-CN" sz="1200" kern="100" dirty="0">
                        <a:solidFill>
                          <a:schemeClr val="bg1">
                            <a:lumMod val="85000"/>
                          </a:schemeClr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8396" marR="38396" marT="0" marB="0" anchor="ctr">
                    <a:solidFill>
                      <a:srgbClr val="0099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 dirty="0">
                          <a:solidFill>
                            <a:schemeClr val="bg1">
                              <a:lumMod val="85000"/>
                            </a:schemeClr>
                          </a:solidFill>
                          <a:effectLst/>
                        </a:rPr>
                        <a:t>0-50%</a:t>
                      </a:r>
                      <a:endParaRPr lang="zh-CN" sz="1200" kern="100" dirty="0">
                        <a:solidFill>
                          <a:schemeClr val="bg1">
                            <a:lumMod val="85000"/>
                          </a:schemeClr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8396" marR="38396" marT="0" marB="0" anchor="ctr">
                    <a:solidFill>
                      <a:srgbClr val="0099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200" kern="0" dirty="0">
                          <a:solidFill>
                            <a:schemeClr val="bg1">
                              <a:lumMod val="85000"/>
                            </a:schemeClr>
                          </a:solidFill>
                          <a:effectLst/>
                        </a:rPr>
                        <a:t>次相关</a:t>
                      </a:r>
                      <a:endParaRPr lang="zh-CN" sz="1200" kern="100" dirty="0">
                        <a:solidFill>
                          <a:schemeClr val="bg1">
                            <a:lumMod val="85000"/>
                          </a:schemeClr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8396" marR="38396" marT="0" marB="0" anchor="ctr">
                    <a:solidFill>
                      <a:srgbClr val="0099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</a:tr>
              <a:tr h="238161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 dirty="0">
                          <a:solidFill>
                            <a:schemeClr val="bg1">
                              <a:lumMod val="85000"/>
                            </a:schemeClr>
                          </a:solidFill>
                          <a:effectLst/>
                        </a:rPr>
                        <a:t>3</a:t>
                      </a:r>
                      <a:endParaRPr lang="zh-CN" sz="1200" kern="100" dirty="0">
                        <a:solidFill>
                          <a:schemeClr val="bg1">
                            <a:lumMod val="85000"/>
                          </a:schemeClr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8396" marR="38396" marT="0" marB="0" anchor="ctr">
                    <a:solidFill>
                      <a:srgbClr val="009999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200" kern="0" dirty="0">
                          <a:solidFill>
                            <a:schemeClr val="bg1">
                              <a:lumMod val="85000"/>
                            </a:schemeClr>
                          </a:solidFill>
                          <a:effectLst/>
                        </a:rPr>
                        <a:t>重要</a:t>
                      </a:r>
                      <a:endParaRPr lang="zh-CN" sz="1200" kern="100" dirty="0">
                        <a:solidFill>
                          <a:schemeClr val="bg1">
                            <a:lumMod val="85000"/>
                          </a:schemeClr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8396" marR="38396" marT="0" marB="0" anchor="ctr">
                    <a:solidFill>
                      <a:srgbClr val="0099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200" kern="0" dirty="0">
                          <a:solidFill>
                            <a:schemeClr val="bg1">
                              <a:lumMod val="85000"/>
                            </a:schemeClr>
                          </a:solidFill>
                          <a:effectLst/>
                        </a:rPr>
                        <a:t>迫切</a:t>
                      </a:r>
                      <a:endParaRPr lang="zh-CN" sz="1200" kern="100" dirty="0">
                        <a:solidFill>
                          <a:schemeClr val="bg1">
                            <a:lumMod val="85000"/>
                          </a:schemeClr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8396" marR="38396" marT="0" marB="0" anchor="ctr">
                    <a:solidFill>
                      <a:srgbClr val="0099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 dirty="0">
                          <a:solidFill>
                            <a:schemeClr val="bg1">
                              <a:lumMod val="85000"/>
                            </a:schemeClr>
                          </a:solidFill>
                          <a:effectLst/>
                        </a:rPr>
                        <a:t>51-75%</a:t>
                      </a:r>
                      <a:endParaRPr lang="zh-CN" sz="1200" kern="100" dirty="0">
                        <a:solidFill>
                          <a:schemeClr val="bg1">
                            <a:lumMod val="85000"/>
                          </a:schemeClr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8396" marR="38396" marT="0" marB="0" anchor="ctr">
                    <a:solidFill>
                      <a:srgbClr val="0099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200" kern="0" dirty="0">
                          <a:solidFill>
                            <a:schemeClr val="bg1">
                              <a:lumMod val="85000"/>
                            </a:schemeClr>
                          </a:solidFill>
                          <a:effectLst/>
                        </a:rPr>
                        <a:t>相关</a:t>
                      </a:r>
                      <a:endParaRPr lang="zh-CN" sz="1200" kern="100" dirty="0">
                        <a:solidFill>
                          <a:schemeClr val="bg1">
                            <a:lumMod val="85000"/>
                          </a:schemeClr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8396" marR="38396" marT="0" marB="0" anchor="ctr">
                    <a:solidFill>
                      <a:srgbClr val="0099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</a:tr>
              <a:tr h="244876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 dirty="0">
                          <a:solidFill>
                            <a:schemeClr val="bg1">
                              <a:lumMod val="85000"/>
                            </a:schemeClr>
                          </a:solidFill>
                          <a:effectLst/>
                        </a:rPr>
                        <a:t>5</a:t>
                      </a:r>
                      <a:endParaRPr lang="zh-CN" sz="1200" kern="100" dirty="0">
                        <a:solidFill>
                          <a:schemeClr val="bg1">
                            <a:lumMod val="85000"/>
                          </a:schemeClr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8396" marR="38396" marT="0" marB="0" anchor="ctr">
                    <a:solidFill>
                      <a:srgbClr val="009999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200" kern="0" dirty="0">
                          <a:solidFill>
                            <a:schemeClr val="bg1">
                              <a:lumMod val="85000"/>
                            </a:schemeClr>
                          </a:solidFill>
                          <a:effectLst/>
                        </a:rPr>
                        <a:t>极重要</a:t>
                      </a:r>
                      <a:endParaRPr lang="zh-CN" sz="1200" kern="100" dirty="0">
                        <a:solidFill>
                          <a:schemeClr val="bg1">
                            <a:lumMod val="85000"/>
                          </a:schemeClr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8396" marR="38396" marT="0" marB="0" anchor="ctr">
                    <a:solidFill>
                      <a:srgbClr val="0099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200" kern="0" dirty="0">
                          <a:solidFill>
                            <a:schemeClr val="bg1">
                              <a:lumMod val="85000"/>
                            </a:schemeClr>
                          </a:solidFill>
                          <a:effectLst/>
                        </a:rPr>
                        <a:t>极迫切</a:t>
                      </a:r>
                      <a:endParaRPr lang="zh-CN" sz="1200" kern="100" dirty="0">
                        <a:solidFill>
                          <a:schemeClr val="bg1">
                            <a:lumMod val="85000"/>
                          </a:schemeClr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8396" marR="38396" marT="0" marB="0" anchor="ctr">
                    <a:solidFill>
                      <a:srgbClr val="0099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 dirty="0">
                          <a:solidFill>
                            <a:schemeClr val="bg1">
                              <a:lumMod val="85000"/>
                            </a:schemeClr>
                          </a:solidFill>
                          <a:effectLst/>
                        </a:rPr>
                        <a:t>76-100%</a:t>
                      </a:r>
                      <a:endParaRPr lang="zh-CN" sz="1200" kern="100" dirty="0">
                        <a:solidFill>
                          <a:schemeClr val="bg1">
                            <a:lumMod val="85000"/>
                          </a:schemeClr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8396" marR="38396" marT="0" marB="0" anchor="ctr">
                    <a:solidFill>
                      <a:srgbClr val="0099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200" kern="0" dirty="0">
                          <a:solidFill>
                            <a:schemeClr val="bg1">
                              <a:lumMod val="85000"/>
                            </a:schemeClr>
                          </a:solidFill>
                          <a:effectLst/>
                        </a:rPr>
                        <a:t>极相关</a:t>
                      </a:r>
                      <a:endParaRPr lang="zh-CN" sz="1200" kern="100" dirty="0">
                        <a:solidFill>
                          <a:schemeClr val="bg1">
                            <a:lumMod val="85000"/>
                          </a:schemeClr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8396" marR="38396" marT="0" marB="0" anchor="ctr">
                    <a:solidFill>
                      <a:srgbClr val="0099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4" name="文本框 99"/>
          <p:cNvSpPr txBox="1">
            <a:spLocks noChangeArrowheads="1"/>
          </p:cNvSpPr>
          <p:nvPr/>
        </p:nvSpPr>
        <p:spPr bwMode="auto">
          <a:xfrm>
            <a:off x="528638" y="6068285"/>
            <a:ext cx="808672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黑体" panose="02010609060101010101" charset="-122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黑体" panose="02010609060101010101" charset="-122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黑体" panose="02010609060101010101" charset="-122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黑体" panose="02010609060101010101" charset="-122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黑体" panose="02010609060101010101" charset="-122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黑体" panose="02010609060101010101" charset="-122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黑体" panose="02010609060101010101" charset="-122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黑体" panose="02010609060101010101" charset="-122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黑体" panose="02010609060101010101" charset="-122"/>
                <a:ea typeface="宋体" panose="02010600030101010101" pitchFamily="2" charset="-122"/>
              </a:defRPr>
            </a:lvl9pPr>
          </a:lstStyle>
          <a:p>
            <a:pPr marL="171450" indent="-171450" algn="ctr" eaLnBrk="1" fontAlgn="base" hangingPunct="1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u"/>
            </a:pPr>
            <a:r>
              <a:rPr lang="zh-CN" alt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注：以评价法进行主题评价，共10名圈员参加，采用5、3、1打分，根据票选分数，第一顺位为本次活动主题</a:t>
            </a:r>
          </a:p>
        </p:txBody>
      </p:sp>
      <p:sp>
        <p:nvSpPr>
          <p:cNvPr id="15" name="心形 14"/>
          <p:cNvSpPr/>
          <p:nvPr/>
        </p:nvSpPr>
        <p:spPr>
          <a:xfrm>
            <a:off x="9441268" y="2193862"/>
            <a:ext cx="312331" cy="304800"/>
          </a:xfrm>
          <a:prstGeom prst="hear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文本占位符 16"/>
          <p:cNvSpPr txBox="1"/>
          <p:nvPr/>
        </p:nvSpPr>
        <p:spPr>
          <a:xfrm>
            <a:off x="866488" y="103387"/>
            <a:ext cx="5737026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altLang="zh-CN" sz="3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913765"/>
            <a:r>
              <a:rPr lang="zh-CN" altLang="en-US" dirty="0" smtClean="0">
                <a:solidFill>
                  <a:schemeClr val="bg1"/>
                </a:solidFill>
              </a:rPr>
              <a:t>选题背景</a:t>
            </a:r>
            <a:endParaRPr lang="zh-CN" altLang="en-US" dirty="0">
              <a:solidFill>
                <a:schemeClr val="bg1"/>
              </a:solidFill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5924032" y="1593022"/>
            <a:ext cx="75137" cy="3648405"/>
            <a:chOff x="4600576" y="1419622"/>
            <a:chExt cx="56353" cy="2736304"/>
          </a:xfrm>
        </p:grpSpPr>
        <p:cxnSp>
          <p:nvCxnSpPr>
            <p:cNvPr id="4" name="直接连接符 3"/>
            <p:cNvCxnSpPr/>
            <p:nvPr/>
          </p:nvCxnSpPr>
          <p:spPr>
            <a:xfrm>
              <a:off x="4628353" y="1419622"/>
              <a:ext cx="0" cy="273630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矩形 4"/>
            <p:cNvSpPr/>
            <p:nvPr/>
          </p:nvSpPr>
          <p:spPr>
            <a:xfrm>
              <a:off x="4600576" y="2164032"/>
              <a:ext cx="56353" cy="1301891"/>
            </a:xfrm>
            <a:prstGeom prst="rect">
              <a:avLst/>
            </a:prstGeom>
            <a:solidFill>
              <a:srgbClr val="019E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>
                <a:cs typeface="+mn-ea"/>
                <a:sym typeface="+mn-lt"/>
              </a:endParaRPr>
            </a:p>
          </p:txBody>
        </p:sp>
      </p:grpSp>
      <p:sp>
        <p:nvSpPr>
          <p:cNvPr id="6" name="矩形 5"/>
          <p:cNvSpPr/>
          <p:nvPr/>
        </p:nvSpPr>
        <p:spPr>
          <a:xfrm>
            <a:off x="584200" y="2147998"/>
            <a:ext cx="4906574" cy="3223054"/>
          </a:xfrm>
          <a:prstGeom prst="rect">
            <a:avLst/>
          </a:prstGeom>
          <a:blipFill>
            <a:blip r:embed="rId3"/>
            <a:srcRect/>
            <a:stretch>
              <a:fillRect t="6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>
              <a:cs typeface="+mn-ea"/>
              <a:sym typeface="+mn-lt"/>
            </a:endParaRPr>
          </a:p>
        </p:txBody>
      </p:sp>
      <p:sp>
        <p:nvSpPr>
          <p:cNvPr id="7" name="TextBox 33"/>
          <p:cNvSpPr txBox="1"/>
          <p:nvPr/>
        </p:nvSpPr>
        <p:spPr>
          <a:xfrm>
            <a:off x="2040549" y="1589671"/>
            <a:ext cx="29136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solidFill>
                  <a:srgbClr val="019E97"/>
                </a:solidFill>
                <a:cs typeface="+mn-ea"/>
                <a:sym typeface="+mn-lt"/>
              </a:rPr>
              <a:t>WORK</a:t>
            </a:r>
            <a:r>
              <a:rPr lang="en-US" altLang="zh-CN" sz="3200" dirty="0">
                <a:solidFill>
                  <a:srgbClr val="C00000"/>
                </a:solidFill>
                <a:cs typeface="+mn-ea"/>
                <a:sym typeface="+mn-lt"/>
              </a:rPr>
              <a:t> </a:t>
            </a:r>
            <a:r>
              <a:rPr lang="en-US" altLang="zh-CN" sz="3200" dirty="0">
                <a:cs typeface="+mn-ea"/>
                <a:sym typeface="+mn-lt"/>
              </a:rPr>
              <a:t>HARD</a:t>
            </a:r>
            <a:endParaRPr lang="zh-CN" altLang="en-US" sz="3200" dirty="0">
              <a:cs typeface="+mn-ea"/>
              <a:sym typeface="+mn-lt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7052110" y="3909411"/>
            <a:ext cx="517445" cy="517445"/>
            <a:chOff x="6737059" y="4731090"/>
            <a:chExt cx="517445" cy="517445"/>
          </a:xfrm>
        </p:grpSpPr>
        <p:sp>
          <p:nvSpPr>
            <p:cNvPr id="9" name="椭圆 8"/>
            <p:cNvSpPr/>
            <p:nvPr/>
          </p:nvSpPr>
          <p:spPr>
            <a:xfrm>
              <a:off x="6737059" y="4731090"/>
              <a:ext cx="517445" cy="517445"/>
            </a:xfrm>
            <a:prstGeom prst="ellipse">
              <a:avLst/>
            </a:prstGeom>
            <a:solidFill>
              <a:srgbClr val="019E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>
                <a:cs typeface="+mn-ea"/>
                <a:sym typeface="+mn-lt"/>
              </a:endParaRPr>
            </a:p>
          </p:txBody>
        </p:sp>
        <p:sp>
          <p:nvSpPr>
            <p:cNvPr id="10" name="Freeform 41"/>
            <p:cNvSpPr>
              <a:spLocks noEditPoints="1"/>
            </p:cNvSpPr>
            <p:nvPr/>
          </p:nvSpPr>
          <p:spPr bwMode="auto">
            <a:xfrm>
              <a:off x="6818234" y="4810992"/>
              <a:ext cx="355094" cy="357640"/>
            </a:xfrm>
            <a:custGeom>
              <a:avLst/>
              <a:gdLst>
                <a:gd name="T0" fmla="*/ 186 w 199"/>
                <a:gd name="T1" fmla="*/ 80 h 200"/>
                <a:gd name="T2" fmla="*/ 170 w 199"/>
                <a:gd name="T3" fmla="*/ 80 h 200"/>
                <a:gd name="T4" fmla="*/ 163 w 199"/>
                <a:gd name="T5" fmla="*/ 64 h 200"/>
                <a:gd name="T6" fmla="*/ 175 w 199"/>
                <a:gd name="T7" fmla="*/ 52 h 200"/>
                <a:gd name="T8" fmla="*/ 175 w 199"/>
                <a:gd name="T9" fmla="*/ 33 h 200"/>
                <a:gd name="T10" fmla="*/ 165 w 199"/>
                <a:gd name="T11" fmla="*/ 24 h 200"/>
                <a:gd name="T12" fmla="*/ 146 w 199"/>
                <a:gd name="T13" fmla="*/ 24 h 200"/>
                <a:gd name="T14" fmla="*/ 135 w 199"/>
                <a:gd name="T15" fmla="*/ 36 h 200"/>
                <a:gd name="T16" fmla="*/ 120 w 199"/>
                <a:gd name="T17" fmla="*/ 30 h 200"/>
                <a:gd name="T18" fmla="*/ 120 w 199"/>
                <a:gd name="T19" fmla="*/ 13 h 200"/>
                <a:gd name="T20" fmla="*/ 106 w 199"/>
                <a:gd name="T21" fmla="*/ 0 h 200"/>
                <a:gd name="T22" fmla="*/ 93 w 199"/>
                <a:gd name="T23" fmla="*/ 0 h 200"/>
                <a:gd name="T24" fmla="*/ 80 w 199"/>
                <a:gd name="T25" fmla="*/ 13 h 200"/>
                <a:gd name="T26" fmla="*/ 80 w 199"/>
                <a:gd name="T27" fmla="*/ 30 h 200"/>
                <a:gd name="T28" fmla="*/ 64 w 199"/>
                <a:gd name="T29" fmla="*/ 36 h 200"/>
                <a:gd name="T30" fmla="*/ 52 w 199"/>
                <a:gd name="T31" fmla="*/ 24 h 200"/>
                <a:gd name="T32" fmla="*/ 33 w 199"/>
                <a:gd name="T33" fmla="*/ 24 h 200"/>
                <a:gd name="T34" fmla="*/ 24 w 199"/>
                <a:gd name="T35" fmla="*/ 33 h 200"/>
                <a:gd name="T36" fmla="*/ 24 w 199"/>
                <a:gd name="T37" fmla="*/ 52 h 200"/>
                <a:gd name="T38" fmla="*/ 36 w 199"/>
                <a:gd name="T39" fmla="*/ 64 h 200"/>
                <a:gd name="T40" fmla="*/ 29 w 199"/>
                <a:gd name="T41" fmla="*/ 80 h 200"/>
                <a:gd name="T42" fmla="*/ 13 w 199"/>
                <a:gd name="T43" fmla="*/ 80 h 200"/>
                <a:gd name="T44" fmla="*/ 0 w 199"/>
                <a:gd name="T45" fmla="*/ 93 h 200"/>
                <a:gd name="T46" fmla="*/ 0 w 199"/>
                <a:gd name="T47" fmla="*/ 107 h 200"/>
                <a:gd name="T48" fmla="*/ 13 w 199"/>
                <a:gd name="T49" fmla="*/ 120 h 200"/>
                <a:gd name="T50" fmla="*/ 29 w 199"/>
                <a:gd name="T51" fmla="*/ 120 h 200"/>
                <a:gd name="T52" fmla="*/ 35 w 199"/>
                <a:gd name="T53" fmla="*/ 135 h 200"/>
                <a:gd name="T54" fmla="*/ 24 w 199"/>
                <a:gd name="T55" fmla="*/ 147 h 200"/>
                <a:gd name="T56" fmla="*/ 24 w 199"/>
                <a:gd name="T57" fmla="*/ 166 h 200"/>
                <a:gd name="T58" fmla="*/ 33 w 199"/>
                <a:gd name="T59" fmla="*/ 175 h 200"/>
                <a:gd name="T60" fmla="*/ 52 w 199"/>
                <a:gd name="T61" fmla="*/ 175 h 200"/>
                <a:gd name="T62" fmla="*/ 63 w 199"/>
                <a:gd name="T63" fmla="*/ 163 h 200"/>
                <a:gd name="T64" fmla="*/ 80 w 199"/>
                <a:gd name="T65" fmla="*/ 170 h 200"/>
                <a:gd name="T66" fmla="*/ 80 w 199"/>
                <a:gd name="T67" fmla="*/ 186 h 200"/>
                <a:gd name="T68" fmla="*/ 93 w 199"/>
                <a:gd name="T69" fmla="*/ 200 h 200"/>
                <a:gd name="T70" fmla="*/ 106 w 199"/>
                <a:gd name="T71" fmla="*/ 200 h 200"/>
                <a:gd name="T72" fmla="*/ 120 w 199"/>
                <a:gd name="T73" fmla="*/ 186 h 200"/>
                <a:gd name="T74" fmla="*/ 120 w 199"/>
                <a:gd name="T75" fmla="*/ 170 h 200"/>
                <a:gd name="T76" fmla="*/ 135 w 199"/>
                <a:gd name="T77" fmla="*/ 164 h 200"/>
                <a:gd name="T78" fmla="*/ 146 w 199"/>
                <a:gd name="T79" fmla="*/ 175 h 200"/>
                <a:gd name="T80" fmla="*/ 165 w 199"/>
                <a:gd name="T81" fmla="*/ 175 h 200"/>
                <a:gd name="T82" fmla="*/ 175 w 199"/>
                <a:gd name="T83" fmla="*/ 166 h 200"/>
                <a:gd name="T84" fmla="*/ 175 w 199"/>
                <a:gd name="T85" fmla="*/ 147 h 200"/>
                <a:gd name="T86" fmla="*/ 163 w 199"/>
                <a:gd name="T87" fmla="*/ 135 h 200"/>
                <a:gd name="T88" fmla="*/ 170 w 199"/>
                <a:gd name="T89" fmla="*/ 120 h 200"/>
                <a:gd name="T90" fmla="*/ 186 w 199"/>
                <a:gd name="T91" fmla="*/ 120 h 200"/>
                <a:gd name="T92" fmla="*/ 199 w 199"/>
                <a:gd name="T93" fmla="*/ 107 h 200"/>
                <a:gd name="T94" fmla="*/ 199 w 199"/>
                <a:gd name="T95" fmla="*/ 93 h 200"/>
                <a:gd name="T96" fmla="*/ 186 w 199"/>
                <a:gd name="T97" fmla="*/ 80 h 200"/>
                <a:gd name="T98" fmla="*/ 100 w 199"/>
                <a:gd name="T99" fmla="*/ 140 h 200"/>
                <a:gd name="T100" fmla="*/ 60 w 199"/>
                <a:gd name="T101" fmla="*/ 100 h 200"/>
                <a:gd name="T102" fmla="*/ 100 w 199"/>
                <a:gd name="T103" fmla="*/ 60 h 200"/>
                <a:gd name="T104" fmla="*/ 139 w 199"/>
                <a:gd name="T105" fmla="*/ 100 h 200"/>
                <a:gd name="T106" fmla="*/ 100 w 199"/>
                <a:gd name="T107" fmla="*/ 140 h 200"/>
                <a:gd name="T108" fmla="*/ 100 w 199"/>
                <a:gd name="T109" fmla="*/ 80 h 200"/>
                <a:gd name="T110" fmla="*/ 80 w 199"/>
                <a:gd name="T111" fmla="*/ 100 h 200"/>
                <a:gd name="T112" fmla="*/ 100 w 199"/>
                <a:gd name="T113" fmla="*/ 120 h 200"/>
                <a:gd name="T114" fmla="*/ 120 w 199"/>
                <a:gd name="T115" fmla="*/ 100 h 200"/>
                <a:gd name="T116" fmla="*/ 100 w 199"/>
                <a:gd name="T117" fmla="*/ 80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99" h="200">
                  <a:moveTo>
                    <a:pt x="186" y="80"/>
                  </a:moveTo>
                  <a:cubicBezTo>
                    <a:pt x="170" y="80"/>
                    <a:pt x="170" y="80"/>
                    <a:pt x="170" y="80"/>
                  </a:cubicBezTo>
                  <a:cubicBezTo>
                    <a:pt x="168" y="74"/>
                    <a:pt x="166" y="69"/>
                    <a:pt x="163" y="64"/>
                  </a:cubicBezTo>
                  <a:cubicBezTo>
                    <a:pt x="175" y="52"/>
                    <a:pt x="175" y="52"/>
                    <a:pt x="175" y="52"/>
                  </a:cubicBezTo>
                  <a:cubicBezTo>
                    <a:pt x="180" y="47"/>
                    <a:pt x="180" y="38"/>
                    <a:pt x="175" y="33"/>
                  </a:cubicBezTo>
                  <a:cubicBezTo>
                    <a:pt x="165" y="24"/>
                    <a:pt x="165" y="24"/>
                    <a:pt x="165" y="24"/>
                  </a:cubicBezTo>
                  <a:cubicBezTo>
                    <a:pt x="160" y="19"/>
                    <a:pt x="152" y="19"/>
                    <a:pt x="146" y="24"/>
                  </a:cubicBezTo>
                  <a:cubicBezTo>
                    <a:pt x="135" y="36"/>
                    <a:pt x="135" y="36"/>
                    <a:pt x="135" y="36"/>
                  </a:cubicBezTo>
                  <a:cubicBezTo>
                    <a:pt x="130" y="33"/>
                    <a:pt x="125" y="31"/>
                    <a:pt x="120" y="30"/>
                  </a:cubicBezTo>
                  <a:cubicBezTo>
                    <a:pt x="120" y="13"/>
                    <a:pt x="120" y="13"/>
                    <a:pt x="120" y="13"/>
                  </a:cubicBezTo>
                  <a:cubicBezTo>
                    <a:pt x="120" y="6"/>
                    <a:pt x="114" y="0"/>
                    <a:pt x="106" y="0"/>
                  </a:cubicBezTo>
                  <a:cubicBezTo>
                    <a:pt x="93" y="0"/>
                    <a:pt x="93" y="0"/>
                    <a:pt x="93" y="0"/>
                  </a:cubicBezTo>
                  <a:cubicBezTo>
                    <a:pt x="86" y="0"/>
                    <a:pt x="80" y="6"/>
                    <a:pt x="80" y="13"/>
                  </a:cubicBezTo>
                  <a:cubicBezTo>
                    <a:pt x="80" y="30"/>
                    <a:pt x="80" y="30"/>
                    <a:pt x="80" y="30"/>
                  </a:cubicBezTo>
                  <a:cubicBezTo>
                    <a:pt x="74" y="31"/>
                    <a:pt x="69" y="33"/>
                    <a:pt x="64" y="36"/>
                  </a:cubicBezTo>
                  <a:cubicBezTo>
                    <a:pt x="52" y="24"/>
                    <a:pt x="52" y="24"/>
                    <a:pt x="52" y="24"/>
                  </a:cubicBezTo>
                  <a:cubicBezTo>
                    <a:pt x="47" y="19"/>
                    <a:pt x="38" y="19"/>
                    <a:pt x="33" y="24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18" y="38"/>
                    <a:pt x="18" y="47"/>
                    <a:pt x="24" y="52"/>
                  </a:cubicBezTo>
                  <a:cubicBezTo>
                    <a:pt x="36" y="64"/>
                    <a:pt x="36" y="64"/>
                    <a:pt x="36" y="64"/>
                  </a:cubicBezTo>
                  <a:cubicBezTo>
                    <a:pt x="33" y="69"/>
                    <a:pt x="31" y="74"/>
                    <a:pt x="29" y="80"/>
                  </a:cubicBezTo>
                  <a:cubicBezTo>
                    <a:pt x="13" y="80"/>
                    <a:pt x="13" y="80"/>
                    <a:pt x="13" y="80"/>
                  </a:cubicBezTo>
                  <a:cubicBezTo>
                    <a:pt x="6" y="80"/>
                    <a:pt x="0" y="86"/>
                    <a:pt x="0" y="93"/>
                  </a:cubicBezTo>
                  <a:cubicBezTo>
                    <a:pt x="0" y="107"/>
                    <a:pt x="0" y="107"/>
                    <a:pt x="0" y="107"/>
                  </a:cubicBezTo>
                  <a:cubicBezTo>
                    <a:pt x="0" y="114"/>
                    <a:pt x="6" y="120"/>
                    <a:pt x="13" y="120"/>
                  </a:cubicBezTo>
                  <a:cubicBezTo>
                    <a:pt x="29" y="120"/>
                    <a:pt x="29" y="120"/>
                    <a:pt x="29" y="120"/>
                  </a:cubicBezTo>
                  <a:cubicBezTo>
                    <a:pt x="31" y="125"/>
                    <a:pt x="33" y="130"/>
                    <a:pt x="35" y="135"/>
                  </a:cubicBezTo>
                  <a:cubicBezTo>
                    <a:pt x="24" y="147"/>
                    <a:pt x="24" y="147"/>
                    <a:pt x="24" y="147"/>
                  </a:cubicBezTo>
                  <a:cubicBezTo>
                    <a:pt x="18" y="152"/>
                    <a:pt x="18" y="160"/>
                    <a:pt x="24" y="166"/>
                  </a:cubicBezTo>
                  <a:cubicBezTo>
                    <a:pt x="33" y="175"/>
                    <a:pt x="33" y="175"/>
                    <a:pt x="33" y="175"/>
                  </a:cubicBezTo>
                  <a:cubicBezTo>
                    <a:pt x="38" y="180"/>
                    <a:pt x="47" y="180"/>
                    <a:pt x="52" y="175"/>
                  </a:cubicBezTo>
                  <a:cubicBezTo>
                    <a:pt x="63" y="163"/>
                    <a:pt x="63" y="163"/>
                    <a:pt x="63" y="163"/>
                  </a:cubicBezTo>
                  <a:cubicBezTo>
                    <a:pt x="69" y="166"/>
                    <a:pt x="74" y="169"/>
                    <a:pt x="80" y="170"/>
                  </a:cubicBezTo>
                  <a:cubicBezTo>
                    <a:pt x="80" y="186"/>
                    <a:pt x="80" y="186"/>
                    <a:pt x="80" y="186"/>
                  </a:cubicBezTo>
                  <a:cubicBezTo>
                    <a:pt x="80" y="194"/>
                    <a:pt x="86" y="200"/>
                    <a:pt x="93" y="200"/>
                  </a:cubicBezTo>
                  <a:cubicBezTo>
                    <a:pt x="106" y="200"/>
                    <a:pt x="106" y="200"/>
                    <a:pt x="106" y="200"/>
                  </a:cubicBezTo>
                  <a:cubicBezTo>
                    <a:pt x="114" y="200"/>
                    <a:pt x="120" y="194"/>
                    <a:pt x="120" y="186"/>
                  </a:cubicBezTo>
                  <a:cubicBezTo>
                    <a:pt x="120" y="170"/>
                    <a:pt x="120" y="170"/>
                    <a:pt x="120" y="170"/>
                  </a:cubicBezTo>
                  <a:cubicBezTo>
                    <a:pt x="125" y="169"/>
                    <a:pt x="130" y="166"/>
                    <a:pt x="135" y="164"/>
                  </a:cubicBezTo>
                  <a:cubicBezTo>
                    <a:pt x="146" y="175"/>
                    <a:pt x="146" y="175"/>
                    <a:pt x="146" y="175"/>
                  </a:cubicBezTo>
                  <a:cubicBezTo>
                    <a:pt x="152" y="180"/>
                    <a:pt x="160" y="180"/>
                    <a:pt x="165" y="175"/>
                  </a:cubicBezTo>
                  <a:cubicBezTo>
                    <a:pt x="175" y="166"/>
                    <a:pt x="175" y="166"/>
                    <a:pt x="175" y="166"/>
                  </a:cubicBezTo>
                  <a:cubicBezTo>
                    <a:pt x="180" y="160"/>
                    <a:pt x="180" y="152"/>
                    <a:pt x="175" y="147"/>
                  </a:cubicBezTo>
                  <a:cubicBezTo>
                    <a:pt x="163" y="135"/>
                    <a:pt x="163" y="135"/>
                    <a:pt x="163" y="135"/>
                  </a:cubicBezTo>
                  <a:cubicBezTo>
                    <a:pt x="166" y="131"/>
                    <a:pt x="168" y="125"/>
                    <a:pt x="170" y="120"/>
                  </a:cubicBezTo>
                  <a:cubicBezTo>
                    <a:pt x="186" y="120"/>
                    <a:pt x="186" y="120"/>
                    <a:pt x="186" y="120"/>
                  </a:cubicBezTo>
                  <a:cubicBezTo>
                    <a:pt x="193" y="120"/>
                    <a:pt x="199" y="114"/>
                    <a:pt x="199" y="107"/>
                  </a:cubicBezTo>
                  <a:cubicBezTo>
                    <a:pt x="199" y="93"/>
                    <a:pt x="199" y="93"/>
                    <a:pt x="199" y="93"/>
                  </a:cubicBezTo>
                  <a:cubicBezTo>
                    <a:pt x="199" y="86"/>
                    <a:pt x="193" y="80"/>
                    <a:pt x="186" y="80"/>
                  </a:cubicBezTo>
                  <a:close/>
                  <a:moveTo>
                    <a:pt x="100" y="140"/>
                  </a:moveTo>
                  <a:cubicBezTo>
                    <a:pt x="78" y="140"/>
                    <a:pt x="60" y="122"/>
                    <a:pt x="60" y="100"/>
                  </a:cubicBezTo>
                  <a:cubicBezTo>
                    <a:pt x="60" y="78"/>
                    <a:pt x="78" y="60"/>
                    <a:pt x="100" y="60"/>
                  </a:cubicBezTo>
                  <a:cubicBezTo>
                    <a:pt x="122" y="60"/>
                    <a:pt x="139" y="78"/>
                    <a:pt x="139" y="100"/>
                  </a:cubicBezTo>
                  <a:cubicBezTo>
                    <a:pt x="139" y="122"/>
                    <a:pt x="122" y="140"/>
                    <a:pt x="100" y="140"/>
                  </a:cubicBezTo>
                  <a:close/>
                  <a:moveTo>
                    <a:pt x="100" y="80"/>
                  </a:moveTo>
                  <a:cubicBezTo>
                    <a:pt x="89" y="80"/>
                    <a:pt x="80" y="89"/>
                    <a:pt x="80" y="100"/>
                  </a:cubicBezTo>
                  <a:cubicBezTo>
                    <a:pt x="80" y="111"/>
                    <a:pt x="89" y="120"/>
                    <a:pt x="100" y="120"/>
                  </a:cubicBezTo>
                  <a:cubicBezTo>
                    <a:pt x="111" y="120"/>
                    <a:pt x="120" y="111"/>
                    <a:pt x="120" y="100"/>
                  </a:cubicBezTo>
                  <a:cubicBezTo>
                    <a:pt x="120" y="89"/>
                    <a:pt x="111" y="80"/>
                    <a:pt x="100" y="8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6089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7052110" y="2305757"/>
            <a:ext cx="517445" cy="517445"/>
            <a:chOff x="6737059" y="4731090"/>
            <a:chExt cx="517445" cy="517445"/>
          </a:xfrm>
        </p:grpSpPr>
        <p:sp>
          <p:nvSpPr>
            <p:cNvPr id="12" name="椭圆 11"/>
            <p:cNvSpPr/>
            <p:nvPr/>
          </p:nvSpPr>
          <p:spPr>
            <a:xfrm>
              <a:off x="6737059" y="4731090"/>
              <a:ext cx="517445" cy="517445"/>
            </a:xfrm>
            <a:prstGeom prst="ellipse">
              <a:avLst/>
            </a:prstGeom>
            <a:solidFill>
              <a:srgbClr val="019E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>
                <a:cs typeface="+mn-ea"/>
                <a:sym typeface="+mn-lt"/>
              </a:endParaRPr>
            </a:p>
          </p:txBody>
        </p:sp>
        <p:sp>
          <p:nvSpPr>
            <p:cNvPr id="13" name="Freeform 41"/>
            <p:cNvSpPr>
              <a:spLocks noEditPoints="1"/>
            </p:cNvSpPr>
            <p:nvPr/>
          </p:nvSpPr>
          <p:spPr bwMode="auto">
            <a:xfrm>
              <a:off x="6818234" y="4810992"/>
              <a:ext cx="355094" cy="357640"/>
            </a:xfrm>
            <a:custGeom>
              <a:avLst/>
              <a:gdLst>
                <a:gd name="T0" fmla="*/ 186 w 199"/>
                <a:gd name="T1" fmla="*/ 80 h 200"/>
                <a:gd name="T2" fmla="*/ 170 w 199"/>
                <a:gd name="T3" fmla="*/ 80 h 200"/>
                <a:gd name="T4" fmla="*/ 163 w 199"/>
                <a:gd name="T5" fmla="*/ 64 h 200"/>
                <a:gd name="T6" fmla="*/ 175 w 199"/>
                <a:gd name="T7" fmla="*/ 52 h 200"/>
                <a:gd name="T8" fmla="*/ 175 w 199"/>
                <a:gd name="T9" fmla="*/ 33 h 200"/>
                <a:gd name="T10" fmla="*/ 165 w 199"/>
                <a:gd name="T11" fmla="*/ 24 h 200"/>
                <a:gd name="T12" fmla="*/ 146 w 199"/>
                <a:gd name="T13" fmla="*/ 24 h 200"/>
                <a:gd name="T14" fmla="*/ 135 w 199"/>
                <a:gd name="T15" fmla="*/ 36 h 200"/>
                <a:gd name="T16" fmla="*/ 120 w 199"/>
                <a:gd name="T17" fmla="*/ 30 h 200"/>
                <a:gd name="T18" fmla="*/ 120 w 199"/>
                <a:gd name="T19" fmla="*/ 13 h 200"/>
                <a:gd name="T20" fmla="*/ 106 w 199"/>
                <a:gd name="T21" fmla="*/ 0 h 200"/>
                <a:gd name="T22" fmla="*/ 93 w 199"/>
                <a:gd name="T23" fmla="*/ 0 h 200"/>
                <a:gd name="T24" fmla="*/ 80 w 199"/>
                <a:gd name="T25" fmla="*/ 13 h 200"/>
                <a:gd name="T26" fmla="*/ 80 w 199"/>
                <a:gd name="T27" fmla="*/ 30 h 200"/>
                <a:gd name="T28" fmla="*/ 64 w 199"/>
                <a:gd name="T29" fmla="*/ 36 h 200"/>
                <a:gd name="T30" fmla="*/ 52 w 199"/>
                <a:gd name="T31" fmla="*/ 24 h 200"/>
                <a:gd name="T32" fmla="*/ 33 w 199"/>
                <a:gd name="T33" fmla="*/ 24 h 200"/>
                <a:gd name="T34" fmla="*/ 24 w 199"/>
                <a:gd name="T35" fmla="*/ 33 h 200"/>
                <a:gd name="T36" fmla="*/ 24 w 199"/>
                <a:gd name="T37" fmla="*/ 52 h 200"/>
                <a:gd name="T38" fmla="*/ 36 w 199"/>
                <a:gd name="T39" fmla="*/ 64 h 200"/>
                <a:gd name="T40" fmla="*/ 29 w 199"/>
                <a:gd name="T41" fmla="*/ 80 h 200"/>
                <a:gd name="T42" fmla="*/ 13 w 199"/>
                <a:gd name="T43" fmla="*/ 80 h 200"/>
                <a:gd name="T44" fmla="*/ 0 w 199"/>
                <a:gd name="T45" fmla="*/ 93 h 200"/>
                <a:gd name="T46" fmla="*/ 0 w 199"/>
                <a:gd name="T47" fmla="*/ 107 h 200"/>
                <a:gd name="T48" fmla="*/ 13 w 199"/>
                <a:gd name="T49" fmla="*/ 120 h 200"/>
                <a:gd name="T50" fmla="*/ 29 w 199"/>
                <a:gd name="T51" fmla="*/ 120 h 200"/>
                <a:gd name="T52" fmla="*/ 35 w 199"/>
                <a:gd name="T53" fmla="*/ 135 h 200"/>
                <a:gd name="T54" fmla="*/ 24 w 199"/>
                <a:gd name="T55" fmla="*/ 147 h 200"/>
                <a:gd name="T56" fmla="*/ 24 w 199"/>
                <a:gd name="T57" fmla="*/ 166 h 200"/>
                <a:gd name="T58" fmla="*/ 33 w 199"/>
                <a:gd name="T59" fmla="*/ 175 h 200"/>
                <a:gd name="T60" fmla="*/ 52 w 199"/>
                <a:gd name="T61" fmla="*/ 175 h 200"/>
                <a:gd name="T62" fmla="*/ 63 w 199"/>
                <a:gd name="T63" fmla="*/ 163 h 200"/>
                <a:gd name="T64" fmla="*/ 80 w 199"/>
                <a:gd name="T65" fmla="*/ 170 h 200"/>
                <a:gd name="T66" fmla="*/ 80 w 199"/>
                <a:gd name="T67" fmla="*/ 186 h 200"/>
                <a:gd name="T68" fmla="*/ 93 w 199"/>
                <a:gd name="T69" fmla="*/ 200 h 200"/>
                <a:gd name="T70" fmla="*/ 106 w 199"/>
                <a:gd name="T71" fmla="*/ 200 h 200"/>
                <a:gd name="T72" fmla="*/ 120 w 199"/>
                <a:gd name="T73" fmla="*/ 186 h 200"/>
                <a:gd name="T74" fmla="*/ 120 w 199"/>
                <a:gd name="T75" fmla="*/ 170 h 200"/>
                <a:gd name="T76" fmla="*/ 135 w 199"/>
                <a:gd name="T77" fmla="*/ 164 h 200"/>
                <a:gd name="T78" fmla="*/ 146 w 199"/>
                <a:gd name="T79" fmla="*/ 175 h 200"/>
                <a:gd name="T80" fmla="*/ 165 w 199"/>
                <a:gd name="T81" fmla="*/ 175 h 200"/>
                <a:gd name="T82" fmla="*/ 175 w 199"/>
                <a:gd name="T83" fmla="*/ 166 h 200"/>
                <a:gd name="T84" fmla="*/ 175 w 199"/>
                <a:gd name="T85" fmla="*/ 147 h 200"/>
                <a:gd name="T86" fmla="*/ 163 w 199"/>
                <a:gd name="T87" fmla="*/ 135 h 200"/>
                <a:gd name="T88" fmla="*/ 170 w 199"/>
                <a:gd name="T89" fmla="*/ 120 h 200"/>
                <a:gd name="T90" fmla="*/ 186 w 199"/>
                <a:gd name="T91" fmla="*/ 120 h 200"/>
                <a:gd name="T92" fmla="*/ 199 w 199"/>
                <a:gd name="T93" fmla="*/ 107 h 200"/>
                <a:gd name="T94" fmla="*/ 199 w 199"/>
                <a:gd name="T95" fmla="*/ 93 h 200"/>
                <a:gd name="T96" fmla="*/ 186 w 199"/>
                <a:gd name="T97" fmla="*/ 80 h 200"/>
                <a:gd name="T98" fmla="*/ 100 w 199"/>
                <a:gd name="T99" fmla="*/ 140 h 200"/>
                <a:gd name="T100" fmla="*/ 60 w 199"/>
                <a:gd name="T101" fmla="*/ 100 h 200"/>
                <a:gd name="T102" fmla="*/ 100 w 199"/>
                <a:gd name="T103" fmla="*/ 60 h 200"/>
                <a:gd name="T104" fmla="*/ 139 w 199"/>
                <a:gd name="T105" fmla="*/ 100 h 200"/>
                <a:gd name="T106" fmla="*/ 100 w 199"/>
                <a:gd name="T107" fmla="*/ 140 h 200"/>
                <a:gd name="T108" fmla="*/ 100 w 199"/>
                <a:gd name="T109" fmla="*/ 80 h 200"/>
                <a:gd name="T110" fmla="*/ 80 w 199"/>
                <a:gd name="T111" fmla="*/ 100 h 200"/>
                <a:gd name="T112" fmla="*/ 100 w 199"/>
                <a:gd name="T113" fmla="*/ 120 h 200"/>
                <a:gd name="T114" fmla="*/ 120 w 199"/>
                <a:gd name="T115" fmla="*/ 100 h 200"/>
                <a:gd name="T116" fmla="*/ 100 w 199"/>
                <a:gd name="T117" fmla="*/ 80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99" h="200">
                  <a:moveTo>
                    <a:pt x="186" y="80"/>
                  </a:moveTo>
                  <a:cubicBezTo>
                    <a:pt x="170" y="80"/>
                    <a:pt x="170" y="80"/>
                    <a:pt x="170" y="80"/>
                  </a:cubicBezTo>
                  <a:cubicBezTo>
                    <a:pt x="168" y="74"/>
                    <a:pt x="166" y="69"/>
                    <a:pt x="163" y="64"/>
                  </a:cubicBezTo>
                  <a:cubicBezTo>
                    <a:pt x="175" y="52"/>
                    <a:pt x="175" y="52"/>
                    <a:pt x="175" y="52"/>
                  </a:cubicBezTo>
                  <a:cubicBezTo>
                    <a:pt x="180" y="47"/>
                    <a:pt x="180" y="38"/>
                    <a:pt x="175" y="33"/>
                  </a:cubicBezTo>
                  <a:cubicBezTo>
                    <a:pt x="165" y="24"/>
                    <a:pt x="165" y="24"/>
                    <a:pt x="165" y="24"/>
                  </a:cubicBezTo>
                  <a:cubicBezTo>
                    <a:pt x="160" y="19"/>
                    <a:pt x="152" y="19"/>
                    <a:pt x="146" y="24"/>
                  </a:cubicBezTo>
                  <a:cubicBezTo>
                    <a:pt x="135" y="36"/>
                    <a:pt x="135" y="36"/>
                    <a:pt x="135" y="36"/>
                  </a:cubicBezTo>
                  <a:cubicBezTo>
                    <a:pt x="130" y="33"/>
                    <a:pt x="125" y="31"/>
                    <a:pt x="120" y="30"/>
                  </a:cubicBezTo>
                  <a:cubicBezTo>
                    <a:pt x="120" y="13"/>
                    <a:pt x="120" y="13"/>
                    <a:pt x="120" y="13"/>
                  </a:cubicBezTo>
                  <a:cubicBezTo>
                    <a:pt x="120" y="6"/>
                    <a:pt x="114" y="0"/>
                    <a:pt x="106" y="0"/>
                  </a:cubicBezTo>
                  <a:cubicBezTo>
                    <a:pt x="93" y="0"/>
                    <a:pt x="93" y="0"/>
                    <a:pt x="93" y="0"/>
                  </a:cubicBezTo>
                  <a:cubicBezTo>
                    <a:pt x="86" y="0"/>
                    <a:pt x="80" y="6"/>
                    <a:pt x="80" y="13"/>
                  </a:cubicBezTo>
                  <a:cubicBezTo>
                    <a:pt x="80" y="30"/>
                    <a:pt x="80" y="30"/>
                    <a:pt x="80" y="30"/>
                  </a:cubicBezTo>
                  <a:cubicBezTo>
                    <a:pt x="74" y="31"/>
                    <a:pt x="69" y="33"/>
                    <a:pt x="64" y="36"/>
                  </a:cubicBezTo>
                  <a:cubicBezTo>
                    <a:pt x="52" y="24"/>
                    <a:pt x="52" y="24"/>
                    <a:pt x="52" y="24"/>
                  </a:cubicBezTo>
                  <a:cubicBezTo>
                    <a:pt x="47" y="19"/>
                    <a:pt x="38" y="19"/>
                    <a:pt x="33" y="24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18" y="38"/>
                    <a:pt x="18" y="47"/>
                    <a:pt x="24" y="52"/>
                  </a:cubicBezTo>
                  <a:cubicBezTo>
                    <a:pt x="36" y="64"/>
                    <a:pt x="36" y="64"/>
                    <a:pt x="36" y="64"/>
                  </a:cubicBezTo>
                  <a:cubicBezTo>
                    <a:pt x="33" y="69"/>
                    <a:pt x="31" y="74"/>
                    <a:pt x="29" y="80"/>
                  </a:cubicBezTo>
                  <a:cubicBezTo>
                    <a:pt x="13" y="80"/>
                    <a:pt x="13" y="80"/>
                    <a:pt x="13" y="80"/>
                  </a:cubicBezTo>
                  <a:cubicBezTo>
                    <a:pt x="6" y="80"/>
                    <a:pt x="0" y="86"/>
                    <a:pt x="0" y="93"/>
                  </a:cubicBezTo>
                  <a:cubicBezTo>
                    <a:pt x="0" y="107"/>
                    <a:pt x="0" y="107"/>
                    <a:pt x="0" y="107"/>
                  </a:cubicBezTo>
                  <a:cubicBezTo>
                    <a:pt x="0" y="114"/>
                    <a:pt x="6" y="120"/>
                    <a:pt x="13" y="120"/>
                  </a:cubicBezTo>
                  <a:cubicBezTo>
                    <a:pt x="29" y="120"/>
                    <a:pt x="29" y="120"/>
                    <a:pt x="29" y="120"/>
                  </a:cubicBezTo>
                  <a:cubicBezTo>
                    <a:pt x="31" y="125"/>
                    <a:pt x="33" y="130"/>
                    <a:pt x="35" y="135"/>
                  </a:cubicBezTo>
                  <a:cubicBezTo>
                    <a:pt x="24" y="147"/>
                    <a:pt x="24" y="147"/>
                    <a:pt x="24" y="147"/>
                  </a:cubicBezTo>
                  <a:cubicBezTo>
                    <a:pt x="18" y="152"/>
                    <a:pt x="18" y="160"/>
                    <a:pt x="24" y="166"/>
                  </a:cubicBezTo>
                  <a:cubicBezTo>
                    <a:pt x="33" y="175"/>
                    <a:pt x="33" y="175"/>
                    <a:pt x="33" y="175"/>
                  </a:cubicBezTo>
                  <a:cubicBezTo>
                    <a:pt x="38" y="180"/>
                    <a:pt x="47" y="180"/>
                    <a:pt x="52" y="175"/>
                  </a:cubicBezTo>
                  <a:cubicBezTo>
                    <a:pt x="63" y="163"/>
                    <a:pt x="63" y="163"/>
                    <a:pt x="63" y="163"/>
                  </a:cubicBezTo>
                  <a:cubicBezTo>
                    <a:pt x="69" y="166"/>
                    <a:pt x="74" y="169"/>
                    <a:pt x="80" y="170"/>
                  </a:cubicBezTo>
                  <a:cubicBezTo>
                    <a:pt x="80" y="186"/>
                    <a:pt x="80" y="186"/>
                    <a:pt x="80" y="186"/>
                  </a:cubicBezTo>
                  <a:cubicBezTo>
                    <a:pt x="80" y="194"/>
                    <a:pt x="86" y="200"/>
                    <a:pt x="93" y="200"/>
                  </a:cubicBezTo>
                  <a:cubicBezTo>
                    <a:pt x="106" y="200"/>
                    <a:pt x="106" y="200"/>
                    <a:pt x="106" y="200"/>
                  </a:cubicBezTo>
                  <a:cubicBezTo>
                    <a:pt x="114" y="200"/>
                    <a:pt x="120" y="194"/>
                    <a:pt x="120" y="186"/>
                  </a:cubicBezTo>
                  <a:cubicBezTo>
                    <a:pt x="120" y="170"/>
                    <a:pt x="120" y="170"/>
                    <a:pt x="120" y="170"/>
                  </a:cubicBezTo>
                  <a:cubicBezTo>
                    <a:pt x="125" y="169"/>
                    <a:pt x="130" y="166"/>
                    <a:pt x="135" y="164"/>
                  </a:cubicBezTo>
                  <a:cubicBezTo>
                    <a:pt x="146" y="175"/>
                    <a:pt x="146" y="175"/>
                    <a:pt x="146" y="175"/>
                  </a:cubicBezTo>
                  <a:cubicBezTo>
                    <a:pt x="152" y="180"/>
                    <a:pt x="160" y="180"/>
                    <a:pt x="165" y="175"/>
                  </a:cubicBezTo>
                  <a:cubicBezTo>
                    <a:pt x="175" y="166"/>
                    <a:pt x="175" y="166"/>
                    <a:pt x="175" y="166"/>
                  </a:cubicBezTo>
                  <a:cubicBezTo>
                    <a:pt x="180" y="160"/>
                    <a:pt x="180" y="152"/>
                    <a:pt x="175" y="147"/>
                  </a:cubicBezTo>
                  <a:cubicBezTo>
                    <a:pt x="163" y="135"/>
                    <a:pt x="163" y="135"/>
                    <a:pt x="163" y="135"/>
                  </a:cubicBezTo>
                  <a:cubicBezTo>
                    <a:pt x="166" y="131"/>
                    <a:pt x="168" y="125"/>
                    <a:pt x="170" y="120"/>
                  </a:cubicBezTo>
                  <a:cubicBezTo>
                    <a:pt x="186" y="120"/>
                    <a:pt x="186" y="120"/>
                    <a:pt x="186" y="120"/>
                  </a:cubicBezTo>
                  <a:cubicBezTo>
                    <a:pt x="193" y="120"/>
                    <a:pt x="199" y="114"/>
                    <a:pt x="199" y="107"/>
                  </a:cubicBezTo>
                  <a:cubicBezTo>
                    <a:pt x="199" y="93"/>
                    <a:pt x="199" y="93"/>
                    <a:pt x="199" y="93"/>
                  </a:cubicBezTo>
                  <a:cubicBezTo>
                    <a:pt x="199" y="86"/>
                    <a:pt x="193" y="80"/>
                    <a:pt x="186" y="80"/>
                  </a:cubicBezTo>
                  <a:close/>
                  <a:moveTo>
                    <a:pt x="100" y="140"/>
                  </a:moveTo>
                  <a:cubicBezTo>
                    <a:pt x="78" y="140"/>
                    <a:pt x="60" y="122"/>
                    <a:pt x="60" y="100"/>
                  </a:cubicBezTo>
                  <a:cubicBezTo>
                    <a:pt x="60" y="78"/>
                    <a:pt x="78" y="60"/>
                    <a:pt x="100" y="60"/>
                  </a:cubicBezTo>
                  <a:cubicBezTo>
                    <a:pt x="122" y="60"/>
                    <a:pt x="139" y="78"/>
                    <a:pt x="139" y="100"/>
                  </a:cubicBezTo>
                  <a:cubicBezTo>
                    <a:pt x="139" y="122"/>
                    <a:pt x="122" y="140"/>
                    <a:pt x="100" y="140"/>
                  </a:cubicBezTo>
                  <a:close/>
                  <a:moveTo>
                    <a:pt x="100" y="80"/>
                  </a:moveTo>
                  <a:cubicBezTo>
                    <a:pt x="89" y="80"/>
                    <a:pt x="80" y="89"/>
                    <a:pt x="80" y="100"/>
                  </a:cubicBezTo>
                  <a:cubicBezTo>
                    <a:pt x="80" y="111"/>
                    <a:pt x="89" y="120"/>
                    <a:pt x="100" y="120"/>
                  </a:cubicBezTo>
                  <a:cubicBezTo>
                    <a:pt x="111" y="120"/>
                    <a:pt x="120" y="111"/>
                    <a:pt x="120" y="100"/>
                  </a:cubicBezTo>
                  <a:cubicBezTo>
                    <a:pt x="120" y="89"/>
                    <a:pt x="111" y="80"/>
                    <a:pt x="100" y="8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6089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7801539" y="2174446"/>
            <a:ext cx="3133887" cy="1084804"/>
            <a:chOff x="9045567" y="3250384"/>
            <a:chExt cx="3133887" cy="1084804"/>
          </a:xfrm>
        </p:grpSpPr>
        <p:sp>
          <p:nvSpPr>
            <p:cNvPr id="18" name="TextBox 15"/>
            <p:cNvSpPr txBox="1"/>
            <p:nvPr/>
          </p:nvSpPr>
          <p:spPr>
            <a:xfrm>
              <a:off x="9045567" y="3250384"/>
              <a:ext cx="220996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400" b="1" kern="0" dirty="0">
                  <a:solidFill>
                    <a:srgbClr val="019E97"/>
                  </a:solidFill>
                  <a:latin typeface="微软雅黑" panose="020B0503020204020204" pitchFamily="34" charset="-122"/>
                </a:rPr>
                <a:t>选题背景</a:t>
              </a:r>
            </a:p>
          </p:txBody>
        </p:sp>
        <p:sp>
          <p:nvSpPr>
            <p:cNvPr id="19" name="Rectangle 16"/>
            <p:cNvSpPr/>
            <p:nvPr/>
          </p:nvSpPr>
          <p:spPr>
            <a:xfrm>
              <a:off x="9045567" y="3577545"/>
              <a:ext cx="3133887" cy="7576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0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产后乳房胀痛的发生率是当前最常发生的事件，存在安全隐患，应该尽快解决；宣传正确的产后护理知识，降低产后感染率。提高患者的满意度</a:t>
              </a: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7801539" y="3844775"/>
            <a:ext cx="3133887" cy="1315637"/>
            <a:chOff x="9045567" y="3250384"/>
            <a:chExt cx="3133887" cy="1315637"/>
          </a:xfrm>
        </p:grpSpPr>
        <p:sp>
          <p:nvSpPr>
            <p:cNvPr id="24" name="TextBox 15"/>
            <p:cNvSpPr txBox="1"/>
            <p:nvPr/>
          </p:nvSpPr>
          <p:spPr>
            <a:xfrm>
              <a:off x="9045567" y="3250384"/>
              <a:ext cx="220996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400" b="1" kern="0" dirty="0">
                  <a:solidFill>
                    <a:srgbClr val="019E97"/>
                  </a:solidFill>
                  <a:latin typeface="微软雅黑" panose="020B0503020204020204" pitchFamily="34" charset="-122"/>
                </a:rPr>
                <a:t>参考文献</a:t>
              </a:r>
            </a:p>
          </p:txBody>
        </p:sp>
        <p:sp>
          <p:nvSpPr>
            <p:cNvPr id="25" name="Rectangle 16"/>
            <p:cNvSpPr/>
            <p:nvPr/>
          </p:nvSpPr>
          <p:spPr>
            <a:xfrm>
              <a:off x="9045567" y="3577545"/>
              <a:ext cx="3133887" cy="9884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sz="1000" b="1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[1] </a:t>
              </a:r>
              <a:r>
                <a:rPr lang="zh-CN" altLang="en-US" sz="1000" b="1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闫素芹 护理干预对对减轻产后乳房胀痛的效果观察</a:t>
              </a:r>
              <a:r>
                <a:rPr lang="en-US" altLang="zh-CN" sz="1000" b="1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《</a:t>
              </a:r>
              <a:r>
                <a:rPr lang="zh-CN" altLang="en-US" sz="1000" b="1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临床合理用药杂志</a:t>
              </a:r>
              <a:r>
                <a:rPr lang="en-US" altLang="zh-CN" sz="1000" b="1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》  2012</a:t>
              </a:r>
              <a:r>
                <a:rPr lang="zh-CN" altLang="en-US" sz="1000" b="1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年</a:t>
              </a:r>
              <a:r>
                <a:rPr lang="en-US" altLang="zh-CN" sz="1000" b="1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12</a:t>
              </a:r>
              <a:r>
                <a:rPr lang="zh-CN" altLang="en-US" sz="1000" b="1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月</a:t>
              </a:r>
              <a:endParaRPr lang="en-US" altLang="zh-CN" sz="10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150000"/>
                </a:lnSpc>
              </a:pPr>
              <a:r>
                <a:rPr lang="en-US" altLang="zh-CN" sz="1000" b="1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[2] </a:t>
              </a:r>
              <a:r>
                <a:rPr lang="zh-CN" altLang="en-US" sz="1000" b="1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王海仙 产后乳房按摩减轻乳房胀痛的效果观察</a:t>
              </a:r>
              <a:r>
                <a:rPr lang="en-US" altLang="zh-CN" sz="1000" b="1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《</a:t>
              </a:r>
              <a:r>
                <a:rPr lang="zh-CN" altLang="en-US" sz="1000" b="1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全科护理</a:t>
              </a:r>
              <a:r>
                <a:rPr lang="en-US" altLang="zh-CN" sz="1000" b="1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》2011</a:t>
              </a:r>
              <a:r>
                <a:rPr lang="zh-CN" altLang="en-US" sz="1000" b="1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年</a:t>
              </a:r>
              <a:r>
                <a:rPr lang="en-US" altLang="zh-CN" sz="1000" b="1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8</a:t>
              </a:r>
              <a:r>
                <a:rPr lang="zh-CN" altLang="en-US" sz="1000" b="1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期</a:t>
              </a:r>
            </a:p>
          </p:txBody>
        </p:sp>
      </p:grp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文本占位符 16"/>
          <p:cNvSpPr txBox="1"/>
          <p:nvPr/>
        </p:nvSpPr>
        <p:spPr>
          <a:xfrm>
            <a:off x="866488" y="103387"/>
            <a:ext cx="5737026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altLang="zh-CN" sz="3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913765"/>
            <a:r>
              <a:rPr lang="zh-CN" altLang="en-US" dirty="0" smtClean="0">
                <a:solidFill>
                  <a:schemeClr val="bg1"/>
                </a:solidFill>
              </a:rPr>
              <a:t>选题意义</a:t>
            </a:r>
            <a:endParaRPr lang="zh-CN" altLang="en-US" dirty="0">
              <a:solidFill>
                <a:schemeClr val="bg1"/>
              </a:solidFill>
            </a:endParaRPr>
          </a:p>
        </p:txBody>
      </p:sp>
      <p:grpSp>
        <p:nvGrpSpPr>
          <p:cNvPr id="3" name="组合 2"/>
          <p:cNvGrpSpPr/>
          <p:nvPr/>
        </p:nvGrpSpPr>
        <p:grpSpPr bwMode="auto">
          <a:xfrm>
            <a:off x="1642155" y="1399691"/>
            <a:ext cx="4137025" cy="1968500"/>
            <a:chOff x="532869" y="1941832"/>
            <a:chExt cx="4137254" cy="1968386"/>
          </a:xfrm>
        </p:grpSpPr>
        <p:sp>
          <p:nvSpPr>
            <p:cNvPr id="4" name="圆角矩形 3"/>
            <p:cNvSpPr/>
            <p:nvPr/>
          </p:nvSpPr>
          <p:spPr>
            <a:xfrm>
              <a:off x="532869" y="1941832"/>
              <a:ext cx="4067400" cy="1968386"/>
            </a:xfrm>
            <a:prstGeom prst="roundRect">
              <a:avLst>
                <a:gd name="adj" fmla="val 9409"/>
              </a:avLst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pic>
          <p:nvPicPr>
            <p:cNvPr id="5" name="图片 19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flipH="1">
              <a:off x="602826" y="2333624"/>
              <a:ext cx="1236423" cy="13014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6" name="组合 44"/>
            <p:cNvGrpSpPr/>
            <p:nvPr/>
          </p:nvGrpSpPr>
          <p:grpSpPr bwMode="auto">
            <a:xfrm>
              <a:off x="1758447" y="2242720"/>
              <a:ext cx="2911676" cy="1475133"/>
              <a:chOff x="1758447" y="2242720"/>
              <a:chExt cx="2911676" cy="1475133"/>
            </a:xfrm>
          </p:grpSpPr>
          <p:sp>
            <p:nvSpPr>
              <p:cNvPr id="7" name="矩形 6"/>
              <p:cNvSpPr>
                <a:spLocks noChangeArrowheads="1"/>
              </p:cNvSpPr>
              <p:nvPr/>
            </p:nvSpPr>
            <p:spPr bwMode="auto">
              <a:xfrm>
                <a:off x="1758447" y="2548302"/>
                <a:ext cx="2911676" cy="1169551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>
                <a:spAutoFit/>
              </a:bodyPr>
              <a:lstStyle/>
              <a:p>
                <a:pPr>
                  <a:lnSpc>
                    <a:spcPts val="2800"/>
                  </a:lnSpc>
                </a:pPr>
                <a:r>
                  <a:rPr lang="zh-CN" altLang="en-US" sz="16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降低低血压的发生率</a:t>
                </a:r>
                <a:r>
                  <a:rPr lang="zh-CN" altLang="en-US" sz="16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，</a:t>
                </a:r>
                <a:r>
                  <a:rPr lang="zh-CN" altLang="en-US" sz="16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可以提高维持性血液透析患者的存活率和生活质量。</a:t>
                </a:r>
              </a:p>
            </p:txBody>
          </p:sp>
          <p:grpSp>
            <p:nvGrpSpPr>
              <p:cNvPr id="8" name="组合 43"/>
              <p:cNvGrpSpPr/>
              <p:nvPr/>
            </p:nvGrpSpPr>
            <p:grpSpPr bwMode="auto">
              <a:xfrm>
                <a:off x="1829967" y="2242720"/>
                <a:ext cx="1389740" cy="338554"/>
                <a:chOff x="1829967" y="2242720"/>
                <a:chExt cx="1389740" cy="338554"/>
              </a:xfrm>
            </p:grpSpPr>
            <p:sp>
              <p:nvSpPr>
                <p:cNvPr id="9" name="圆角矩形 8"/>
                <p:cNvSpPr/>
                <p:nvPr/>
              </p:nvSpPr>
              <p:spPr>
                <a:xfrm>
                  <a:off x="1829929" y="2248202"/>
                  <a:ext cx="1389139" cy="333355"/>
                </a:xfrm>
                <a:prstGeom prst="roundRect">
                  <a:avLst/>
                </a:prstGeom>
                <a:solidFill>
                  <a:srgbClr val="019E9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/>
                </a:p>
              </p:txBody>
            </p:sp>
            <p:sp>
              <p:nvSpPr>
                <p:cNvPr id="10" name="矩形 42"/>
                <p:cNvSpPr>
                  <a:spLocks noChangeArrowheads="1"/>
                </p:cNvSpPr>
                <p:nvPr/>
              </p:nvSpPr>
              <p:spPr bwMode="auto">
                <a:xfrm>
                  <a:off x="1919543" y="2242720"/>
                  <a:ext cx="1210588" cy="3385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zh-CN" altLang="en-US" sz="1600" dirty="0">
                      <a:solidFill>
                        <a:schemeClr val="bg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对患者而言</a:t>
                  </a:r>
                </a:p>
              </p:txBody>
            </p:sp>
          </p:grpSp>
        </p:grpSp>
      </p:grpSp>
      <p:grpSp>
        <p:nvGrpSpPr>
          <p:cNvPr id="11" name="组合 10"/>
          <p:cNvGrpSpPr/>
          <p:nvPr/>
        </p:nvGrpSpPr>
        <p:grpSpPr bwMode="auto">
          <a:xfrm>
            <a:off x="6864887" y="1399691"/>
            <a:ext cx="4067175" cy="1968500"/>
            <a:chOff x="4596029" y="1941832"/>
            <a:chExt cx="4067297" cy="1968386"/>
          </a:xfrm>
        </p:grpSpPr>
        <p:grpSp>
          <p:nvGrpSpPr>
            <p:cNvPr id="12" name="组合 55"/>
            <p:cNvGrpSpPr/>
            <p:nvPr/>
          </p:nvGrpSpPr>
          <p:grpSpPr bwMode="auto">
            <a:xfrm>
              <a:off x="4596029" y="1941832"/>
              <a:ext cx="4067297" cy="1968386"/>
              <a:chOff x="532869" y="1941832"/>
              <a:chExt cx="4067297" cy="1968386"/>
            </a:xfrm>
          </p:grpSpPr>
          <p:sp>
            <p:nvSpPr>
              <p:cNvPr id="14" name="圆角矩形 13"/>
              <p:cNvSpPr/>
              <p:nvPr/>
            </p:nvSpPr>
            <p:spPr>
              <a:xfrm>
                <a:off x="532869" y="1941832"/>
                <a:ext cx="4067297" cy="1968386"/>
              </a:xfrm>
              <a:prstGeom prst="roundRect">
                <a:avLst>
                  <a:gd name="adj" fmla="val 9409"/>
                </a:avLst>
              </a:prstGeom>
              <a:solidFill>
                <a:schemeClr val="bg1"/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/>
              </a:p>
            </p:txBody>
          </p:sp>
          <p:grpSp>
            <p:nvGrpSpPr>
              <p:cNvPr id="15" name="组合 58"/>
              <p:cNvGrpSpPr/>
              <p:nvPr/>
            </p:nvGrpSpPr>
            <p:grpSpPr bwMode="auto">
              <a:xfrm>
                <a:off x="712340" y="2209748"/>
                <a:ext cx="2911676" cy="1492117"/>
                <a:chOff x="712340" y="2209748"/>
                <a:chExt cx="2911676" cy="1492117"/>
              </a:xfrm>
            </p:grpSpPr>
            <p:sp>
              <p:nvSpPr>
                <p:cNvPr id="16" name="矩形 59"/>
                <p:cNvSpPr>
                  <a:spLocks noChangeArrowheads="1"/>
                </p:cNvSpPr>
                <p:nvPr/>
              </p:nvSpPr>
              <p:spPr bwMode="auto">
                <a:xfrm>
                  <a:off x="712340" y="2532314"/>
                  <a:ext cx="2911676" cy="1169551"/>
                </a:xfrm>
                <a:prstGeom prst="rect">
                  <a:avLst/>
                </a:prstGeom>
                <a:noFill/>
                <a:ln w="9525">
                  <a:noFill/>
                  <a:miter lim="800000"/>
                </a:ln>
              </p:spPr>
              <p:txBody>
                <a:bodyPr>
                  <a:spAutoFit/>
                </a:bodyPr>
                <a:lstStyle/>
                <a:p>
                  <a:pPr>
                    <a:lnSpc>
                      <a:spcPts val="2800"/>
                    </a:lnSpc>
                  </a:pPr>
                  <a:r>
                    <a:rPr lang="zh-CN" altLang="en-US" sz="1600" b="1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提高工作效率和质量，减轻工作压力，增加团队凝聚力，增加相互协作能力。</a:t>
                  </a:r>
                </a:p>
              </p:txBody>
            </p:sp>
            <p:grpSp>
              <p:nvGrpSpPr>
                <p:cNvPr id="17" name="组合 60"/>
                <p:cNvGrpSpPr/>
                <p:nvPr/>
              </p:nvGrpSpPr>
              <p:grpSpPr bwMode="auto">
                <a:xfrm>
                  <a:off x="790900" y="2209748"/>
                  <a:ext cx="1389740" cy="338554"/>
                  <a:chOff x="790900" y="2209748"/>
                  <a:chExt cx="1389740" cy="338554"/>
                </a:xfrm>
              </p:grpSpPr>
              <p:sp>
                <p:nvSpPr>
                  <p:cNvPr id="18" name="圆角矩形 17"/>
                  <p:cNvSpPr/>
                  <p:nvPr/>
                </p:nvSpPr>
                <p:spPr>
                  <a:xfrm>
                    <a:off x="785288" y="2214866"/>
                    <a:ext cx="1395455" cy="333355"/>
                  </a:xfrm>
                  <a:prstGeom prst="roundRect">
                    <a:avLst/>
                  </a:prstGeom>
                  <a:solidFill>
                    <a:srgbClr val="009999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zh-CN" altLang="en-US"/>
                  </a:p>
                </p:txBody>
              </p:sp>
              <p:sp>
                <p:nvSpPr>
                  <p:cNvPr id="19" name="矩形 62"/>
                  <p:cNvSpPr>
                    <a:spLocks noChangeArrowheads="1"/>
                  </p:cNvSpPr>
                  <p:nvPr/>
                </p:nvSpPr>
                <p:spPr bwMode="auto">
                  <a:xfrm>
                    <a:off x="880476" y="2209748"/>
                    <a:ext cx="1210588" cy="338554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</a:ln>
                </p:spPr>
                <p:txBody>
                  <a:bodyPr wrap="none">
                    <a:spAutoFit/>
                  </a:bodyPr>
                  <a:lstStyle/>
                  <a:p>
                    <a:r>
                      <a:rPr lang="zh-CN" altLang="en-US" sz="1600" dirty="0">
                        <a:solidFill>
                          <a:schemeClr val="bg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rPr>
                      <a:t>对护士而言</a:t>
                    </a:r>
                  </a:p>
                </p:txBody>
              </p:sp>
            </p:grpSp>
          </p:grpSp>
        </p:grpSp>
        <p:pic>
          <p:nvPicPr>
            <p:cNvPr id="13" name="图片 32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7309368" y="2333624"/>
              <a:ext cx="1353958" cy="12568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0" name="组合 19"/>
          <p:cNvGrpSpPr/>
          <p:nvPr/>
        </p:nvGrpSpPr>
        <p:grpSpPr bwMode="auto">
          <a:xfrm>
            <a:off x="1642155" y="4019170"/>
            <a:ext cx="4067175" cy="1968500"/>
            <a:chOff x="387255" y="4088838"/>
            <a:chExt cx="4067297" cy="1968386"/>
          </a:xfrm>
        </p:grpSpPr>
        <p:grpSp>
          <p:nvGrpSpPr>
            <p:cNvPr id="21" name="组合 20"/>
            <p:cNvGrpSpPr/>
            <p:nvPr/>
          </p:nvGrpSpPr>
          <p:grpSpPr bwMode="auto">
            <a:xfrm>
              <a:off x="387255" y="4088838"/>
              <a:ext cx="4067297" cy="1968386"/>
              <a:chOff x="532869" y="1941832"/>
              <a:chExt cx="4067297" cy="1968386"/>
            </a:xfrm>
          </p:grpSpPr>
          <p:sp>
            <p:nvSpPr>
              <p:cNvPr id="23" name="圆角矩形 22"/>
              <p:cNvSpPr/>
              <p:nvPr/>
            </p:nvSpPr>
            <p:spPr>
              <a:xfrm>
                <a:off x="532869" y="1941832"/>
                <a:ext cx="4067297" cy="1968386"/>
              </a:xfrm>
              <a:prstGeom prst="roundRect">
                <a:avLst>
                  <a:gd name="adj" fmla="val 9409"/>
                </a:avLst>
              </a:prstGeom>
              <a:noFill/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/>
              </a:p>
            </p:txBody>
          </p:sp>
          <p:grpSp>
            <p:nvGrpSpPr>
              <p:cNvPr id="24" name="组合 23"/>
              <p:cNvGrpSpPr/>
              <p:nvPr/>
            </p:nvGrpSpPr>
            <p:grpSpPr bwMode="auto">
              <a:xfrm>
                <a:off x="1745797" y="2316803"/>
                <a:ext cx="2768667" cy="1108079"/>
                <a:chOff x="1745797" y="2316803"/>
                <a:chExt cx="2768667" cy="1108079"/>
              </a:xfrm>
            </p:grpSpPr>
            <p:sp>
              <p:nvSpPr>
                <p:cNvPr id="25" name="矩形 24"/>
                <p:cNvSpPr>
                  <a:spLocks noChangeArrowheads="1"/>
                </p:cNvSpPr>
                <p:nvPr/>
              </p:nvSpPr>
              <p:spPr bwMode="auto">
                <a:xfrm>
                  <a:off x="1745797" y="2655357"/>
                  <a:ext cx="2768667" cy="769525"/>
                </a:xfrm>
                <a:prstGeom prst="rect">
                  <a:avLst/>
                </a:prstGeom>
                <a:noFill/>
                <a:ln w="9525">
                  <a:noFill/>
                  <a:miter lim="800000"/>
                </a:ln>
              </p:spPr>
              <p:txBody>
                <a:bodyPr>
                  <a:spAutoFit/>
                </a:bodyPr>
                <a:lstStyle/>
                <a:p>
                  <a:pPr>
                    <a:lnSpc>
                      <a:spcPts val="2800"/>
                    </a:lnSpc>
                  </a:pPr>
                  <a:r>
                    <a:rPr lang="zh-CN" altLang="en-US" sz="1600" b="1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提高病人对医院的满意度和信任度，减少医疗纠纷</a:t>
                  </a:r>
                  <a:r>
                    <a:rPr lang="zh-CN" altLang="en-US" sz="160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。</a:t>
                  </a:r>
                </a:p>
              </p:txBody>
            </p:sp>
            <p:grpSp>
              <p:nvGrpSpPr>
                <p:cNvPr id="26" name="组合 25"/>
                <p:cNvGrpSpPr/>
                <p:nvPr/>
              </p:nvGrpSpPr>
              <p:grpSpPr bwMode="auto">
                <a:xfrm>
                  <a:off x="1839249" y="2316803"/>
                  <a:ext cx="1389740" cy="338554"/>
                  <a:chOff x="1839249" y="2316803"/>
                  <a:chExt cx="1389740" cy="338554"/>
                </a:xfrm>
              </p:grpSpPr>
              <p:sp>
                <p:nvSpPr>
                  <p:cNvPr id="27" name="圆角矩形 26"/>
                  <p:cNvSpPr/>
                  <p:nvPr/>
                </p:nvSpPr>
                <p:spPr>
                  <a:xfrm>
                    <a:off x="1839421" y="2321223"/>
                    <a:ext cx="1389104" cy="333355"/>
                  </a:xfrm>
                  <a:prstGeom prst="roundRect">
                    <a:avLst/>
                  </a:prstGeom>
                  <a:solidFill>
                    <a:srgbClr val="009999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zh-CN" altLang="en-US"/>
                  </a:p>
                </p:txBody>
              </p:sp>
              <p:sp>
                <p:nvSpPr>
                  <p:cNvPr id="29" name="矩形 28"/>
                  <p:cNvSpPr>
                    <a:spLocks noChangeArrowheads="1"/>
                  </p:cNvSpPr>
                  <p:nvPr/>
                </p:nvSpPr>
                <p:spPr bwMode="auto">
                  <a:xfrm>
                    <a:off x="1928825" y="2316803"/>
                    <a:ext cx="1210588" cy="338554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</a:ln>
                </p:spPr>
                <p:txBody>
                  <a:bodyPr wrap="none">
                    <a:spAutoFit/>
                  </a:bodyPr>
                  <a:lstStyle/>
                  <a:p>
                    <a:r>
                      <a:rPr lang="zh-CN" altLang="en-US" sz="1600">
                        <a:solidFill>
                          <a:schemeClr val="bg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rPr>
                      <a:t>对医院而言</a:t>
                    </a:r>
                  </a:p>
                </p:txBody>
              </p:sp>
            </p:grpSp>
          </p:grpSp>
        </p:grpSp>
        <p:pic>
          <p:nvPicPr>
            <p:cNvPr id="22" name="图片 31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12838" y="4450841"/>
              <a:ext cx="1266719" cy="14250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0" name="组合 29"/>
          <p:cNvGrpSpPr/>
          <p:nvPr/>
        </p:nvGrpSpPr>
        <p:grpSpPr bwMode="auto">
          <a:xfrm>
            <a:off x="6864887" y="4019170"/>
            <a:ext cx="4067175" cy="1968500"/>
            <a:chOff x="4596029" y="4088838"/>
            <a:chExt cx="4067297" cy="1968386"/>
          </a:xfrm>
        </p:grpSpPr>
        <p:grpSp>
          <p:nvGrpSpPr>
            <p:cNvPr id="31" name="组合 74"/>
            <p:cNvGrpSpPr/>
            <p:nvPr/>
          </p:nvGrpSpPr>
          <p:grpSpPr bwMode="auto">
            <a:xfrm>
              <a:off x="4596029" y="4088838"/>
              <a:ext cx="4067297" cy="1968386"/>
              <a:chOff x="532869" y="1941832"/>
              <a:chExt cx="4067297" cy="1968386"/>
            </a:xfrm>
          </p:grpSpPr>
          <p:sp>
            <p:nvSpPr>
              <p:cNvPr id="33" name="圆角矩形 32"/>
              <p:cNvSpPr/>
              <p:nvPr/>
            </p:nvSpPr>
            <p:spPr>
              <a:xfrm>
                <a:off x="532869" y="1941832"/>
                <a:ext cx="4067297" cy="1968386"/>
              </a:xfrm>
              <a:prstGeom prst="roundRect">
                <a:avLst>
                  <a:gd name="adj" fmla="val 9409"/>
                </a:avLst>
              </a:prstGeom>
              <a:noFill/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/>
              </a:p>
            </p:txBody>
          </p:sp>
          <p:grpSp>
            <p:nvGrpSpPr>
              <p:cNvPr id="34" name="组合 77"/>
              <p:cNvGrpSpPr/>
              <p:nvPr/>
            </p:nvGrpSpPr>
            <p:grpSpPr bwMode="auto">
              <a:xfrm>
                <a:off x="732507" y="2279838"/>
                <a:ext cx="2911676" cy="1098066"/>
                <a:chOff x="732507" y="2279838"/>
                <a:chExt cx="2911676" cy="1098066"/>
              </a:xfrm>
            </p:grpSpPr>
            <p:sp>
              <p:nvSpPr>
                <p:cNvPr id="35" name="矩形 78"/>
                <p:cNvSpPr>
                  <a:spLocks noChangeArrowheads="1"/>
                </p:cNvSpPr>
                <p:nvPr/>
              </p:nvSpPr>
              <p:spPr bwMode="auto">
                <a:xfrm>
                  <a:off x="732507" y="2608334"/>
                  <a:ext cx="2911676" cy="769570"/>
                </a:xfrm>
                <a:prstGeom prst="rect">
                  <a:avLst/>
                </a:prstGeom>
                <a:noFill/>
                <a:ln w="9525">
                  <a:noFill/>
                  <a:miter lim="800000"/>
                </a:ln>
              </p:spPr>
              <p:txBody>
                <a:bodyPr>
                  <a:spAutoFit/>
                </a:bodyPr>
                <a:lstStyle/>
                <a:p>
                  <a:pPr>
                    <a:lnSpc>
                      <a:spcPts val="2800"/>
                    </a:lnSpc>
                  </a:pPr>
                  <a:r>
                    <a:rPr lang="zh-CN" altLang="en-US" sz="1600" b="1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可以提高个人专科业务水平及技能。</a:t>
                  </a:r>
                </a:p>
              </p:txBody>
            </p:sp>
            <p:grpSp>
              <p:nvGrpSpPr>
                <p:cNvPr id="36" name="组合 79"/>
                <p:cNvGrpSpPr/>
                <p:nvPr/>
              </p:nvGrpSpPr>
              <p:grpSpPr bwMode="auto">
                <a:xfrm>
                  <a:off x="790900" y="2279838"/>
                  <a:ext cx="1389740" cy="338554"/>
                  <a:chOff x="790900" y="2279838"/>
                  <a:chExt cx="1389740" cy="338554"/>
                </a:xfrm>
              </p:grpSpPr>
              <p:sp>
                <p:nvSpPr>
                  <p:cNvPr id="37" name="圆角矩形 36"/>
                  <p:cNvSpPr/>
                  <p:nvPr/>
                </p:nvSpPr>
                <p:spPr>
                  <a:xfrm>
                    <a:off x="791639" y="2284712"/>
                    <a:ext cx="1389105" cy="333355"/>
                  </a:xfrm>
                  <a:prstGeom prst="roundRect">
                    <a:avLst/>
                  </a:prstGeom>
                  <a:solidFill>
                    <a:srgbClr val="009999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zh-CN" altLang="en-US"/>
                  </a:p>
                </p:txBody>
              </p:sp>
              <p:sp>
                <p:nvSpPr>
                  <p:cNvPr id="38" name="矩形 81"/>
                  <p:cNvSpPr>
                    <a:spLocks noChangeArrowheads="1"/>
                  </p:cNvSpPr>
                  <p:nvPr/>
                </p:nvSpPr>
                <p:spPr bwMode="auto">
                  <a:xfrm>
                    <a:off x="880476" y="2279838"/>
                    <a:ext cx="1210588" cy="338554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</a:ln>
                </p:spPr>
                <p:txBody>
                  <a:bodyPr wrap="none">
                    <a:spAutoFit/>
                  </a:bodyPr>
                  <a:lstStyle/>
                  <a:p>
                    <a:r>
                      <a:rPr lang="zh-CN" altLang="en-US" sz="1600" dirty="0">
                        <a:solidFill>
                          <a:schemeClr val="bg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rPr>
                      <a:t>对个人而言</a:t>
                    </a:r>
                  </a:p>
                </p:txBody>
              </p:sp>
            </p:grpSp>
          </p:grpSp>
        </p:grpSp>
        <p:pic>
          <p:nvPicPr>
            <p:cNvPr id="32" name="图片 38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7515947" y="4397627"/>
              <a:ext cx="952749" cy="14114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" name="椭圆 1"/>
          <p:cNvSpPr/>
          <p:nvPr/>
        </p:nvSpPr>
        <p:spPr>
          <a:xfrm>
            <a:off x="4951052" y="2635081"/>
            <a:ext cx="2351448" cy="2351448"/>
          </a:xfrm>
          <a:prstGeom prst="ellipse">
            <a:avLst/>
          </a:prstGeom>
          <a:solidFill>
            <a:srgbClr val="009999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9" name="图片 38"/>
          <p:cNvPicPr>
            <a:picLocks noChangeAspect="1"/>
          </p:cNvPicPr>
          <p:nvPr/>
        </p:nvPicPr>
        <p:blipFill>
          <a:blip r:embed="rId7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7678" y="2941309"/>
            <a:ext cx="1586756" cy="1556850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占位符 16"/>
          <p:cNvSpPr txBox="1"/>
          <p:nvPr/>
        </p:nvSpPr>
        <p:spPr>
          <a:xfrm>
            <a:off x="4118814" y="1407545"/>
            <a:ext cx="2138681" cy="46166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 defTabSz="914400" rtl="0" eaLnBrk="1" latinLnBrk="0" hangingPunct="1">
              <a:lnSpc>
                <a:spcPct val="13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zh-CN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科室简介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3266332" y="6066909"/>
            <a:ext cx="8925668" cy="799308"/>
          </a:xfrm>
          <a:prstGeom prst="rect">
            <a:avLst/>
          </a:prstGeom>
          <a:solidFill>
            <a:srgbClr val="019E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" name="组合 3"/>
          <p:cNvGrpSpPr/>
          <p:nvPr/>
        </p:nvGrpSpPr>
        <p:grpSpPr>
          <a:xfrm flipH="1">
            <a:off x="0" y="6066909"/>
            <a:ext cx="799312" cy="799308"/>
            <a:chOff x="1174007" y="954462"/>
            <a:chExt cx="1329951" cy="1329951"/>
          </a:xfrm>
          <a:solidFill>
            <a:srgbClr val="019E97"/>
          </a:solidFill>
        </p:grpSpPr>
        <p:sp>
          <p:nvSpPr>
            <p:cNvPr id="5" name="矩形 4"/>
            <p:cNvSpPr/>
            <p:nvPr/>
          </p:nvSpPr>
          <p:spPr>
            <a:xfrm>
              <a:off x="1605900" y="954462"/>
              <a:ext cx="466165" cy="132995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/>
            </a:p>
          </p:txBody>
        </p:sp>
        <p:sp>
          <p:nvSpPr>
            <p:cNvPr id="6" name="矩形 5"/>
            <p:cNvSpPr/>
            <p:nvPr/>
          </p:nvSpPr>
          <p:spPr>
            <a:xfrm rot="5400000">
              <a:off x="1605900" y="954461"/>
              <a:ext cx="466165" cy="132995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/>
            </a:p>
          </p:txBody>
        </p:sp>
      </p:grpSp>
      <p:sp>
        <p:nvSpPr>
          <p:cNvPr id="37" name="任意多边形: 形状 36"/>
          <p:cNvSpPr/>
          <p:nvPr/>
        </p:nvSpPr>
        <p:spPr>
          <a:xfrm flipH="1">
            <a:off x="603721" y="6066909"/>
            <a:ext cx="2662611" cy="799308"/>
          </a:xfrm>
          <a:custGeom>
            <a:avLst/>
            <a:gdLst>
              <a:gd name="connsiteX0" fmla="*/ 0 w 7347097"/>
              <a:gd name="connsiteY0" fmla="*/ 0 h 2205578"/>
              <a:gd name="connsiteX1" fmla="*/ 4391246 w 7347097"/>
              <a:gd name="connsiteY1" fmla="*/ 0 h 2205578"/>
              <a:gd name="connsiteX2" fmla="*/ 6645349 w 7347097"/>
              <a:gd name="connsiteY2" fmla="*/ 0 h 2205578"/>
              <a:gd name="connsiteX3" fmla="*/ 7347097 w 7347097"/>
              <a:gd name="connsiteY3" fmla="*/ 0 h 2205578"/>
              <a:gd name="connsiteX4" fmla="*/ 7347097 w 7347097"/>
              <a:gd name="connsiteY4" fmla="*/ 549776 h 2205578"/>
              <a:gd name="connsiteX5" fmla="*/ 6645349 w 7347097"/>
              <a:gd name="connsiteY5" fmla="*/ 549776 h 2205578"/>
              <a:gd name="connsiteX6" fmla="*/ 6645349 w 7347097"/>
              <a:gd name="connsiteY6" fmla="*/ 1653644 h 2205578"/>
              <a:gd name="connsiteX7" fmla="*/ 7347097 w 7347097"/>
              <a:gd name="connsiteY7" fmla="*/ 1653644 h 2205578"/>
              <a:gd name="connsiteX8" fmla="*/ 7347097 w 7347097"/>
              <a:gd name="connsiteY8" fmla="*/ 2205578 h 2205578"/>
              <a:gd name="connsiteX9" fmla="*/ 4391246 w 7347097"/>
              <a:gd name="connsiteY9" fmla="*/ 2205578 h 2205578"/>
              <a:gd name="connsiteX10" fmla="*/ 4391246 w 7347097"/>
              <a:gd name="connsiteY10" fmla="*/ 2199345 h 2205578"/>
              <a:gd name="connsiteX11" fmla="*/ 0 w 7347097"/>
              <a:gd name="connsiteY11" fmla="*/ 2199345 h 2205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347097" h="2205578">
                <a:moveTo>
                  <a:pt x="0" y="0"/>
                </a:moveTo>
                <a:lnTo>
                  <a:pt x="4391246" y="0"/>
                </a:lnTo>
                <a:lnTo>
                  <a:pt x="6645349" y="0"/>
                </a:lnTo>
                <a:lnTo>
                  <a:pt x="7347097" y="0"/>
                </a:lnTo>
                <a:lnTo>
                  <a:pt x="7347097" y="549776"/>
                </a:lnTo>
                <a:lnTo>
                  <a:pt x="6645349" y="549776"/>
                </a:lnTo>
                <a:lnTo>
                  <a:pt x="6645349" y="1653644"/>
                </a:lnTo>
                <a:lnTo>
                  <a:pt x="7347097" y="1653644"/>
                </a:lnTo>
                <a:lnTo>
                  <a:pt x="7347097" y="2205578"/>
                </a:lnTo>
                <a:lnTo>
                  <a:pt x="4391246" y="2205578"/>
                </a:lnTo>
                <a:lnTo>
                  <a:pt x="4391246" y="2199345"/>
                </a:lnTo>
                <a:lnTo>
                  <a:pt x="0" y="2199345"/>
                </a:lnTo>
                <a:close/>
              </a:path>
            </a:pathLst>
          </a:custGeom>
          <a:solidFill>
            <a:srgbClr val="019E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773462" y="2526841"/>
            <a:ext cx="2270443" cy="13146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019E97"/>
                </a:solidFill>
                <a:effectLst/>
                <a:uLnTx/>
                <a:uFillTx/>
                <a:latin typeface="+mj-ea"/>
              </a:rPr>
              <a:t>目录 </a:t>
            </a:r>
            <a:endParaRPr kumimoji="0" lang="en-US" altLang="zh-CN" sz="6600" b="1" i="0" u="none" strike="noStrike" kern="1200" cap="none" spc="0" normalizeH="0" baseline="0" noProof="0" dirty="0">
              <a:ln>
                <a:noFill/>
              </a:ln>
              <a:solidFill>
                <a:srgbClr val="019E97"/>
              </a:solidFill>
              <a:effectLst/>
              <a:uLnTx/>
              <a:uFillTx/>
              <a:latin typeface="+mj-ea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b="1" i="0" u="none" strike="noStrike" kern="1200" cap="none" spc="0" normalizeH="0" baseline="0" noProof="0" dirty="0">
                <a:ln>
                  <a:noFill/>
                </a:ln>
                <a:solidFill>
                  <a:srgbClr val="019E97"/>
                </a:solidFill>
                <a:effectLst/>
                <a:uLnTx/>
                <a:uFillTx/>
                <a:latin typeface="+mj-ea"/>
              </a:rPr>
              <a:t>CONTENT</a:t>
            </a:r>
            <a:endParaRPr kumimoji="0" lang="zh-CN" altLang="en-US" b="1" i="0" u="none" strike="noStrike" kern="1200" cap="none" spc="0" normalizeH="0" baseline="0" noProof="0" dirty="0">
              <a:ln>
                <a:noFill/>
              </a:ln>
              <a:solidFill>
                <a:srgbClr val="019E97"/>
              </a:solidFill>
              <a:effectLst/>
              <a:uLnTx/>
              <a:uFillTx/>
              <a:latin typeface="+mj-ea"/>
            </a:endParaRPr>
          </a:p>
        </p:txBody>
      </p:sp>
      <p:sp>
        <p:nvSpPr>
          <p:cNvPr id="38" name="TextBox 57"/>
          <p:cNvSpPr txBox="1"/>
          <p:nvPr/>
        </p:nvSpPr>
        <p:spPr>
          <a:xfrm>
            <a:off x="1058883" y="6134210"/>
            <a:ext cx="77689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>
                <a:solidFill>
                  <a:schemeClr val="bg1"/>
                </a:solidFill>
              </a:rPr>
              <a:t>无德者不能为医，有品者方能济世</a:t>
            </a:r>
            <a:endParaRPr lang="id-ID" sz="3200" b="1" dirty="0">
              <a:solidFill>
                <a:schemeClr val="bg1"/>
              </a:solidFill>
            </a:endParaRPr>
          </a:p>
        </p:txBody>
      </p:sp>
      <p:sp>
        <p:nvSpPr>
          <p:cNvPr id="57" name="文本占位符 16"/>
          <p:cNvSpPr txBox="1"/>
          <p:nvPr/>
        </p:nvSpPr>
        <p:spPr>
          <a:xfrm>
            <a:off x="4118814" y="2065913"/>
            <a:ext cx="2138681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indent="0" defTabSz="91440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685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zh-CN" altLang="en-US" dirty="0"/>
              <a:t>关于呼啦圈</a:t>
            </a:r>
          </a:p>
        </p:txBody>
      </p:sp>
      <p:sp>
        <p:nvSpPr>
          <p:cNvPr id="58" name="文本占位符 16"/>
          <p:cNvSpPr txBox="1"/>
          <p:nvPr/>
        </p:nvSpPr>
        <p:spPr>
          <a:xfrm>
            <a:off x="4118814" y="2724281"/>
            <a:ext cx="2138681" cy="46166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 defTabSz="914400" rtl="0" eaLnBrk="1" latinLnBrk="0" hangingPunct="1">
              <a:lnSpc>
                <a:spcPct val="13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主题选定</a:t>
            </a:r>
          </a:p>
        </p:txBody>
      </p:sp>
      <p:sp>
        <p:nvSpPr>
          <p:cNvPr id="59" name="文本占位符 16"/>
          <p:cNvSpPr txBox="1"/>
          <p:nvPr/>
        </p:nvSpPr>
        <p:spPr>
          <a:xfrm>
            <a:off x="4118814" y="3382649"/>
            <a:ext cx="2138681" cy="46166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 defTabSz="914400" rtl="0" eaLnBrk="1" latinLnBrk="0" hangingPunct="1">
              <a:lnSpc>
                <a:spcPct val="13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活动计划拟定</a:t>
            </a:r>
          </a:p>
        </p:txBody>
      </p:sp>
      <p:sp>
        <p:nvSpPr>
          <p:cNvPr id="60" name="文本占位符 16"/>
          <p:cNvSpPr txBox="1"/>
          <p:nvPr/>
        </p:nvSpPr>
        <p:spPr>
          <a:xfrm>
            <a:off x="4118814" y="4041017"/>
            <a:ext cx="2138681" cy="46166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 defTabSz="914400" rtl="0" eaLnBrk="1" latinLnBrk="0" hangingPunct="1">
              <a:lnSpc>
                <a:spcPct val="13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现状把握</a:t>
            </a:r>
          </a:p>
        </p:txBody>
      </p:sp>
      <p:sp>
        <p:nvSpPr>
          <p:cNvPr id="61" name="文本占位符 16"/>
          <p:cNvSpPr txBox="1"/>
          <p:nvPr/>
        </p:nvSpPr>
        <p:spPr>
          <a:xfrm>
            <a:off x="4118814" y="4699385"/>
            <a:ext cx="2138681" cy="46166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 defTabSz="914400" rtl="0" eaLnBrk="1" latinLnBrk="0" hangingPunct="1">
              <a:lnSpc>
                <a:spcPct val="13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目标设定</a:t>
            </a:r>
          </a:p>
        </p:txBody>
      </p:sp>
      <p:sp>
        <p:nvSpPr>
          <p:cNvPr id="62" name="文本占位符 16"/>
          <p:cNvSpPr txBox="1"/>
          <p:nvPr/>
        </p:nvSpPr>
        <p:spPr>
          <a:xfrm>
            <a:off x="8185205" y="1407545"/>
            <a:ext cx="2565173" cy="46166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 defTabSz="914400" rtl="0" eaLnBrk="1" latinLnBrk="0" hangingPunct="1">
              <a:lnSpc>
                <a:spcPct val="13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目标解析</a:t>
            </a:r>
          </a:p>
        </p:txBody>
      </p:sp>
      <p:sp>
        <p:nvSpPr>
          <p:cNvPr id="81" name="文本占位符 16"/>
          <p:cNvSpPr txBox="1"/>
          <p:nvPr/>
        </p:nvSpPr>
        <p:spPr>
          <a:xfrm>
            <a:off x="8185205" y="2065913"/>
            <a:ext cx="2565173" cy="46166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 defTabSz="914400" rtl="0" eaLnBrk="1" latinLnBrk="0" hangingPunct="1">
              <a:lnSpc>
                <a:spcPct val="13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对策拟定</a:t>
            </a:r>
          </a:p>
        </p:txBody>
      </p:sp>
      <p:sp>
        <p:nvSpPr>
          <p:cNvPr id="82" name="文本占位符 16"/>
          <p:cNvSpPr txBox="1"/>
          <p:nvPr/>
        </p:nvSpPr>
        <p:spPr>
          <a:xfrm>
            <a:off x="8185205" y="2724281"/>
            <a:ext cx="2565173" cy="46166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 defTabSz="914400" rtl="0" eaLnBrk="1" latinLnBrk="0" hangingPunct="1">
              <a:lnSpc>
                <a:spcPct val="13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对策实施与检讨</a:t>
            </a:r>
          </a:p>
        </p:txBody>
      </p:sp>
      <p:sp>
        <p:nvSpPr>
          <p:cNvPr id="83" name="文本占位符 16"/>
          <p:cNvSpPr txBox="1"/>
          <p:nvPr/>
        </p:nvSpPr>
        <p:spPr>
          <a:xfrm>
            <a:off x="8185205" y="3382649"/>
            <a:ext cx="2565173" cy="46166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 defTabSz="914400" rtl="0" eaLnBrk="1" latinLnBrk="0" hangingPunct="1">
              <a:lnSpc>
                <a:spcPct val="13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效果确认</a:t>
            </a:r>
          </a:p>
        </p:txBody>
      </p:sp>
      <p:sp>
        <p:nvSpPr>
          <p:cNvPr id="84" name="文本占位符 16"/>
          <p:cNvSpPr txBox="1"/>
          <p:nvPr/>
        </p:nvSpPr>
        <p:spPr>
          <a:xfrm>
            <a:off x="8185205" y="4041017"/>
            <a:ext cx="2565173" cy="46166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 defTabSz="914400" rtl="0" eaLnBrk="1" latinLnBrk="0" hangingPunct="1">
              <a:lnSpc>
                <a:spcPct val="13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标准化</a:t>
            </a:r>
          </a:p>
        </p:txBody>
      </p:sp>
      <p:sp>
        <p:nvSpPr>
          <p:cNvPr id="85" name="文本占位符 16"/>
          <p:cNvSpPr txBox="1"/>
          <p:nvPr/>
        </p:nvSpPr>
        <p:spPr>
          <a:xfrm>
            <a:off x="8185205" y="4699385"/>
            <a:ext cx="2565173" cy="46166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 defTabSz="914400" rtl="0" eaLnBrk="1" latinLnBrk="0" hangingPunct="1">
              <a:lnSpc>
                <a:spcPct val="13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检讨与改进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3413773" y="1365669"/>
            <a:ext cx="573279" cy="578445"/>
            <a:chOff x="1827590" y="1930736"/>
            <a:chExt cx="578445" cy="578445"/>
          </a:xfrm>
        </p:grpSpPr>
        <p:sp>
          <p:nvSpPr>
            <p:cNvPr id="45" name="椭圆 44"/>
            <p:cNvSpPr/>
            <p:nvPr/>
          </p:nvSpPr>
          <p:spPr>
            <a:xfrm>
              <a:off x="1827590" y="1930736"/>
              <a:ext cx="578445" cy="578445"/>
            </a:xfrm>
            <a:prstGeom prst="ellipse">
              <a:avLst/>
            </a:prstGeom>
            <a:solidFill>
              <a:srgbClr val="019E97"/>
            </a:solidFill>
            <a:ln w="50800">
              <a:solidFill>
                <a:schemeClr val="bg1">
                  <a:lumMod val="95000"/>
                </a:schemeClr>
              </a:solidFill>
              <a:round/>
            </a:ln>
            <a:effectLst/>
            <a:sp3d extrusionH="762000">
              <a:bevelT w="38100" h="38100"/>
            </a:sp3d>
          </p:spPr>
          <p:txBody>
            <a:bodyPr lIns="0" tIns="0" rIns="0" bIns="0" rtlCol="0" anchor="ctr"/>
            <a:lstStyle/>
            <a:p>
              <a:pPr algn="ctr"/>
              <a:endParaRPr lang="zh-CN" altLang="en-US" sz="3200" b="1" dirty="0">
                <a:solidFill>
                  <a:prstClr val="white">
                    <a:lumMod val="95000"/>
                  </a:prstClr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17" name="文本占位符 16"/>
            <p:cNvSpPr txBox="1"/>
            <p:nvPr/>
          </p:nvSpPr>
          <p:spPr>
            <a:xfrm>
              <a:off x="1858898" y="1933726"/>
              <a:ext cx="536458" cy="572464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lvl1pPr marL="0" indent="0" algn="ctr" defTabSz="914400" rtl="0" eaLnBrk="1" latinLnBrk="0" hangingPunct="1">
                <a:lnSpc>
                  <a:spcPct val="13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3200" b="1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2400" dirty="0" smtClean="0"/>
                <a:t>01</a:t>
              </a:r>
              <a:endParaRPr lang="en-US" altLang="zh-CN" sz="2400" dirty="0"/>
            </a:p>
          </p:txBody>
        </p:sp>
      </p:grpSp>
      <p:grpSp>
        <p:nvGrpSpPr>
          <p:cNvPr id="47" name="组合 46"/>
          <p:cNvGrpSpPr/>
          <p:nvPr/>
        </p:nvGrpSpPr>
        <p:grpSpPr>
          <a:xfrm>
            <a:off x="3413773" y="2027051"/>
            <a:ext cx="573279" cy="578445"/>
            <a:chOff x="1827590" y="1930736"/>
            <a:chExt cx="578445" cy="578445"/>
          </a:xfrm>
        </p:grpSpPr>
        <p:sp>
          <p:nvSpPr>
            <p:cNvPr id="48" name="椭圆 47"/>
            <p:cNvSpPr/>
            <p:nvPr/>
          </p:nvSpPr>
          <p:spPr>
            <a:xfrm>
              <a:off x="1827590" y="1930736"/>
              <a:ext cx="578445" cy="578445"/>
            </a:xfrm>
            <a:prstGeom prst="ellipse">
              <a:avLst/>
            </a:prstGeom>
            <a:solidFill>
              <a:srgbClr val="019E97"/>
            </a:solidFill>
            <a:ln w="50800">
              <a:solidFill>
                <a:schemeClr val="bg1">
                  <a:lumMod val="95000"/>
                </a:schemeClr>
              </a:solidFill>
              <a:round/>
            </a:ln>
            <a:effectLst/>
            <a:sp3d extrusionH="762000">
              <a:bevelT w="38100" h="38100"/>
            </a:sp3d>
          </p:spPr>
          <p:txBody>
            <a:bodyPr lIns="0" tIns="0" rIns="0" bIns="0" rtlCol="0" anchor="ctr"/>
            <a:lstStyle/>
            <a:p>
              <a:pPr algn="ctr"/>
              <a:endParaRPr lang="zh-CN" altLang="en-US" sz="3200" b="1" dirty="0">
                <a:solidFill>
                  <a:prstClr val="white">
                    <a:lumMod val="95000"/>
                  </a:prstClr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49" name="文本占位符 16"/>
            <p:cNvSpPr txBox="1"/>
            <p:nvPr/>
          </p:nvSpPr>
          <p:spPr>
            <a:xfrm>
              <a:off x="1858898" y="1933726"/>
              <a:ext cx="536458" cy="572464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lvl1pPr marL="0" indent="0" algn="ctr" defTabSz="914400" rtl="0" eaLnBrk="1" latinLnBrk="0" hangingPunct="1">
                <a:lnSpc>
                  <a:spcPct val="13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3200" b="1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2400" dirty="0" smtClean="0"/>
                <a:t>02</a:t>
              </a:r>
              <a:endParaRPr lang="en-US" altLang="zh-CN" sz="2400" dirty="0"/>
            </a:p>
          </p:txBody>
        </p:sp>
      </p:grpSp>
      <p:grpSp>
        <p:nvGrpSpPr>
          <p:cNvPr id="50" name="组合 49"/>
          <p:cNvGrpSpPr/>
          <p:nvPr/>
        </p:nvGrpSpPr>
        <p:grpSpPr>
          <a:xfrm>
            <a:off x="3413773" y="2688433"/>
            <a:ext cx="573279" cy="578445"/>
            <a:chOff x="1827590" y="1930736"/>
            <a:chExt cx="578445" cy="578445"/>
          </a:xfrm>
        </p:grpSpPr>
        <p:sp>
          <p:nvSpPr>
            <p:cNvPr id="51" name="椭圆 50"/>
            <p:cNvSpPr/>
            <p:nvPr/>
          </p:nvSpPr>
          <p:spPr>
            <a:xfrm>
              <a:off x="1827590" y="1930736"/>
              <a:ext cx="578445" cy="578445"/>
            </a:xfrm>
            <a:prstGeom prst="ellipse">
              <a:avLst/>
            </a:prstGeom>
            <a:solidFill>
              <a:srgbClr val="019E97"/>
            </a:solidFill>
            <a:ln w="50800">
              <a:solidFill>
                <a:schemeClr val="bg1">
                  <a:lumMod val="95000"/>
                </a:schemeClr>
              </a:solidFill>
              <a:round/>
            </a:ln>
            <a:effectLst/>
            <a:sp3d extrusionH="762000">
              <a:bevelT w="38100" h="38100"/>
            </a:sp3d>
          </p:spPr>
          <p:txBody>
            <a:bodyPr lIns="0" tIns="0" rIns="0" bIns="0" rtlCol="0" anchor="ctr"/>
            <a:lstStyle/>
            <a:p>
              <a:pPr algn="ctr"/>
              <a:endParaRPr lang="zh-CN" altLang="en-US" sz="3200" b="1" dirty="0">
                <a:solidFill>
                  <a:prstClr val="white">
                    <a:lumMod val="95000"/>
                  </a:prstClr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52" name="文本占位符 16"/>
            <p:cNvSpPr txBox="1"/>
            <p:nvPr/>
          </p:nvSpPr>
          <p:spPr>
            <a:xfrm>
              <a:off x="1858898" y="1933726"/>
              <a:ext cx="536458" cy="572464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lvl1pPr marL="0" indent="0" algn="ctr" defTabSz="914400" rtl="0" eaLnBrk="1" latinLnBrk="0" hangingPunct="1">
                <a:lnSpc>
                  <a:spcPct val="13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3200" b="1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2400" dirty="0" smtClean="0"/>
                <a:t>03</a:t>
              </a:r>
              <a:endParaRPr lang="en-US" altLang="zh-CN" sz="2400" dirty="0"/>
            </a:p>
          </p:txBody>
        </p:sp>
      </p:grpSp>
      <p:grpSp>
        <p:nvGrpSpPr>
          <p:cNvPr id="53" name="组合 52"/>
          <p:cNvGrpSpPr/>
          <p:nvPr/>
        </p:nvGrpSpPr>
        <p:grpSpPr>
          <a:xfrm>
            <a:off x="3413773" y="3349815"/>
            <a:ext cx="573279" cy="578445"/>
            <a:chOff x="1827590" y="1930736"/>
            <a:chExt cx="578445" cy="578445"/>
          </a:xfrm>
        </p:grpSpPr>
        <p:sp>
          <p:nvSpPr>
            <p:cNvPr id="54" name="椭圆 53"/>
            <p:cNvSpPr/>
            <p:nvPr/>
          </p:nvSpPr>
          <p:spPr>
            <a:xfrm>
              <a:off x="1827590" y="1930736"/>
              <a:ext cx="578445" cy="578445"/>
            </a:xfrm>
            <a:prstGeom prst="ellipse">
              <a:avLst/>
            </a:prstGeom>
            <a:solidFill>
              <a:srgbClr val="019E97"/>
            </a:solidFill>
            <a:ln w="50800">
              <a:solidFill>
                <a:schemeClr val="bg1">
                  <a:lumMod val="95000"/>
                </a:schemeClr>
              </a:solidFill>
              <a:round/>
            </a:ln>
            <a:effectLst/>
            <a:sp3d extrusionH="762000">
              <a:bevelT w="38100" h="38100"/>
            </a:sp3d>
          </p:spPr>
          <p:txBody>
            <a:bodyPr lIns="0" tIns="0" rIns="0" bIns="0" rtlCol="0" anchor="ctr"/>
            <a:lstStyle/>
            <a:p>
              <a:pPr algn="ctr"/>
              <a:endParaRPr lang="zh-CN" altLang="en-US" sz="3200" b="1" dirty="0">
                <a:solidFill>
                  <a:prstClr val="white">
                    <a:lumMod val="95000"/>
                  </a:prstClr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63" name="文本占位符 16"/>
            <p:cNvSpPr txBox="1"/>
            <p:nvPr/>
          </p:nvSpPr>
          <p:spPr>
            <a:xfrm>
              <a:off x="1858898" y="1933726"/>
              <a:ext cx="536458" cy="572464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lvl1pPr marL="0" indent="0" algn="ctr" defTabSz="914400" rtl="0" eaLnBrk="1" latinLnBrk="0" hangingPunct="1">
                <a:lnSpc>
                  <a:spcPct val="13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3200" b="1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2400" dirty="0" smtClean="0"/>
                <a:t>04</a:t>
              </a:r>
              <a:endParaRPr lang="en-US" altLang="zh-CN" sz="2400" dirty="0"/>
            </a:p>
          </p:txBody>
        </p:sp>
      </p:grpSp>
      <p:grpSp>
        <p:nvGrpSpPr>
          <p:cNvPr id="66" name="组合 65"/>
          <p:cNvGrpSpPr/>
          <p:nvPr/>
        </p:nvGrpSpPr>
        <p:grpSpPr>
          <a:xfrm>
            <a:off x="3413773" y="4011197"/>
            <a:ext cx="573279" cy="578445"/>
            <a:chOff x="1827590" y="1930736"/>
            <a:chExt cx="578445" cy="578445"/>
          </a:xfrm>
        </p:grpSpPr>
        <p:sp>
          <p:nvSpPr>
            <p:cNvPr id="69" name="椭圆 68"/>
            <p:cNvSpPr/>
            <p:nvPr/>
          </p:nvSpPr>
          <p:spPr>
            <a:xfrm>
              <a:off x="1827590" y="1930736"/>
              <a:ext cx="578445" cy="578445"/>
            </a:xfrm>
            <a:prstGeom prst="ellipse">
              <a:avLst/>
            </a:prstGeom>
            <a:solidFill>
              <a:srgbClr val="019E97"/>
            </a:solidFill>
            <a:ln w="50800">
              <a:solidFill>
                <a:schemeClr val="bg1">
                  <a:lumMod val="95000"/>
                </a:schemeClr>
              </a:solidFill>
              <a:round/>
            </a:ln>
            <a:effectLst/>
            <a:sp3d extrusionH="762000">
              <a:bevelT w="38100" h="38100"/>
            </a:sp3d>
          </p:spPr>
          <p:txBody>
            <a:bodyPr lIns="0" tIns="0" rIns="0" bIns="0" rtlCol="0" anchor="ctr"/>
            <a:lstStyle/>
            <a:p>
              <a:pPr algn="ctr"/>
              <a:endParaRPr lang="zh-CN" altLang="en-US" sz="3200" b="1" dirty="0">
                <a:solidFill>
                  <a:prstClr val="white">
                    <a:lumMod val="95000"/>
                  </a:prstClr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72" name="文本占位符 16"/>
            <p:cNvSpPr txBox="1"/>
            <p:nvPr/>
          </p:nvSpPr>
          <p:spPr>
            <a:xfrm>
              <a:off x="1858898" y="1933726"/>
              <a:ext cx="536458" cy="572464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lvl1pPr marL="0" indent="0" algn="ctr" defTabSz="914400" rtl="0" eaLnBrk="1" latinLnBrk="0" hangingPunct="1">
                <a:lnSpc>
                  <a:spcPct val="13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3200" b="1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2400" dirty="0" smtClean="0"/>
                <a:t>05</a:t>
              </a:r>
              <a:endParaRPr lang="en-US" altLang="zh-CN" sz="2400" dirty="0"/>
            </a:p>
          </p:txBody>
        </p:sp>
      </p:grpSp>
      <p:grpSp>
        <p:nvGrpSpPr>
          <p:cNvPr id="75" name="组合 74"/>
          <p:cNvGrpSpPr/>
          <p:nvPr/>
        </p:nvGrpSpPr>
        <p:grpSpPr>
          <a:xfrm>
            <a:off x="3413773" y="4672580"/>
            <a:ext cx="573279" cy="578445"/>
            <a:chOff x="1827590" y="1930736"/>
            <a:chExt cx="578445" cy="578445"/>
          </a:xfrm>
        </p:grpSpPr>
        <p:sp>
          <p:nvSpPr>
            <p:cNvPr id="78" name="椭圆 77"/>
            <p:cNvSpPr/>
            <p:nvPr/>
          </p:nvSpPr>
          <p:spPr>
            <a:xfrm>
              <a:off x="1827590" y="1930736"/>
              <a:ext cx="578445" cy="578445"/>
            </a:xfrm>
            <a:prstGeom prst="ellipse">
              <a:avLst/>
            </a:prstGeom>
            <a:solidFill>
              <a:srgbClr val="019E97"/>
            </a:solidFill>
            <a:ln w="50800">
              <a:solidFill>
                <a:schemeClr val="bg1">
                  <a:lumMod val="95000"/>
                </a:schemeClr>
              </a:solidFill>
              <a:round/>
            </a:ln>
            <a:effectLst/>
            <a:sp3d extrusionH="762000">
              <a:bevelT w="38100" h="38100"/>
            </a:sp3d>
          </p:spPr>
          <p:txBody>
            <a:bodyPr lIns="0" tIns="0" rIns="0" bIns="0" rtlCol="0" anchor="ctr"/>
            <a:lstStyle/>
            <a:p>
              <a:pPr algn="ctr"/>
              <a:endParaRPr lang="zh-CN" altLang="en-US" sz="3200" b="1" dirty="0">
                <a:solidFill>
                  <a:prstClr val="white">
                    <a:lumMod val="95000"/>
                  </a:prstClr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86" name="文本占位符 16"/>
            <p:cNvSpPr txBox="1"/>
            <p:nvPr/>
          </p:nvSpPr>
          <p:spPr>
            <a:xfrm>
              <a:off x="1858898" y="1933726"/>
              <a:ext cx="536458" cy="572464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lvl1pPr marL="0" indent="0" algn="ctr" defTabSz="914400" rtl="0" eaLnBrk="1" latinLnBrk="0" hangingPunct="1">
                <a:lnSpc>
                  <a:spcPct val="13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3200" b="1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2400" dirty="0" smtClean="0"/>
                <a:t>06</a:t>
              </a:r>
              <a:endParaRPr lang="en-US" altLang="zh-CN" sz="2400" dirty="0"/>
            </a:p>
          </p:txBody>
        </p:sp>
      </p:grpSp>
      <p:grpSp>
        <p:nvGrpSpPr>
          <p:cNvPr id="87" name="组合 86"/>
          <p:cNvGrpSpPr/>
          <p:nvPr/>
        </p:nvGrpSpPr>
        <p:grpSpPr>
          <a:xfrm>
            <a:off x="7565643" y="1365669"/>
            <a:ext cx="573279" cy="578445"/>
            <a:chOff x="1827590" y="1930736"/>
            <a:chExt cx="578445" cy="578445"/>
          </a:xfrm>
        </p:grpSpPr>
        <p:sp>
          <p:nvSpPr>
            <p:cNvPr id="88" name="椭圆 87"/>
            <p:cNvSpPr/>
            <p:nvPr/>
          </p:nvSpPr>
          <p:spPr>
            <a:xfrm>
              <a:off x="1827590" y="1930736"/>
              <a:ext cx="578445" cy="578445"/>
            </a:xfrm>
            <a:prstGeom prst="ellipse">
              <a:avLst/>
            </a:prstGeom>
            <a:solidFill>
              <a:srgbClr val="019E97"/>
            </a:solidFill>
            <a:ln w="50800">
              <a:solidFill>
                <a:schemeClr val="bg1">
                  <a:lumMod val="95000"/>
                </a:schemeClr>
              </a:solidFill>
              <a:round/>
            </a:ln>
            <a:effectLst/>
            <a:sp3d extrusionH="762000">
              <a:bevelT w="38100" h="38100"/>
            </a:sp3d>
          </p:spPr>
          <p:txBody>
            <a:bodyPr lIns="0" tIns="0" rIns="0" bIns="0" rtlCol="0" anchor="ctr"/>
            <a:lstStyle/>
            <a:p>
              <a:pPr algn="ctr"/>
              <a:endParaRPr lang="zh-CN" altLang="en-US" sz="3200" b="1" dirty="0">
                <a:solidFill>
                  <a:prstClr val="white">
                    <a:lumMod val="95000"/>
                  </a:prstClr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89" name="文本占位符 16"/>
            <p:cNvSpPr txBox="1"/>
            <p:nvPr/>
          </p:nvSpPr>
          <p:spPr>
            <a:xfrm>
              <a:off x="1858898" y="1933726"/>
              <a:ext cx="536458" cy="572464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lvl1pPr marL="0" indent="0" algn="ctr" defTabSz="914400" rtl="0" eaLnBrk="1" latinLnBrk="0" hangingPunct="1">
                <a:lnSpc>
                  <a:spcPct val="13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3200" b="1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2400" dirty="0" smtClean="0"/>
                <a:t>07</a:t>
              </a:r>
              <a:endParaRPr lang="en-US" altLang="zh-CN" sz="2400" dirty="0"/>
            </a:p>
          </p:txBody>
        </p:sp>
      </p:grpSp>
      <p:grpSp>
        <p:nvGrpSpPr>
          <p:cNvPr id="90" name="组合 89"/>
          <p:cNvGrpSpPr/>
          <p:nvPr/>
        </p:nvGrpSpPr>
        <p:grpSpPr>
          <a:xfrm>
            <a:off x="7565643" y="2027051"/>
            <a:ext cx="573279" cy="578445"/>
            <a:chOff x="1827590" y="1930736"/>
            <a:chExt cx="578445" cy="578445"/>
          </a:xfrm>
        </p:grpSpPr>
        <p:sp>
          <p:nvSpPr>
            <p:cNvPr id="91" name="椭圆 90"/>
            <p:cNvSpPr/>
            <p:nvPr/>
          </p:nvSpPr>
          <p:spPr>
            <a:xfrm>
              <a:off x="1827590" y="1930736"/>
              <a:ext cx="578445" cy="578445"/>
            </a:xfrm>
            <a:prstGeom prst="ellipse">
              <a:avLst/>
            </a:prstGeom>
            <a:solidFill>
              <a:srgbClr val="019E97"/>
            </a:solidFill>
            <a:ln w="50800">
              <a:solidFill>
                <a:schemeClr val="bg1">
                  <a:lumMod val="95000"/>
                </a:schemeClr>
              </a:solidFill>
              <a:round/>
            </a:ln>
            <a:effectLst/>
            <a:sp3d extrusionH="762000">
              <a:bevelT w="38100" h="38100"/>
            </a:sp3d>
          </p:spPr>
          <p:txBody>
            <a:bodyPr lIns="0" tIns="0" rIns="0" bIns="0" rtlCol="0" anchor="ctr"/>
            <a:lstStyle/>
            <a:p>
              <a:pPr algn="ctr"/>
              <a:endParaRPr lang="zh-CN" altLang="en-US" sz="3200" b="1" dirty="0">
                <a:solidFill>
                  <a:prstClr val="white">
                    <a:lumMod val="95000"/>
                  </a:prstClr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92" name="文本占位符 16"/>
            <p:cNvSpPr txBox="1"/>
            <p:nvPr/>
          </p:nvSpPr>
          <p:spPr>
            <a:xfrm>
              <a:off x="1858898" y="1933726"/>
              <a:ext cx="536458" cy="572464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lvl1pPr marL="0" indent="0" algn="ctr" defTabSz="914400" rtl="0" eaLnBrk="1" latinLnBrk="0" hangingPunct="1">
                <a:lnSpc>
                  <a:spcPct val="13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3200" b="1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2400" dirty="0" smtClean="0"/>
                <a:t>08</a:t>
              </a:r>
              <a:endParaRPr lang="en-US" altLang="zh-CN" sz="2400" dirty="0"/>
            </a:p>
          </p:txBody>
        </p:sp>
      </p:grpSp>
      <p:grpSp>
        <p:nvGrpSpPr>
          <p:cNvPr id="93" name="组合 92"/>
          <p:cNvGrpSpPr/>
          <p:nvPr/>
        </p:nvGrpSpPr>
        <p:grpSpPr>
          <a:xfrm>
            <a:off x="7565643" y="2688433"/>
            <a:ext cx="573279" cy="578445"/>
            <a:chOff x="1827590" y="1930736"/>
            <a:chExt cx="578445" cy="578445"/>
          </a:xfrm>
        </p:grpSpPr>
        <p:sp>
          <p:nvSpPr>
            <p:cNvPr id="94" name="椭圆 93"/>
            <p:cNvSpPr/>
            <p:nvPr/>
          </p:nvSpPr>
          <p:spPr>
            <a:xfrm>
              <a:off x="1827590" y="1930736"/>
              <a:ext cx="578445" cy="578445"/>
            </a:xfrm>
            <a:prstGeom prst="ellipse">
              <a:avLst/>
            </a:prstGeom>
            <a:solidFill>
              <a:srgbClr val="019E97"/>
            </a:solidFill>
            <a:ln w="50800">
              <a:solidFill>
                <a:schemeClr val="bg1">
                  <a:lumMod val="95000"/>
                </a:schemeClr>
              </a:solidFill>
              <a:round/>
            </a:ln>
            <a:effectLst/>
            <a:sp3d extrusionH="762000">
              <a:bevelT w="38100" h="38100"/>
            </a:sp3d>
          </p:spPr>
          <p:txBody>
            <a:bodyPr lIns="0" tIns="0" rIns="0" bIns="0" rtlCol="0" anchor="ctr"/>
            <a:lstStyle/>
            <a:p>
              <a:pPr algn="ctr"/>
              <a:endParaRPr lang="zh-CN" altLang="en-US" sz="3200" b="1" dirty="0">
                <a:solidFill>
                  <a:prstClr val="white">
                    <a:lumMod val="95000"/>
                  </a:prstClr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95" name="文本占位符 16"/>
            <p:cNvSpPr txBox="1"/>
            <p:nvPr/>
          </p:nvSpPr>
          <p:spPr>
            <a:xfrm>
              <a:off x="1858898" y="1933726"/>
              <a:ext cx="536458" cy="572464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lvl1pPr marL="0" indent="0" algn="ctr" defTabSz="914400" rtl="0" eaLnBrk="1" latinLnBrk="0" hangingPunct="1">
                <a:lnSpc>
                  <a:spcPct val="13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3200" b="1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2400" dirty="0" smtClean="0"/>
                <a:t>09</a:t>
              </a:r>
              <a:endParaRPr lang="en-US" altLang="zh-CN" sz="2400" dirty="0"/>
            </a:p>
          </p:txBody>
        </p:sp>
      </p:grpSp>
      <p:grpSp>
        <p:nvGrpSpPr>
          <p:cNvPr id="96" name="组合 95"/>
          <p:cNvGrpSpPr/>
          <p:nvPr/>
        </p:nvGrpSpPr>
        <p:grpSpPr>
          <a:xfrm>
            <a:off x="7565643" y="3349815"/>
            <a:ext cx="573279" cy="578445"/>
            <a:chOff x="1827590" y="1930736"/>
            <a:chExt cx="578445" cy="578445"/>
          </a:xfrm>
        </p:grpSpPr>
        <p:sp>
          <p:nvSpPr>
            <p:cNvPr id="97" name="椭圆 96"/>
            <p:cNvSpPr/>
            <p:nvPr/>
          </p:nvSpPr>
          <p:spPr>
            <a:xfrm>
              <a:off x="1827590" y="1930736"/>
              <a:ext cx="578445" cy="578445"/>
            </a:xfrm>
            <a:prstGeom prst="ellipse">
              <a:avLst/>
            </a:prstGeom>
            <a:solidFill>
              <a:srgbClr val="019E97"/>
            </a:solidFill>
            <a:ln w="50800">
              <a:solidFill>
                <a:schemeClr val="bg1">
                  <a:lumMod val="95000"/>
                </a:schemeClr>
              </a:solidFill>
              <a:round/>
            </a:ln>
            <a:effectLst/>
            <a:sp3d extrusionH="762000">
              <a:bevelT w="38100" h="38100"/>
            </a:sp3d>
          </p:spPr>
          <p:txBody>
            <a:bodyPr lIns="0" tIns="0" rIns="0" bIns="0" rtlCol="0" anchor="ctr"/>
            <a:lstStyle/>
            <a:p>
              <a:pPr algn="ctr"/>
              <a:endParaRPr lang="zh-CN" altLang="en-US" sz="3200" b="1" dirty="0">
                <a:solidFill>
                  <a:prstClr val="white">
                    <a:lumMod val="95000"/>
                  </a:prstClr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98" name="文本占位符 16"/>
            <p:cNvSpPr txBox="1"/>
            <p:nvPr/>
          </p:nvSpPr>
          <p:spPr>
            <a:xfrm>
              <a:off x="1858898" y="1933726"/>
              <a:ext cx="536458" cy="572464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lvl1pPr marL="0" indent="0" algn="ctr" defTabSz="914400" rtl="0" eaLnBrk="1" latinLnBrk="0" hangingPunct="1">
                <a:lnSpc>
                  <a:spcPct val="13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3200" b="1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2400" dirty="0" smtClean="0"/>
                <a:t>10</a:t>
              </a:r>
              <a:endParaRPr lang="en-US" altLang="zh-CN" sz="2400" dirty="0"/>
            </a:p>
          </p:txBody>
        </p:sp>
      </p:grpSp>
      <p:grpSp>
        <p:nvGrpSpPr>
          <p:cNvPr id="99" name="组合 98"/>
          <p:cNvGrpSpPr/>
          <p:nvPr/>
        </p:nvGrpSpPr>
        <p:grpSpPr>
          <a:xfrm>
            <a:off x="7565643" y="4011197"/>
            <a:ext cx="573279" cy="578445"/>
            <a:chOff x="1827590" y="1930736"/>
            <a:chExt cx="578445" cy="578445"/>
          </a:xfrm>
        </p:grpSpPr>
        <p:sp>
          <p:nvSpPr>
            <p:cNvPr id="100" name="椭圆 99"/>
            <p:cNvSpPr/>
            <p:nvPr/>
          </p:nvSpPr>
          <p:spPr>
            <a:xfrm>
              <a:off x="1827590" y="1930736"/>
              <a:ext cx="578445" cy="578445"/>
            </a:xfrm>
            <a:prstGeom prst="ellipse">
              <a:avLst/>
            </a:prstGeom>
            <a:solidFill>
              <a:srgbClr val="019E97"/>
            </a:solidFill>
            <a:ln w="50800">
              <a:solidFill>
                <a:schemeClr val="bg1">
                  <a:lumMod val="95000"/>
                </a:schemeClr>
              </a:solidFill>
              <a:round/>
            </a:ln>
            <a:effectLst/>
            <a:sp3d extrusionH="762000">
              <a:bevelT w="38100" h="38100"/>
            </a:sp3d>
          </p:spPr>
          <p:txBody>
            <a:bodyPr lIns="0" tIns="0" rIns="0" bIns="0" rtlCol="0" anchor="ctr"/>
            <a:lstStyle/>
            <a:p>
              <a:pPr algn="ctr"/>
              <a:endParaRPr lang="zh-CN" altLang="en-US" sz="3200" b="1" dirty="0">
                <a:solidFill>
                  <a:prstClr val="white">
                    <a:lumMod val="95000"/>
                  </a:prstClr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101" name="文本占位符 16"/>
            <p:cNvSpPr txBox="1"/>
            <p:nvPr/>
          </p:nvSpPr>
          <p:spPr>
            <a:xfrm>
              <a:off x="1858898" y="1933726"/>
              <a:ext cx="536458" cy="572464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lvl1pPr marL="0" indent="0" algn="ctr" defTabSz="914400" rtl="0" eaLnBrk="1" latinLnBrk="0" hangingPunct="1">
                <a:lnSpc>
                  <a:spcPct val="13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3200" b="1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2400" dirty="0" smtClean="0"/>
                <a:t>11</a:t>
              </a:r>
              <a:endParaRPr lang="en-US" altLang="zh-CN" sz="2400" dirty="0"/>
            </a:p>
          </p:txBody>
        </p:sp>
      </p:grpSp>
      <p:grpSp>
        <p:nvGrpSpPr>
          <p:cNvPr id="102" name="组合 101"/>
          <p:cNvGrpSpPr/>
          <p:nvPr/>
        </p:nvGrpSpPr>
        <p:grpSpPr>
          <a:xfrm>
            <a:off x="7565643" y="4672580"/>
            <a:ext cx="573279" cy="578445"/>
            <a:chOff x="1827590" y="1930736"/>
            <a:chExt cx="578445" cy="578445"/>
          </a:xfrm>
        </p:grpSpPr>
        <p:sp>
          <p:nvSpPr>
            <p:cNvPr id="103" name="椭圆 102"/>
            <p:cNvSpPr/>
            <p:nvPr/>
          </p:nvSpPr>
          <p:spPr>
            <a:xfrm>
              <a:off x="1827590" y="1930736"/>
              <a:ext cx="578445" cy="578445"/>
            </a:xfrm>
            <a:prstGeom prst="ellipse">
              <a:avLst/>
            </a:prstGeom>
            <a:solidFill>
              <a:srgbClr val="019E97"/>
            </a:solidFill>
            <a:ln w="50800">
              <a:solidFill>
                <a:schemeClr val="bg1">
                  <a:lumMod val="95000"/>
                </a:schemeClr>
              </a:solidFill>
              <a:round/>
            </a:ln>
            <a:effectLst/>
            <a:sp3d extrusionH="762000">
              <a:bevelT w="38100" h="38100"/>
            </a:sp3d>
          </p:spPr>
          <p:txBody>
            <a:bodyPr lIns="0" tIns="0" rIns="0" bIns="0" rtlCol="0" anchor="ctr"/>
            <a:lstStyle/>
            <a:p>
              <a:pPr algn="ctr"/>
              <a:endParaRPr lang="zh-CN" altLang="en-US" sz="3200" b="1" dirty="0">
                <a:solidFill>
                  <a:prstClr val="white">
                    <a:lumMod val="95000"/>
                  </a:prstClr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104" name="文本占位符 16"/>
            <p:cNvSpPr txBox="1"/>
            <p:nvPr/>
          </p:nvSpPr>
          <p:spPr>
            <a:xfrm>
              <a:off x="1858898" y="1933726"/>
              <a:ext cx="536458" cy="519501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lvl1pPr marL="0" indent="0" algn="ctr" defTabSz="914400" rtl="0" eaLnBrk="1" latinLnBrk="0" hangingPunct="1">
                <a:lnSpc>
                  <a:spcPct val="13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3200" b="1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2400" dirty="0" smtClean="0"/>
                <a:t>12</a:t>
              </a:r>
              <a:endParaRPr lang="en-US" altLang="zh-CN" sz="2400" dirty="0"/>
            </a:p>
          </p:txBody>
        </p:sp>
      </p:grp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椭圆 24"/>
          <p:cNvSpPr/>
          <p:nvPr/>
        </p:nvSpPr>
        <p:spPr>
          <a:xfrm>
            <a:off x="3238501" y="1793828"/>
            <a:ext cx="1905000" cy="1905000"/>
          </a:xfrm>
          <a:prstGeom prst="ellipse">
            <a:avLst/>
          </a:prstGeom>
          <a:solidFill>
            <a:srgbClr val="019E97"/>
          </a:solidFill>
          <a:ln w="127000">
            <a:solidFill>
              <a:schemeClr val="bg1">
                <a:lumMod val="95000"/>
              </a:schemeClr>
            </a:solidFill>
            <a:round/>
          </a:ln>
          <a:effectLst/>
          <a:sp3d extrusionH="762000">
            <a:bevelT w="38100" h="38100"/>
          </a:sp3d>
        </p:spPr>
        <p:txBody>
          <a:bodyPr lIns="0" tIns="0" rIns="0" bIns="0" rtlCol="0" anchor="ctr"/>
          <a:lstStyle/>
          <a:p>
            <a:pPr algn="ctr"/>
            <a:endParaRPr lang="zh-CN" altLang="en-US" sz="3200" b="1" dirty="0">
              <a:solidFill>
                <a:prstClr val="white">
                  <a:lumMod val="95000"/>
                </a:prstClr>
              </a:solidFill>
              <a:ea typeface="微软雅黑" panose="020B0503020204020204" pitchFamily="34" charset="-122"/>
            </a:endParaRPr>
          </a:p>
        </p:txBody>
      </p:sp>
      <p:sp>
        <p:nvSpPr>
          <p:cNvPr id="17" name="文本占位符 16"/>
          <p:cNvSpPr txBox="1"/>
          <p:nvPr/>
        </p:nvSpPr>
        <p:spPr>
          <a:xfrm>
            <a:off x="5453743" y="1617267"/>
            <a:ext cx="2503714" cy="1396729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ctr" defTabSz="914400" rtl="0" eaLnBrk="1" latinLnBrk="0" hangingPunct="1">
              <a:lnSpc>
                <a:spcPct val="13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7200" b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04</a:t>
            </a:r>
            <a:endParaRPr lang="en-US" altLang="zh-CN" sz="7200" b="0" dirty="0">
              <a:solidFill>
                <a:schemeClr val="tx1">
                  <a:lumMod val="65000"/>
                  <a:lumOff val="35000"/>
                </a:schemeClr>
              </a:solidFill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4259887" y="5780742"/>
            <a:ext cx="7932113" cy="1042443"/>
          </a:xfrm>
          <a:prstGeom prst="rect">
            <a:avLst/>
          </a:prstGeom>
          <a:solidFill>
            <a:srgbClr val="019E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9" name="组合 18"/>
          <p:cNvGrpSpPr/>
          <p:nvPr/>
        </p:nvGrpSpPr>
        <p:grpSpPr>
          <a:xfrm flipH="1">
            <a:off x="-1" y="5780742"/>
            <a:ext cx="4259888" cy="1042443"/>
            <a:chOff x="1726876" y="4080126"/>
            <a:chExt cx="9012980" cy="2205578"/>
          </a:xfrm>
        </p:grpSpPr>
        <p:grpSp>
          <p:nvGrpSpPr>
            <p:cNvPr id="20" name="组合 19"/>
            <p:cNvGrpSpPr/>
            <p:nvPr/>
          </p:nvGrpSpPr>
          <p:grpSpPr>
            <a:xfrm>
              <a:off x="8534268" y="4080126"/>
              <a:ext cx="2205588" cy="2205578"/>
              <a:chOff x="1174007" y="954462"/>
              <a:chExt cx="1329951" cy="1329951"/>
            </a:xfrm>
            <a:solidFill>
              <a:srgbClr val="21A247"/>
            </a:solidFill>
          </p:grpSpPr>
          <p:sp>
            <p:nvSpPr>
              <p:cNvPr id="22" name="矩形 21"/>
              <p:cNvSpPr/>
              <p:nvPr/>
            </p:nvSpPr>
            <p:spPr>
              <a:xfrm>
                <a:off x="1605900" y="954462"/>
                <a:ext cx="466165" cy="1329951"/>
              </a:xfrm>
              <a:prstGeom prst="rect">
                <a:avLst/>
              </a:prstGeom>
              <a:solidFill>
                <a:srgbClr val="019E9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/>
              </a:p>
            </p:txBody>
          </p:sp>
          <p:sp>
            <p:nvSpPr>
              <p:cNvPr id="23" name="矩形 22"/>
              <p:cNvSpPr/>
              <p:nvPr/>
            </p:nvSpPr>
            <p:spPr>
              <a:xfrm rot="5400000">
                <a:off x="1605900" y="954461"/>
                <a:ext cx="466165" cy="1329951"/>
              </a:xfrm>
              <a:prstGeom prst="rect">
                <a:avLst/>
              </a:prstGeom>
              <a:solidFill>
                <a:srgbClr val="019E9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/>
              </a:p>
            </p:txBody>
          </p:sp>
        </p:grpSp>
        <p:sp>
          <p:nvSpPr>
            <p:cNvPr id="21" name="任意多边形: 形状 20"/>
            <p:cNvSpPr/>
            <p:nvPr/>
          </p:nvSpPr>
          <p:spPr>
            <a:xfrm>
              <a:off x="1726876" y="4080126"/>
              <a:ext cx="7347097" cy="2205578"/>
            </a:xfrm>
            <a:custGeom>
              <a:avLst/>
              <a:gdLst>
                <a:gd name="connsiteX0" fmla="*/ 0 w 7347097"/>
                <a:gd name="connsiteY0" fmla="*/ 0 h 2205578"/>
                <a:gd name="connsiteX1" fmla="*/ 4391246 w 7347097"/>
                <a:gd name="connsiteY1" fmla="*/ 0 h 2205578"/>
                <a:gd name="connsiteX2" fmla="*/ 6645349 w 7347097"/>
                <a:gd name="connsiteY2" fmla="*/ 0 h 2205578"/>
                <a:gd name="connsiteX3" fmla="*/ 7347097 w 7347097"/>
                <a:gd name="connsiteY3" fmla="*/ 0 h 2205578"/>
                <a:gd name="connsiteX4" fmla="*/ 7347097 w 7347097"/>
                <a:gd name="connsiteY4" fmla="*/ 549776 h 2205578"/>
                <a:gd name="connsiteX5" fmla="*/ 6645349 w 7347097"/>
                <a:gd name="connsiteY5" fmla="*/ 549776 h 2205578"/>
                <a:gd name="connsiteX6" fmla="*/ 6645349 w 7347097"/>
                <a:gd name="connsiteY6" fmla="*/ 1653644 h 2205578"/>
                <a:gd name="connsiteX7" fmla="*/ 7347097 w 7347097"/>
                <a:gd name="connsiteY7" fmla="*/ 1653644 h 2205578"/>
                <a:gd name="connsiteX8" fmla="*/ 7347097 w 7347097"/>
                <a:gd name="connsiteY8" fmla="*/ 2205578 h 2205578"/>
                <a:gd name="connsiteX9" fmla="*/ 4391246 w 7347097"/>
                <a:gd name="connsiteY9" fmla="*/ 2205578 h 2205578"/>
                <a:gd name="connsiteX10" fmla="*/ 4391246 w 7347097"/>
                <a:gd name="connsiteY10" fmla="*/ 2199345 h 2205578"/>
                <a:gd name="connsiteX11" fmla="*/ 0 w 7347097"/>
                <a:gd name="connsiteY11" fmla="*/ 2199345 h 2205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347097" h="2205578">
                  <a:moveTo>
                    <a:pt x="0" y="0"/>
                  </a:moveTo>
                  <a:lnTo>
                    <a:pt x="4391246" y="0"/>
                  </a:lnTo>
                  <a:lnTo>
                    <a:pt x="6645349" y="0"/>
                  </a:lnTo>
                  <a:lnTo>
                    <a:pt x="7347097" y="0"/>
                  </a:lnTo>
                  <a:lnTo>
                    <a:pt x="7347097" y="549776"/>
                  </a:lnTo>
                  <a:lnTo>
                    <a:pt x="6645349" y="549776"/>
                  </a:lnTo>
                  <a:lnTo>
                    <a:pt x="6645349" y="1653644"/>
                  </a:lnTo>
                  <a:lnTo>
                    <a:pt x="7347097" y="1653644"/>
                  </a:lnTo>
                  <a:lnTo>
                    <a:pt x="7347097" y="2205578"/>
                  </a:lnTo>
                  <a:lnTo>
                    <a:pt x="4391246" y="2205578"/>
                  </a:lnTo>
                  <a:lnTo>
                    <a:pt x="4391246" y="2199345"/>
                  </a:lnTo>
                  <a:lnTo>
                    <a:pt x="0" y="2199345"/>
                  </a:lnTo>
                  <a:close/>
                </a:path>
              </a:pathLst>
            </a:custGeom>
            <a:solidFill>
              <a:srgbClr val="019E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24" name="TextBox 57"/>
          <p:cNvSpPr txBox="1"/>
          <p:nvPr/>
        </p:nvSpPr>
        <p:spPr>
          <a:xfrm>
            <a:off x="1206688" y="5962240"/>
            <a:ext cx="77689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>
                <a:solidFill>
                  <a:schemeClr val="bg1"/>
                </a:solidFill>
              </a:rPr>
              <a:t>无德者不能为医，有品者方能济世</a:t>
            </a:r>
            <a:endParaRPr lang="id-ID" sz="3200" b="1" dirty="0">
              <a:solidFill>
                <a:schemeClr val="bg1"/>
              </a:solidFill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3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7149" y="2070805"/>
            <a:ext cx="1376997" cy="1351045"/>
          </a:xfrm>
          <a:prstGeom prst="rect">
            <a:avLst/>
          </a:prstGeom>
        </p:spPr>
      </p:pic>
      <p:sp>
        <p:nvSpPr>
          <p:cNvPr id="13" name="文本占位符 16"/>
          <p:cNvSpPr txBox="1"/>
          <p:nvPr/>
        </p:nvSpPr>
        <p:spPr>
          <a:xfrm>
            <a:off x="5453743" y="2763758"/>
            <a:ext cx="3648074" cy="707886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 defTabSz="914400" rtl="0" eaLnBrk="1" latinLnBrk="0" hangingPunct="1">
              <a:lnSpc>
                <a:spcPct val="13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zh-CN" altLang="en-US" sz="4000" dirty="0">
                <a:solidFill>
                  <a:srgbClr val="009999"/>
                </a:solidFill>
              </a:rPr>
              <a:t>活动计划拟定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文本占位符 16"/>
          <p:cNvSpPr txBox="1"/>
          <p:nvPr/>
        </p:nvSpPr>
        <p:spPr>
          <a:xfrm>
            <a:off x="866488" y="103387"/>
            <a:ext cx="5737026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altLang="zh-CN" sz="3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913765"/>
            <a:r>
              <a:rPr lang="zh-CN" altLang="en-US" dirty="0" smtClean="0">
                <a:solidFill>
                  <a:schemeClr val="bg1"/>
                </a:solidFill>
              </a:rPr>
              <a:t>活动计划表</a:t>
            </a:r>
            <a:endParaRPr lang="zh-CN" altLang="en-US" dirty="0">
              <a:solidFill>
                <a:schemeClr val="bg1"/>
              </a:solidFill>
            </a:endParaRPr>
          </a:p>
        </p:txBody>
      </p:sp>
      <p:graphicFrame>
        <p:nvGraphicFramePr>
          <p:cNvPr id="3" name="表格 2"/>
          <p:cNvGraphicFramePr>
            <a:graphicFrameLocks noGrp="1"/>
          </p:cNvGraphicFramePr>
          <p:nvPr/>
        </p:nvGraphicFramePr>
        <p:xfrm>
          <a:off x="625610" y="939741"/>
          <a:ext cx="11250799" cy="5405341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597614"/>
                <a:gridCol w="592735"/>
                <a:gridCol w="597614"/>
                <a:gridCol w="449542"/>
                <a:gridCol w="388560"/>
                <a:gridCol w="292709"/>
                <a:gridCol w="292709"/>
                <a:gridCol w="268318"/>
                <a:gridCol w="341495"/>
                <a:gridCol w="341495"/>
                <a:gridCol w="341495"/>
                <a:gridCol w="341495"/>
                <a:gridCol w="341495"/>
                <a:gridCol w="341495"/>
                <a:gridCol w="341495"/>
                <a:gridCol w="268318"/>
                <a:gridCol w="292709"/>
                <a:gridCol w="292709"/>
                <a:gridCol w="292709"/>
                <a:gridCol w="341495"/>
                <a:gridCol w="136152"/>
                <a:gridCol w="341495"/>
                <a:gridCol w="341495"/>
                <a:gridCol w="341495"/>
                <a:gridCol w="682989"/>
                <a:gridCol w="878129"/>
                <a:gridCol w="1170838"/>
              </a:tblGrid>
              <a:tr h="234989">
                <a:tc gridSpan="3">
                  <a:txBody>
                    <a:bodyPr/>
                    <a:lstStyle/>
                    <a:p>
                      <a:pPr indent="444500" algn="ctr"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What</a:t>
                      </a:r>
                      <a:endParaRPr lang="zh-CN" sz="1000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gridSpan="2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When</a:t>
                      </a:r>
                      <a:endParaRPr lang="zh-CN" sz="1000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Who</a:t>
                      </a:r>
                      <a:endParaRPr lang="zh-CN" sz="1000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Where</a:t>
                      </a:r>
                      <a:endParaRPr lang="zh-CN" sz="1000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How</a:t>
                      </a:r>
                      <a:endParaRPr lang="zh-CN" sz="1000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99"/>
                    </a:solidFill>
                  </a:tcPr>
                </a:tc>
              </a:tr>
              <a:tr h="163841">
                <a:tc rowSpan="2" gridSpan="3">
                  <a:txBody>
                    <a:bodyPr/>
                    <a:lstStyle/>
                    <a:p>
                      <a:pPr indent="333375" algn="ctr">
                        <a:spcAft>
                          <a:spcPts val="0"/>
                        </a:spcAft>
                      </a:pPr>
                      <a:r>
                        <a:rPr lang="zh-CN" sz="1000" kern="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月份周数</a:t>
                      </a:r>
                      <a:endParaRPr lang="zh-CN" sz="1000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000" kern="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步骤</a:t>
                      </a:r>
                      <a:endParaRPr lang="zh-CN" sz="1000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009999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4</a:t>
                      </a:r>
                      <a:endParaRPr lang="zh-CN" sz="1000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99"/>
                    </a:solidFill>
                  </a:tcPr>
                </a:tc>
                <a:tc gridSpan="4">
                  <a:txBody>
                    <a:bodyPr/>
                    <a:lstStyle/>
                    <a:p>
                      <a:pPr indent="133350" algn="ctr">
                        <a:spcAft>
                          <a:spcPts val="0"/>
                        </a:spcAft>
                      </a:pPr>
                      <a:r>
                        <a:rPr lang="en-US" sz="1000" kern="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5</a:t>
                      </a:r>
                      <a:r>
                        <a:rPr lang="zh-CN" sz="1000" kern="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月</a:t>
                      </a:r>
                      <a:endParaRPr lang="zh-CN" sz="1000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indent="66675" algn="ctr">
                        <a:spcAft>
                          <a:spcPts val="0"/>
                        </a:spcAft>
                      </a:pPr>
                      <a:r>
                        <a:rPr lang="en-US" sz="1000" kern="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  6</a:t>
                      </a:r>
                      <a:r>
                        <a:rPr lang="zh-CN" sz="1000" kern="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月</a:t>
                      </a:r>
                      <a:endParaRPr lang="zh-CN" sz="1000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    7</a:t>
                      </a:r>
                      <a:r>
                        <a:rPr lang="zh-CN" sz="1000" kern="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月</a:t>
                      </a:r>
                      <a:endParaRPr lang="zh-CN" sz="1000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   8</a:t>
                      </a:r>
                      <a:r>
                        <a:rPr lang="zh-CN" sz="1000" kern="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月</a:t>
                      </a:r>
                      <a:endParaRPr lang="zh-CN" sz="1000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    9</a:t>
                      </a:r>
                      <a:r>
                        <a:rPr lang="zh-CN" sz="1000" kern="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月</a:t>
                      </a:r>
                      <a:endParaRPr lang="zh-CN" sz="1000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000" kern="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负责人</a:t>
                      </a:r>
                      <a:endParaRPr lang="zh-CN" sz="1000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99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000" kern="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地点</a:t>
                      </a:r>
                      <a:endParaRPr lang="zh-CN" sz="1000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99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000" kern="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品管工具</a:t>
                      </a:r>
                      <a:endParaRPr lang="zh-CN" sz="1000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99"/>
                    </a:solidFill>
                  </a:tcPr>
                </a:tc>
              </a:tr>
              <a:tr h="184991">
                <a:tc gridSpan="3"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endParaRPr lang="zh-CN" sz="1000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endParaRPr lang="zh-CN" sz="1000" kern="10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</a:t>
                      </a:r>
                      <a:endParaRPr lang="zh-CN" sz="1000" kern="10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</a:t>
                      </a:r>
                      <a:endParaRPr lang="zh-CN" sz="1000" kern="10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</a:t>
                      </a:r>
                      <a:endParaRPr lang="zh-CN" sz="1000" kern="10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endParaRPr lang="zh-CN" sz="1000" kern="10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</a:t>
                      </a:r>
                      <a:endParaRPr lang="zh-CN" sz="1000" kern="10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</a:t>
                      </a:r>
                      <a:endParaRPr lang="zh-CN" sz="1000" kern="10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</a:t>
                      </a:r>
                      <a:endParaRPr lang="zh-CN" sz="1000" kern="10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endParaRPr lang="zh-CN" sz="1000" kern="10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</a:t>
                      </a:r>
                      <a:endParaRPr lang="zh-CN" sz="1000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</a:t>
                      </a:r>
                      <a:endParaRPr lang="zh-CN" sz="1000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</a:t>
                      </a:r>
                      <a:endParaRPr lang="zh-CN" sz="1000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endParaRPr lang="zh-CN" sz="1000" kern="10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</a:t>
                      </a:r>
                      <a:endParaRPr lang="zh-CN" sz="1000" kern="10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</a:t>
                      </a:r>
                      <a:endParaRPr lang="zh-CN" sz="1000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99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</a:t>
                      </a:r>
                      <a:endParaRPr lang="zh-CN" sz="1000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endParaRPr lang="zh-CN" sz="1000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</a:t>
                      </a:r>
                      <a:endParaRPr lang="zh-CN" sz="1000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</a:t>
                      </a:r>
                      <a:endParaRPr lang="zh-CN" sz="1000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9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</a:tr>
              <a:tr h="184991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endParaRPr lang="zh-CN" sz="1000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000" kern="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组圈</a:t>
                      </a:r>
                      <a:endParaRPr lang="zh-CN" sz="1000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000" kern="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计划</a:t>
                      </a:r>
                      <a:endParaRPr lang="zh-CN" sz="1000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050" kern="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CN" sz="10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90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血透室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90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小组讨论</a:t>
                      </a:r>
                      <a:endParaRPr lang="zh-CN" sz="10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184785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000" kern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实际</a:t>
                      </a:r>
                      <a:endParaRPr lang="zh-CN" sz="1000" kern="10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050" kern="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</a:tr>
              <a:tr h="184991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</a:t>
                      </a:r>
                      <a:endParaRPr lang="zh-CN" sz="1000" kern="10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000" kern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主题选定</a:t>
                      </a:r>
                      <a:endParaRPr lang="zh-CN" sz="1000" kern="10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000" kern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计划</a:t>
                      </a:r>
                      <a:endParaRPr lang="zh-CN" sz="1000" kern="10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050" kern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CN" sz="10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90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血透室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90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头脑风暴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184991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000" kern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实际</a:t>
                      </a:r>
                      <a:endParaRPr lang="zh-CN" sz="1000" kern="10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050" kern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</a:tr>
              <a:tr h="274320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</a:t>
                      </a:r>
                      <a:endParaRPr lang="zh-CN" sz="1000" kern="10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000" kern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拟订计划</a:t>
                      </a:r>
                      <a:endParaRPr lang="zh-CN" sz="1000" kern="10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000" kern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计划</a:t>
                      </a:r>
                      <a:endParaRPr lang="zh-CN" sz="1000" kern="10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CN" sz="10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90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血透室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90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小组讨论 甘特图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184991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000" kern="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实际</a:t>
                      </a:r>
                      <a:endParaRPr lang="zh-CN" sz="1000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</a:tr>
              <a:tr h="184991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</a:t>
                      </a:r>
                      <a:endParaRPr lang="zh-CN" sz="1000" kern="10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000" kern="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现状把握</a:t>
                      </a:r>
                      <a:endParaRPr lang="zh-CN" sz="1000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000" kern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计划</a:t>
                      </a:r>
                      <a:endParaRPr lang="zh-CN" sz="1000" kern="10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90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透析区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90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查检表 流程图柱状图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184991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000" kern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实际</a:t>
                      </a:r>
                      <a:endParaRPr lang="zh-CN" sz="1000" kern="10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</a:tr>
              <a:tr h="184991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</a:t>
                      </a:r>
                      <a:endParaRPr lang="zh-CN" sz="1000" kern="10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000" kern="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目标设定</a:t>
                      </a:r>
                      <a:endParaRPr lang="zh-CN" sz="1000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000" kern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计划</a:t>
                      </a:r>
                      <a:endParaRPr lang="zh-CN" sz="1000" kern="10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050" kern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CN" sz="10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90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血透室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90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小组讨论</a:t>
                      </a:r>
                      <a:r>
                        <a:rPr lang="en-US" sz="90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</a:t>
                      </a:r>
                      <a:r>
                        <a:rPr lang="zh-CN" sz="90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头脑风暴 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184991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000" kern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实际</a:t>
                      </a:r>
                      <a:endParaRPr lang="zh-CN" sz="1000" kern="10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050" kern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</a:tr>
              <a:tr h="184991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</a:t>
                      </a:r>
                      <a:endParaRPr lang="zh-CN" sz="1000" kern="10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000" kern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要因分析</a:t>
                      </a:r>
                      <a:endParaRPr lang="zh-CN" sz="1000" kern="10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000" kern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计划</a:t>
                      </a:r>
                      <a:endParaRPr lang="zh-CN" sz="1000" kern="10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050" kern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90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血透室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90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柏拉图 鱼骨图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90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冰山图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251917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000" kern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实际</a:t>
                      </a:r>
                      <a:endParaRPr lang="zh-CN" sz="1000" kern="10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050" kern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</a:tr>
              <a:tr h="184991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7</a:t>
                      </a:r>
                      <a:endParaRPr lang="zh-CN" sz="1000" kern="10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000" kern="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对策拟订</a:t>
                      </a:r>
                      <a:endParaRPr lang="zh-CN" sz="1000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000" kern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计划</a:t>
                      </a:r>
                      <a:endParaRPr lang="zh-CN" sz="1000" kern="10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050" kern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CN" sz="10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90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血透室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</a:t>
                      </a:r>
                      <a:r>
                        <a:rPr lang="zh-CN" sz="90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头脑风暴</a:t>
                      </a:r>
                      <a:r>
                        <a:rPr lang="en-US" sz="90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</a:t>
                      </a:r>
                      <a:r>
                        <a:rPr lang="zh-CN" sz="90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小组讨论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184991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000" kern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实际</a:t>
                      </a:r>
                      <a:endParaRPr lang="zh-CN" sz="1000" kern="10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050" kern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</a:tr>
              <a:tr h="184991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8</a:t>
                      </a:r>
                      <a:endParaRPr lang="zh-CN" sz="1000" kern="10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000" kern="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对策实施</a:t>
                      </a:r>
                      <a:endParaRPr lang="zh-CN" sz="1000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000" kern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计划</a:t>
                      </a:r>
                      <a:endParaRPr lang="zh-CN" sz="1000" kern="10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050" kern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CN" sz="10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90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透析区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90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头脑风暴</a:t>
                      </a:r>
                      <a:r>
                        <a:rPr lang="en-US" sz="90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</a:t>
                      </a:r>
                      <a:r>
                        <a:rPr lang="zh-CN" sz="90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小组讨论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184991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000" kern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实际</a:t>
                      </a:r>
                      <a:endParaRPr lang="zh-CN" sz="1000" kern="10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050" kern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</a:tr>
              <a:tr h="184991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9</a:t>
                      </a:r>
                      <a:endParaRPr lang="zh-CN" sz="1000" kern="10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000" kern="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效果评价</a:t>
                      </a:r>
                      <a:endParaRPr lang="zh-CN" sz="1000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000" kern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计划</a:t>
                      </a:r>
                      <a:endParaRPr lang="zh-CN" sz="1000" kern="10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050" kern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CN" sz="10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90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血透室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90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柏拉图 雷达图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184991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000" kern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实际</a:t>
                      </a:r>
                      <a:endParaRPr lang="zh-CN" sz="1000" kern="10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050" kern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</a:tr>
              <a:tr h="184991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10</a:t>
                      </a:r>
                      <a:endParaRPr lang="zh-CN" sz="1000" kern="10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000" kern="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标准化</a:t>
                      </a:r>
                      <a:endParaRPr lang="zh-CN" sz="1000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000" kern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计划</a:t>
                      </a:r>
                      <a:endParaRPr lang="zh-CN" sz="1000" kern="10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050" kern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CN" sz="10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90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血透室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90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头脑风暴 小组讨论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184991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000" kern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实际</a:t>
                      </a:r>
                      <a:endParaRPr lang="zh-CN" sz="1000" kern="10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050" kern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</a:tr>
              <a:tr h="184991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11</a:t>
                      </a:r>
                      <a:endParaRPr lang="zh-CN" sz="1000" kern="10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000" kern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课题总结</a:t>
                      </a:r>
                      <a:endParaRPr lang="zh-CN" sz="1000" kern="10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000" kern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计划</a:t>
                      </a:r>
                      <a:endParaRPr lang="zh-CN" sz="1000" kern="10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050" kern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CN" sz="10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90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血透室</a:t>
                      </a:r>
                      <a:endParaRPr lang="zh-CN" sz="10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90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小组讨论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184991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000" kern="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实际</a:t>
                      </a:r>
                      <a:endParaRPr lang="zh-CN" sz="1000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050" kern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</a:tr>
              <a:tr h="163841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12</a:t>
                      </a:r>
                      <a:endParaRPr lang="zh-CN" sz="1000" kern="10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000" kern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成果发布</a:t>
                      </a:r>
                      <a:endParaRPr lang="zh-CN" sz="1000" kern="10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000" kern="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计划</a:t>
                      </a:r>
                      <a:endParaRPr lang="zh-CN" sz="1000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050" kern="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0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CN" sz="10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900" ker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血透室</a:t>
                      </a: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90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小组讨论</a:t>
                      </a:r>
                      <a:endParaRPr lang="zh-CN" sz="10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163841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altLang="en-US" sz="1000" kern="100" dirty="0" smtClean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实际</a:t>
                      </a:r>
                      <a:endParaRPr lang="zh-CN" sz="1000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CN" sz="10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CN" sz="10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CN" sz="10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CN" sz="10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CN" sz="10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CN" sz="10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CN" sz="10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CN" sz="10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CN" sz="10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CN" sz="10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CN" sz="10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CN" sz="10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CN" sz="10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CN" sz="10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CN" sz="10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CN" sz="10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CN" sz="10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CN" sz="10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050" kern="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CN" sz="10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075" marR="580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4" name="直接箭头连接符 3"/>
          <p:cNvCxnSpPr/>
          <p:nvPr/>
        </p:nvCxnSpPr>
        <p:spPr>
          <a:xfrm>
            <a:off x="2077420" y="1997006"/>
            <a:ext cx="224308" cy="0"/>
          </a:xfrm>
          <a:prstGeom prst="straightConnector1">
            <a:avLst/>
          </a:prstGeom>
          <a:ln w="15875">
            <a:solidFill>
              <a:schemeClr val="tx1">
                <a:lumMod val="65000"/>
                <a:lumOff val="35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箭头连接符 4"/>
          <p:cNvCxnSpPr/>
          <p:nvPr/>
        </p:nvCxnSpPr>
        <p:spPr>
          <a:xfrm>
            <a:off x="2077420" y="2197031"/>
            <a:ext cx="224308" cy="0"/>
          </a:xfrm>
          <a:prstGeom prst="straightConnector1">
            <a:avLst/>
          </a:prstGeom>
          <a:ln w="15875">
            <a:solidFill>
              <a:srgbClr val="89C60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箭头连接符 5"/>
          <p:cNvCxnSpPr/>
          <p:nvPr/>
        </p:nvCxnSpPr>
        <p:spPr>
          <a:xfrm>
            <a:off x="2194441" y="2473256"/>
            <a:ext cx="224308" cy="0"/>
          </a:xfrm>
          <a:prstGeom prst="straightConnector1">
            <a:avLst/>
          </a:prstGeom>
          <a:ln w="15875">
            <a:solidFill>
              <a:schemeClr val="tx1">
                <a:lumMod val="65000"/>
                <a:lumOff val="35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箭头连接符 6"/>
          <p:cNvCxnSpPr/>
          <p:nvPr/>
        </p:nvCxnSpPr>
        <p:spPr>
          <a:xfrm>
            <a:off x="2194441" y="2673281"/>
            <a:ext cx="224308" cy="0"/>
          </a:xfrm>
          <a:prstGeom prst="straightConnector1">
            <a:avLst/>
          </a:prstGeom>
          <a:ln w="15875">
            <a:solidFill>
              <a:srgbClr val="89C60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箭头连接符 7"/>
          <p:cNvCxnSpPr/>
          <p:nvPr/>
        </p:nvCxnSpPr>
        <p:spPr>
          <a:xfrm>
            <a:off x="2429725" y="2997131"/>
            <a:ext cx="224308" cy="0"/>
          </a:xfrm>
          <a:prstGeom prst="straightConnector1">
            <a:avLst/>
          </a:prstGeom>
          <a:ln w="15875">
            <a:solidFill>
              <a:schemeClr val="tx1">
                <a:lumMod val="65000"/>
                <a:lumOff val="35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箭头连接符 8"/>
          <p:cNvCxnSpPr/>
          <p:nvPr/>
        </p:nvCxnSpPr>
        <p:spPr>
          <a:xfrm>
            <a:off x="2429725" y="3197156"/>
            <a:ext cx="224308" cy="0"/>
          </a:xfrm>
          <a:prstGeom prst="straightConnector1">
            <a:avLst/>
          </a:prstGeom>
          <a:ln w="15875">
            <a:solidFill>
              <a:srgbClr val="89C60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箭头连接符 9"/>
          <p:cNvCxnSpPr/>
          <p:nvPr/>
        </p:nvCxnSpPr>
        <p:spPr>
          <a:xfrm>
            <a:off x="2724999" y="3444806"/>
            <a:ext cx="367557" cy="0"/>
          </a:xfrm>
          <a:prstGeom prst="straightConnector1">
            <a:avLst/>
          </a:prstGeom>
          <a:ln w="15875">
            <a:solidFill>
              <a:schemeClr val="tx1">
                <a:lumMod val="65000"/>
                <a:lumOff val="35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箭头连接符 10"/>
          <p:cNvCxnSpPr/>
          <p:nvPr/>
        </p:nvCxnSpPr>
        <p:spPr>
          <a:xfrm>
            <a:off x="2724999" y="3644831"/>
            <a:ext cx="367557" cy="0"/>
          </a:xfrm>
          <a:prstGeom prst="straightConnector1">
            <a:avLst/>
          </a:prstGeom>
          <a:ln w="15875">
            <a:solidFill>
              <a:srgbClr val="89C60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箭头连接符 11"/>
          <p:cNvCxnSpPr/>
          <p:nvPr/>
        </p:nvCxnSpPr>
        <p:spPr>
          <a:xfrm>
            <a:off x="2845250" y="3844856"/>
            <a:ext cx="367557" cy="0"/>
          </a:xfrm>
          <a:prstGeom prst="straightConnector1">
            <a:avLst/>
          </a:prstGeom>
          <a:ln w="15875">
            <a:solidFill>
              <a:schemeClr val="tx1">
                <a:lumMod val="65000"/>
                <a:lumOff val="35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箭头连接符 12"/>
          <p:cNvCxnSpPr/>
          <p:nvPr/>
        </p:nvCxnSpPr>
        <p:spPr>
          <a:xfrm>
            <a:off x="2883350" y="4044881"/>
            <a:ext cx="367557" cy="0"/>
          </a:xfrm>
          <a:prstGeom prst="straightConnector1">
            <a:avLst/>
          </a:prstGeom>
          <a:ln w="15875">
            <a:solidFill>
              <a:srgbClr val="89C60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箭头连接符 13"/>
          <p:cNvCxnSpPr/>
          <p:nvPr/>
        </p:nvCxnSpPr>
        <p:spPr>
          <a:xfrm>
            <a:off x="3118189" y="4273481"/>
            <a:ext cx="367557" cy="0"/>
          </a:xfrm>
          <a:prstGeom prst="straightConnector1">
            <a:avLst/>
          </a:prstGeom>
          <a:ln w="15875">
            <a:solidFill>
              <a:schemeClr val="tx1">
                <a:lumMod val="65000"/>
                <a:lumOff val="35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箭头连接符 14"/>
          <p:cNvCxnSpPr/>
          <p:nvPr/>
        </p:nvCxnSpPr>
        <p:spPr>
          <a:xfrm>
            <a:off x="3118189" y="4473506"/>
            <a:ext cx="367557" cy="0"/>
          </a:xfrm>
          <a:prstGeom prst="straightConnector1">
            <a:avLst/>
          </a:prstGeom>
          <a:ln w="15875">
            <a:solidFill>
              <a:srgbClr val="89C60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箭头连接符 15"/>
          <p:cNvCxnSpPr/>
          <p:nvPr/>
        </p:nvCxnSpPr>
        <p:spPr>
          <a:xfrm>
            <a:off x="3356314" y="4625906"/>
            <a:ext cx="2664786" cy="0"/>
          </a:xfrm>
          <a:prstGeom prst="straightConnector1">
            <a:avLst/>
          </a:prstGeom>
          <a:ln w="15875">
            <a:solidFill>
              <a:schemeClr val="tx1">
                <a:lumMod val="65000"/>
                <a:lumOff val="35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箭头连接符 16"/>
          <p:cNvCxnSpPr/>
          <p:nvPr/>
        </p:nvCxnSpPr>
        <p:spPr>
          <a:xfrm>
            <a:off x="3327739" y="4825931"/>
            <a:ext cx="2664786" cy="0"/>
          </a:xfrm>
          <a:prstGeom prst="straightConnector1">
            <a:avLst/>
          </a:prstGeom>
          <a:ln w="15875">
            <a:solidFill>
              <a:srgbClr val="89C60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箭头连接符 17"/>
          <p:cNvCxnSpPr/>
          <p:nvPr/>
        </p:nvCxnSpPr>
        <p:spPr>
          <a:xfrm>
            <a:off x="5387164" y="5006906"/>
            <a:ext cx="367557" cy="0"/>
          </a:xfrm>
          <a:prstGeom prst="straightConnector1">
            <a:avLst/>
          </a:prstGeom>
          <a:ln w="15875">
            <a:solidFill>
              <a:schemeClr val="tx1">
                <a:lumMod val="65000"/>
                <a:lumOff val="35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箭头连接符 18"/>
          <p:cNvCxnSpPr/>
          <p:nvPr/>
        </p:nvCxnSpPr>
        <p:spPr>
          <a:xfrm>
            <a:off x="5415739" y="5206931"/>
            <a:ext cx="367557" cy="0"/>
          </a:xfrm>
          <a:prstGeom prst="straightConnector1">
            <a:avLst/>
          </a:prstGeom>
          <a:ln w="15875">
            <a:solidFill>
              <a:srgbClr val="89C60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箭头连接符 19"/>
          <p:cNvCxnSpPr/>
          <p:nvPr/>
        </p:nvCxnSpPr>
        <p:spPr>
          <a:xfrm>
            <a:off x="5675896" y="5378381"/>
            <a:ext cx="275668" cy="0"/>
          </a:xfrm>
          <a:prstGeom prst="straightConnector1">
            <a:avLst/>
          </a:prstGeom>
          <a:ln w="15875">
            <a:solidFill>
              <a:schemeClr val="tx1">
                <a:lumMod val="65000"/>
                <a:lumOff val="35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箭头连接符 20"/>
          <p:cNvCxnSpPr/>
          <p:nvPr/>
        </p:nvCxnSpPr>
        <p:spPr>
          <a:xfrm>
            <a:off x="5704471" y="5578406"/>
            <a:ext cx="275668" cy="0"/>
          </a:xfrm>
          <a:prstGeom prst="straightConnector1">
            <a:avLst/>
          </a:prstGeom>
          <a:ln w="15875">
            <a:solidFill>
              <a:srgbClr val="89C60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箭头连接符 21"/>
          <p:cNvCxnSpPr/>
          <p:nvPr/>
        </p:nvCxnSpPr>
        <p:spPr>
          <a:xfrm>
            <a:off x="5904496" y="5730806"/>
            <a:ext cx="275668" cy="0"/>
          </a:xfrm>
          <a:prstGeom prst="straightConnector1">
            <a:avLst/>
          </a:prstGeom>
          <a:ln w="15875">
            <a:solidFill>
              <a:schemeClr val="tx1">
                <a:lumMod val="65000"/>
                <a:lumOff val="35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箭头连接符 22"/>
          <p:cNvCxnSpPr/>
          <p:nvPr/>
        </p:nvCxnSpPr>
        <p:spPr>
          <a:xfrm>
            <a:off x="5933071" y="5930831"/>
            <a:ext cx="275668" cy="0"/>
          </a:xfrm>
          <a:prstGeom prst="straightConnector1">
            <a:avLst/>
          </a:prstGeom>
          <a:ln w="15875">
            <a:solidFill>
              <a:srgbClr val="89C60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箭头连接符 23"/>
          <p:cNvCxnSpPr/>
          <p:nvPr/>
        </p:nvCxnSpPr>
        <p:spPr>
          <a:xfrm>
            <a:off x="6190246" y="6083231"/>
            <a:ext cx="643224" cy="0"/>
          </a:xfrm>
          <a:prstGeom prst="straightConnector1">
            <a:avLst/>
          </a:prstGeom>
          <a:ln w="15875">
            <a:solidFill>
              <a:schemeClr val="tx1">
                <a:lumMod val="65000"/>
                <a:lumOff val="35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箭头连接符 24"/>
          <p:cNvCxnSpPr/>
          <p:nvPr/>
        </p:nvCxnSpPr>
        <p:spPr>
          <a:xfrm>
            <a:off x="6190246" y="6254681"/>
            <a:ext cx="643224" cy="0"/>
          </a:xfrm>
          <a:prstGeom prst="straightConnector1">
            <a:avLst/>
          </a:prstGeom>
          <a:ln w="15875">
            <a:solidFill>
              <a:srgbClr val="89C60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组合 25"/>
          <p:cNvGrpSpPr/>
          <p:nvPr/>
        </p:nvGrpSpPr>
        <p:grpSpPr>
          <a:xfrm>
            <a:off x="1959549" y="6535735"/>
            <a:ext cx="7624350" cy="307777"/>
            <a:chOff x="1401977" y="6285011"/>
            <a:chExt cx="5974079" cy="307777"/>
          </a:xfrm>
        </p:grpSpPr>
        <p:cxnSp>
          <p:nvCxnSpPr>
            <p:cNvPr id="27" name="直接箭头连接符 26"/>
            <p:cNvCxnSpPr/>
            <p:nvPr/>
          </p:nvCxnSpPr>
          <p:spPr>
            <a:xfrm>
              <a:off x="1401977" y="6438900"/>
              <a:ext cx="1266138" cy="0"/>
            </a:xfrm>
            <a:prstGeom prst="straightConnector1">
              <a:avLst/>
            </a:prstGeom>
            <a:ln w="15875">
              <a:solidFill>
                <a:schemeClr val="tx1">
                  <a:lumMod val="65000"/>
                  <a:lumOff val="35000"/>
                </a:schemeClr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接箭头连接符 28"/>
            <p:cNvCxnSpPr/>
            <p:nvPr/>
          </p:nvCxnSpPr>
          <p:spPr>
            <a:xfrm>
              <a:off x="4179938" y="6438900"/>
              <a:ext cx="2088000" cy="0"/>
            </a:xfrm>
            <a:prstGeom prst="straightConnector1">
              <a:avLst/>
            </a:prstGeom>
            <a:ln w="15875">
              <a:solidFill>
                <a:srgbClr val="89C60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矩形 29"/>
            <p:cNvSpPr/>
            <p:nvPr/>
          </p:nvSpPr>
          <p:spPr>
            <a:xfrm>
              <a:off x="2644376" y="6285011"/>
              <a:ext cx="1082348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计划用虚线</a:t>
              </a:r>
            </a:p>
          </p:txBody>
        </p:sp>
        <p:sp>
          <p:nvSpPr>
            <p:cNvPr id="31" name="矩形 30"/>
            <p:cNvSpPr/>
            <p:nvPr/>
          </p:nvSpPr>
          <p:spPr>
            <a:xfrm>
              <a:off x="6293708" y="6285011"/>
              <a:ext cx="1082348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400" b="1" dirty="0">
                  <a:solidFill>
                    <a:srgbClr val="89C6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实施用实线</a:t>
              </a: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2418748" y="1515801"/>
            <a:ext cx="1720139" cy="2951965"/>
            <a:chOff x="1911601" y="1406023"/>
            <a:chExt cx="1347819" cy="2951965"/>
          </a:xfrm>
        </p:grpSpPr>
        <p:sp>
          <p:nvSpPr>
            <p:cNvPr id="33" name="矩形 32"/>
            <p:cNvSpPr/>
            <p:nvPr/>
          </p:nvSpPr>
          <p:spPr>
            <a:xfrm>
              <a:off x="1911601" y="1406023"/>
              <a:ext cx="1347819" cy="2951965"/>
            </a:xfrm>
            <a:prstGeom prst="rect">
              <a:avLst/>
            </a:prstGeom>
            <a:solidFill>
              <a:schemeClr val="accent3">
                <a:lumMod val="75000"/>
                <a:alpha val="2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34" name="文本框 33"/>
            <p:cNvSpPr txBox="1"/>
            <p:nvPr/>
          </p:nvSpPr>
          <p:spPr>
            <a:xfrm>
              <a:off x="2027753" y="1867388"/>
              <a:ext cx="977448" cy="17851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66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P</a:t>
              </a:r>
            </a:p>
            <a:p>
              <a:pPr algn="ctr"/>
              <a:r>
                <a:rPr lang="en-US" altLang="zh-CN" sz="4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30%</a:t>
              </a:r>
              <a:endParaRPr lang="en-US" altLang="zh-CN" sz="44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grpSp>
        <p:nvGrpSpPr>
          <p:cNvPr id="35" name="组合 34"/>
          <p:cNvGrpSpPr/>
          <p:nvPr/>
        </p:nvGrpSpPr>
        <p:grpSpPr>
          <a:xfrm>
            <a:off x="2972563" y="3976205"/>
            <a:ext cx="3724852" cy="1323439"/>
            <a:chOff x="1201471" y="3327788"/>
            <a:chExt cx="2918617" cy="1323439"/>
          </a:xfrm>
        </p:grpSpPr>
        <p:sp>
          <p:nvSpPr>
            <p:cNvPr id="36" name="矩形 35"/>
            <p:cNvSpPr/>
            <p:nvPr/>
          </p:nvSpPr>
          <p:spPr>
            <a:xfrm>
              <a:off x="1622537" y="3842593"/>
              <a:ext cx="2076486" cy="542181"/>
            </a:xfrm>
            <a:prstGeom prst="rect">
              <a:avLst/>
            </a:prstGeom>
            <a:solidFill>
              <a:srgbClr val="89C60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37" name="文本框 36"/>
            <p:cNvSpPr txBox="1"/>
            <p:nvPr/>
          </p:nvSpPr>
          <p:spPr>
            <a:xfrm>
              <a:off x="1201471" y="3327788"/>
              <a:ext cx="2918617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80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D</a:t>
              </a:r>
              <a:r>
                <a:rPr lang="en-US" altLang="zh-CN" sz="5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40%</a:t>
              </a:r>
              <a:endParaRPr lang="en-US" altLang="zh-CN" sz="54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grpSp>
        <p:nvGrpSpPr>
          <p:cNvPr id="38" name="组合 37"/>
          <p:cNvGrpSpPr/>
          <p:nvPr/>
        </p:nvGrpSpPr>
        <p:grpSpPr>
          <a:xfrm>
            <a:off x="4400314" y="4747917"/>
            <a:ext cx="3724852" cy="1421040"/>
            <a:chOff x="3919117" y="4518203"/>
            <a:chExt cx="2918617" cy="1421040"/>
          </a:xfrm>
        </p:grpSpPr>
        <p:grpSp>
          <p:nvGrpSpPr>
            <p:cNvPr id="39" name="组合 38"/>
            <p:cNvGrpSpPr/>
            <p:nvPr/>
          </p:nvGrpSpPr>
          <p:grpSpPr>
            <a:xfrm>
              <a:off x="3919117" y="4518203"/>
              <a:ext cx="2918617" cy="1372702"/>
              <a:chOff x="575735" y="3589478"/>
              <a:chExt cx="2918617" cy="1372702"/>
            </a:xfrm>
          </p:grpSpPr>
          <p:sp>
            <p:nvSpPr>
              <p:cNvPr id="41" name="矩形 40"/>
              <p:cNvSpPr/>
              <p:nvPr/>
            </p:nvSpPr>
            <p:spPr>
              <a:xfrm>
                <a:off x="1622537" y="3842593"/>
                <a:ext cx="798019" cy="1119587"/>
              </a:xfrm>
              <a:prstGeom prst="rect">
                <a:avLst/>
              </a:prstGeom>
              <a:solidFill>
                <a:schemeClr val="accent4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42" name="文本框 41"/>
              <p:cNvSpPr txBox="1"/>
              <p:nvPr/>
            </p:nvSpPr>
            <p:spPr>
              <a:xfrm>
                <a:off x="575735" y="3589478"/>
                <a:ext cx="2918617" cy="11079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660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C</a:t>
                </a:r>
              </a:p>
            </p:txBody>
          </p:sp>
        </p:grpSp>
        <p:sp>
          <p:nvSpPr>
            <p:cNvPr id="40" name="矩形 39"/>
            <p:cNvSpPr/>
            <p:nvPr/>
          </p:nvSpPr>
          <p:spPr>
            <a:xfrm>
              <a:off x="4957340" y="5354468"/>
              <a:ext cx="894797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US" altLang="zh-CN" sz="32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20%</a:t>
              </a:r>
            </a:p>
          </p:txBody>
        </p:sp>
      </p:grpSp>
      <p:grpSp>
        <p:nvGrpSpPr>
          <p:cNvPr id="43" name="组合 42"/>
          <p:cNvGrpSpPr/>
          <p:nvPr/>
        </p:nvGrpSpPr>
        <p:grpSpPr>
          <a:xfrm>
            <a:off x="4972041" y="5658467"/>
            <a:ext cx="3724852" cy="769441"/>
            <a:chOff x="3692975" y="4769086"/>
            <a:chExt cx="2918617" cy="769441"/>
          </a:xfrm>
        </p:grpSpPr>
        <p:grpSp>
          <p:nvGrpSpPr>
            <p:cNvPr id="44" name="组合 43"/>
            <p:cNvGrpSpPr/>
            <p:nvPr/>
          </p:nvGrpSpPr>
          <p:grpSpPr>
            <a:xfrm>
              <a:off x="3692975" y="4769086"/>
              <a:ext cx="2918617" cy="769441"/>
              <a:chOff x="349593" y="3840361"/>
              <a:chExt cx="2918617" cy="769441"/>
            </a:xfrm>
          </p:grpSpPr>
          <p:sp>
            <p:nvSpPr>
              <p:cNvPr id="46" name="矩形 45"/>
              <p:cNvSpPr/>
              <p:nvPr/>
            </p:nvSpPr>
            <p:spPr>
              <a:xfrm>
                <a:off x="1622537" y="3934586"/>
                <a:ext cx="798019" cy="554844"/>
              </a:xfrm>
              <a:prstGeom prst="rect">
                <a:avLst/>
              </a:prstGeom>
              <a:solidFill>
                <a:schemeClr val="accent2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47" name="文本框 46"/>
              <p:cNvSpPr txBox="1"/>
              <p:nvPr/>
            </p:nvSpPr>
            <p:spPr>
              <a:xfrm>
                <a:off x="349593" y="3840361"/>
                <a:ext cx="2918617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440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A</a:t>
                </a:r>
              </a:p>
            </p:txBody>
          </p:sp>
        </p:grpSp>
        <p:sp>
          <p:nvSpPr>
            <p:cNvPr id="45" name="矩形 44"/>
            <p:cNvSpPr/>
            <p:nvPr/>
          </p:nvSpPr>
          <p:spPr>
            <a:xfrm>
              <a:off x="5221769" y="4937954"/>
              <a:ext cx="715260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US" altLang="zh-CN" sz="2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10</a:t>
              </a:r>
              <a:r>
                <a:rPr lang="en-US" altLang="zh-CN" sz="24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%</a:t>
              </a:r>
            </a:p>
          </p:txBody>
        </p:sp>
      </p:grpSp>
      <p:cxnSp>
        <p:nvCxnSpPr>
          <p:cNvPr id="48" name="直接箭头连接符 47"/>
          <p:cNvCxnSpPr/>
          <p:nvPr/>
        </p:nvCxnSpPr>
        <p:spPr>
          <a:xfrm>
            <a:off x="2105744" y="1627756"/>
            <a:ext cx="224308" cy="0"/>
          </a:xfrm>
          <a:prstGeom prst="straightConnector1">
            <a:avLst/>
          </a:prstGeom>
          <a:ln w="15875">
            <a:solidFill>
              <a:schemeClr val="tx1">
                <a:lumMod val="65000"/>
                <a:lumOff val="35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接箭头连接符 48"/>
          <p:cNvCxnSpPr/>
          <p:nvPr/>
        </p:nvCxnSpPr>
        <p:spPr>
          <a:xfrm>
            <a:off x="2105744" y="1827781"/>
            <a:ext cx="224308" cy="0"/>
          </a:xfrm>
          <a:prstGeom prst="straightConnector1">
            <a:avLst/>
          </a:prstGeom>
          <a:ln w="15875">
            <a:solidFill>
              <a:srgbClr val="89C60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椭圆 24"/>
          <p:cNvSpPr/>
          <p:nvPr/>
        </p:nvSpPr>
        <p:spPr>
          <a:xfrm>
            <a:off x="3238501" y="1793828"/>
            <a:ext cx="1905000" cy="1905000"/>
          </a:xfrm>
          <a:prstGeom prst="ellipse">
            <a:avLst/>
          </a:prstGeom>
          <a:solidFill>
            <a:srgbClr val="019E97"/>
          </a:solidFill>
          <a:ln w="127000">
            <a:solidFill>
              <a:schemeClr val="bg1">
                <a:lumMod val="95000"/>
              </a:schemeClr>
            </a:solidFill>
            <a:round/>
          </a:ln>
          <a:effectLst/>
          <a:sp3d extrusionH="762000">
            <a:bevelT w="38100" h="38100"/>
          </a:sp3d>
        </p:spPr>
        <p:txBody>
          <a:bodyPr lIns="0" tIns="0" rIns="0" bIns="0" rtlCol="0" anchor="ctr"/>
          <a:lstStyle/>
          <a:p>
            <a:pPr algn="ctr"/>
            <a:endParaRPr lang="zh-CN" altLang="en-US" sz="3200" b="1" dirty="0">
              <a:solidFill>
                <a:prstClr val="white">
                  <a:lumMod val="95000"/>
                </a:prstClr>
              </a:solidFill>
              <a:ea typeface="微软雅黑" panose="020B0503020204020204" pitchFamily="34" charset="-122"/>
            </a:endParaRPr>
          </a:p>
        </p:txBody>
      </p:sp>
      <p:sp>
        <p:nvSpPr>
          <p:cNvPr id="17" name="文本占位符 16"/>
          <p:cNvSpPr txBox="1"/>
          <p:nvPr/>
        </p:nvSpPr>
        <p:spPr>
          <a:xfrm>
            <a:off x="5453743" y="1617267"/>
            <a:ext cx="2503714" cy="1396729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ctr" defTabSz="914400" rtl="0" eaLnBrk="1" latinLnBrk="0" hangingPunct="1">
              <a:lnSpc>
                <a:spcPct val="13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7200" b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05</a:t>
            </a:r>
            <a:endParaRPr lang="en-US" altLang="zh-CN" sz="7200" b="0" dirty="0">
              <a:solidFill>
                <a:schemeClr val="tx1">
                  <a:lumMod val="65000"/>
                  <a:lumOff val="35000"/>
                </a:schemeClr>
              </a:solidFill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4259887" y="5780742"/>
            <a:ext cx="7932113" cy="1042443"/>
          </a:xfrm>
          <a:prstGeom prst="rect">
            <a:avLst/>
          </a:prstGeom>
          <a:solidFill>
            <a:srgbClr val="019E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9" name="组合 18"/>
          <p:cNvGrpSpPr/>
          <p:nvPr/>
        </p:nvGrpSpPr>
        <p:grpSpPr>
          <a:xfrm flipH="1">
            <a:off x="-1" y="5780742"/>
            <a:ext cx="4259888" cy="1042443"/>
            <a:chOff x="1726876" y="4080126"/>
            <a:chExt cx="9012980" cy="2205578"/>
          </a:xfrm>
        </p:grpSpPr>
        <p:grpSp>
          <p:nvGrpSpPr>
            <p:cNvPr id="20" name="组合 19"/>
            <p:cNvGrpSpPr/>
            <p:nvPr/>
          </p:nvGrpSpPr>
          <p:grpSpPr>
            <a:xfrm>
              <a:off x="8534268" y="4080126"/>
              <a:ext cx="2205588" cy="2205578"/>
              <a:chOff x="1174007" y="954462"/>
              <a:chExt cx="1329951" cy="1329951"/>
            </a:xfrm>
            <a:solidFill>
              <a:srgbClr val="21A247"/>
            </a:solidFill>
          </p:grpSpPr>
          <p:sp>
            <p:nvSpPr>
              <p:cNvPr id="22" name="矩形 21"/>
              <p:cNvSpPr/>
              <p:nvPr/>
            </p:nvSpPr>
            <p:spPr>
              <a:xfrm>
                <a:off x="1605900" y="954462"/>
                <a:ext cx="466165" cy="1329951"/>
              </a:xfrm>
              <a:prstGeom prst="rect">
                <a:avLst/>
              </a:prstGeom>
              <a:solidFill>
                <a:srgbClr val="019E9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/>
              </a:p>
            </p:txBody>
          </p:sp>
          <p:sp>
            <p:nvSpPr>
              <p:cNvPr id="23" name="矩形 22"/>
              <p:cNvSpPr/>
              <p:nvPr/>
            </p:nvSpPr>
            <p:spPr>
              <a:xfrm rot="5400000">
                <a:off x="1605900" y="954461"/>
                <a:ext cx="466165" cy="1329951"/>
              </a:xfrm>
              <a:prstGeom prst="rect">
                <a:avLst/>
              </a:prstGeom>
              <a:solidFill>
                <a:srgbClr val="019E9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/>
              </a:p>
            </p:txBody>
          </p:sp>
        </p:grpSp>
        <p:sp>
          <p:nvSpPr>
            <p:cNvPr id="21" name="任意多边形: 形状 20"/>
            <p:cNvSpPr/>
            <p:nvPr/>
          </p:nvSpPr>
          <p:spPr>
            <a:xfrm>
              <a:off x="1726876" y="4080126"/>
              <a:ext cx="7347097" cy="2205578"/>
            </a:xfrm>
            <a:custGeom>
              <a:avLst/>
              <a:gdLst>
                <a:gd name="connsiteX0" fmla="*/ 0 w 7347097"/>
                <a:gd name="connsiteY0" fmla="*/ 0 h 2205578"/>
                <a:gd name="connsiteX1" fmla="*/ 4391246 w 7347097"/>
                <a:gd name="connsiteY1" fmla="*/ 0 h 2205578"/>
                <a:gd name="connsiteX2" fmla="*/ 6645349 w 7347097"/>
                <a:gd name="connsiteY2" fmla="*/ 0 h 2205578"/>
                <a:gd name="connsiteX3" fmla="*/ 7347097 w 7347097"/>
                <a:gd name="connsiteY3" fmla="*/ 0 h 2205578"/>
                <a:gd name="connsiteX4" fmla="*/ 7347097 w 7347097"/>
                <a:gd name="connsiteY4" fmla="*/ 549776 h 2205578"/>
                <a:gd name="connsiteX5" fmla="*/ 6645349 w 7347097"/>
                <a:gd name="connsiteY5" fmla="*/ 549776 h 2205578"/>
                <a:gd name="connsiteX6" fmla="*/ 6645349 w 7347097"/>
                <a:gd name="connsiteY6" fmla="*/ 1653644 h 2205578"/>
                <a:gd name="connsiteX7" fmla="*/ 7347097 w 7347097"/>
                <a:gd name="connsiteY7" fmla="*/ 1653644 h 2205578"/>
                <a:gd name="connsiteX8" fmla="*/ 7347097 w 7347097"/>
                <a:gd name="connsiteY8" fmla="*/ 2205578 h 2205578"/>
                <a:gd name="connsiteX9" fmla="*/ 4391246 w 7347097"/>
                <a:gd name="connsiteY9" fmla="*/ 2205578 h 2205578"/>
                <a:gd name="connsiteX10" fmla="*/ 4391246 w 7347097"/>
                <a:gd name="connsiteY10" fmla="*/ 2199345 h 2205578"/>
                <a:gd name="connsiteX11" fmla="*/ 0 w 7347097"/>
                <a:gd name="connsiteY11" fmla="*/ 2199345 h 2205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347097" h="2205578">
                  <a:moveTo>
                    <a:pt x="0" y="0"/>
                  </a:moveTo>
                  <a:lnTo>
                    <a:pt x="4391246" y="0"/>
                  </a:lnTo>
                  <a:lnTo>
                    <a:pt x="6645349" y="0"/>
                  </a:lnTo>
                  <a:lnTo>
                    <a:pt x="7347097" y="0"/>
                  </a:lnTo>
                  <a:lnTo>
                    <a:pt x="7347097" y="549776"/>
                  </a:lnTo>
                  <a:lnTo>
                    <a:pt x="6645349" y="549776"/>
                  </a:lnTo>
                  <a:lnTo>
                    <a:pt x="6645349" y="1653644"/>
                  </a:lnTo>
                  <a:lnTo>
                    <a:pt x="7347097" y="1653644"/>
                  </a:lnTo>
                  <a:lnTo>
                    <a:pt x="7347097" y="2205578"/>
                  </a:lnTo>
                  <a:lnTo>
                    <a:pt x="4391246" y="2205578"/>
                  </a:lnTo>
                  <a:lnTo>
                    <a:pt x="4391246" y="2199345"/>
                  </a:lnTo>
                  <a:lnTo>
                    <a:pt x="0" y="2199345"/>
                  </a:lnTo>
                  <a:close/>
                </a:path>
              </a:pathLst>
            </a:custGeom>
            <a:solidFill>
              <a:srgbClr val="019E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24" name="TextBox 57"/>
          <p:cNvSpPr txBox="1"/>
          <p:nvPr/>
        </p:nvSpPr>
        <p:spPr>
          <a:xfrm>
            <a:off x="1206688" y="5962240"/>
            <a:ext cx="77689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>
                <a:solidFill>
                  <a:schemeClr val="bg1"/>
                </a:solidFill>
              </a:rPr>
              <a:t>无德者不能为医，有品者方能济世</a:t>
            </a:r>
            <a:endParaRPr lang="id-ID" sz="3200" b="1" dirty="0">
              <a:solidFill>
                <a:schemeClr val="bg1"/>
              </a:solidFill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3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7149" y="2070805"/>
            <a:ext cx="1376997" cy="1351045"/>
          </a:xfrm>
          <a:prstGeom prst="rect">
            <a:avLst/>
          </a:prstGeom>
        </p:spPr>
      </p:pic>
      <p:sp>
        <p:nvSpPr>
          <p:cNvPr id="13" name="文本占位符 16"/>
          <p:cNvSpPr txBox="1"/>
          <p:nvPr/>
        </p:nvSpPr>
        <p:spPr>
          <a:xfrm>
            <a:off x="5453743" y="2763758"/>
            <a:ext cx="3648074" cy="707886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 defTabSz="914400" rtl="0" eaLnBrk="1" latinLnBrk="0" hangingPunct="1">
              <a:lnSpc>
                <a:spcPct val="13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zh-CN" altLang="en-US" sz="4000" dirty="0" smtClean="0">
                <a:solidFill>
                  <a:srgbClr val="009999"/>
                </a:solidFill>
              </a:rPr>
              <a:t>现状把握</a:t>
            </a:r>
            <a:endParaRPr lang="zh-CN" altLang="en-US" sz="4000" dirty="0">
              <a:solidFill>
                <a:srgbClr val="009999"/>
              </a:solidFill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文本占位符 16"/>
          <p:cNvSpPr txBox="1"/>
          <p:nvPr/>
        </p:nvSpPr>
        <p:spPr>
          <a:xfrm>
            <a:off x="866488" y="103387"/>
            <a:ext cx="5737026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altLang="zh-CN" sz="3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913765"/>
            <a:r>
              <a:rPr lang="zh-CN" altLang="en-US" dirty="0" smtClean="0">
                <a:solidFill>
                  <a:schemeClr val="bg1"/>
                </a:solidFill>
              </a:rPr>
              <a:t>现状流程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4" name="圆角矩形 3"/>
          <p:cNvSpPr/>
          <p:nvPr/>
        </p:nvSpPr>
        <p:spPr>
          <a:xfrm>
            <a:off x="1642491" y="1372474"/>
            <a:ext cx="2174627" cy="561975"/>
          </a:xfrm>
          <a:prstGeom prst="roundRect">
            <a:avLst>
              <a:gd name="adj" fmla="val 50000"/>
            </a:avLst>
          </a:prstGeom>
          <a:solidFill>
            <a:srgbClr val="019E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2031875" y="1499346"/>
            <a:ext cx="147874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患者分区入室</a:t>
            </a:r>
          </a:p>
        </p:txBody>
      </p:sp>
      <p:sp>
        <p:nvSpPr>
          <p:cNvPr id="6" name="燕尾形箭头 5"/>
          <p:cNvSpPr/>
          <p:nvPr/>
        </p:nvSpPr>
        <p:spPr>
          <a:xfrm>
            <a:off x="3904246" y="1425741"/>
            <a:ext cx="455507" cy="432639"/>
          </a:xfrm>
          <a:prstGeom prst="notchedRight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圆角矩形 7"/>
          <p:cNvSpPr/>
          <p:nvPr/>
        </p:nvSpPr>
        <p:spPr>
          <a:xfrm>
            <a:off x="4446881" y="1372474"/>
            <a:ext cx="2118039" cy="561975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4559298" y="1500646"/>
            <a:ext cx="1980474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患者自己称体重</a:t>
            </a:r>
          </a:p>
        </p:txBody>
      </p:sp>
      <p:sp>
        <p:nvSpPr>
          <p:cNvPr id="10" name="燕尾形箭头 9"/>
          <p:cNvSpPr/>
          <p:nvPr/>
        </p:nvSpPr>
        <p:spPr>
          <a:xfrm>
            <a:off x="6780036" y="1425740"/>
            <a:ext cx="455507" cy="432639"/>
          </a:xfrm>
          <a:prstGeom prst="notchedRight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圆角矩形 11"/>
          <p:cNvSpPr/>
          <p:nvPr/>
        </p:nvSpPr>
        <p:spPr>
          <a:xfrm>
            <a:off x="7613595" y="1348409"/>
            <a:ext cx="2927206" cy="561975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7906133" y="1360672"/>
            <a:ext cx="2332711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医生患者根据体重</a:t>
            </a:r>
            <a:r>
              <a:rPr lang="zh-CN" altLang="en-US" sz="16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情况</a:t>
            </a:r>
            <a:endParaRPr lang="en-US" altLang="zh-CN" sz="1600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16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设定</a:t>
            </a:r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脱水量</a:t>
            </a:r>
          </a:p>
        </p:txBody>
      </p:sp>
      <p:sp>
        <p:nvSpPr>
          <p:cNvPr id="14" name="燕尾形箭头 13"/>
          <p:cNvSpPr/>
          <p:nvPr/>
        </p:nvSpPr>
        <p:spPr>
          <a:xfrm rot="5400000">
            <a:off x="9271701" y="1930596"/>
            <a:ext cx="287336" cy="498800"/>
          </a:xfrm>
          <a:prstGeom prst="notchedRight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圆角矩形 15"/>
          <p:cNvSpPr/>
          <p:nvPr/>
        </p:nvSpPr>
        <p:spPr>
          <a:xfrm>
            <a:off x="8094372" y="2373613"/>
            <a:ext cx="2381250" cy="561975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/>
          <p:cNvSpPr/>
          <p:nvPr/>
        </p:nvSpPr>
        <p:spPr>
          <a:xfrm>
            <a:off x="8239113" y="2392830"/>
            <a:ext cx="2236509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患者开始血液透析</a:t>
            </a:r>
            <a:r>
              <a:rPr lang="zh-CN" altLang="en-US" sz="16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endParaRPr lang="en-US" altLang="zh-CN" sz="1600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16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护士按医嘱设置</a:t>
            </a:r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脱水量</a:t>
            </a:r>
          </a:p>
        </p:txBody>
      </p:sp>
      <p:sp>
        <p:nvSpPr>
          <p:cNvPr id="18" name="燕尾形箭头 17"/>
          <p:cNvSpPr/>
          <p:nvPr/>
        </p:nvSpPr>
        <p:spPr>
          <a:xfrm rot="10800000">
            <a:off x="7149815" y="2458044"/>
            <a:ext cx="455507" cy="432639"/>
          </a:xfrm>
          <a:prstGeom prst="notchedRight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圆角矩形 19"/>
          <p:cNvSpPr/>
          <p:nvPr/>
        </p:nvSpPr>
        <p:spPr>
          <a:xfrm>
            <a:off x="4460562" y="2360968"/>
            <a:ext cx="2559867" cy="561975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矩形 20"/>
          <p:cNvSpPr/>
          <p:nvPr/>
        </p:nvSpPr>
        <p:spPr>
          <a:xfrm>
            <a:off x="4876784" y="2363457"/>
            <a:ext cx="1735048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由护士双人核对</a:t>
            </a:r>
            <a:r>
              <a:rPr lang="zh-CN" altLang="en-US" sz="16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患者</a:t>
            </a:r>
            <a:endParaRPr lang="en-US" altLang="zh-CN" sz="1600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16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信息</a:t>
            </a:r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后开始透析</a:t>
            </a:r>
          </a:p>
        </p:txBody>
      </p:sp>
      <p:sp>
        <p:nvSpPr>
          <p:cNvPr id="22" name="燕尾形箭头 21"/>
          <p:cNvSpPr/>
          <p:nvPr/>
        </p:nvSpPr>
        <p:spPr>
          <a:xfrm rot="10800000">
            <a:off x="3881620" y="2438280"/>
            <a:ext cx="455507" cy="432639"/>
          </a:xfrm>
          <a:prstGeom prst="notchedRight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圆角矩形 23"/>
          <p:cNvSpPr/>
          <p:nvPr/>
        </p:nvSpPr>
        <p:spPr>
          <a:xfrm>
            <a:off x="1643840" y="2348323"/>
            <a:ext cx="2200204" cy="561975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 24"/>
          <p:cNvSpPr/>
          <p:nvPr/>
        </p:nvSpPr>
        <p:spPr>
          <a:xfrm>
            <a:off x="1628965" y="2350812"/>
            <a:ext cx="2236510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开始透析后每小时</a:t>
            </a:r>
            <a:r>
              <a:rPr lang="zh-CN" altLang="en-US" sz="16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监测</a:t>
            </a:r>
            <a:endParaRPr lang="en-US" altLang="zh-CN" sz="1600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16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</a:t>
            </a:r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次患者的生命体征</a:t>
            </a:r>
          </a:p>
        </p:txBody>
      </p:sp>
      <p:sp>
        <p:nvSpPr>
          <p:cNvPr id="26" name="燕尾形箭头 25"/>
          <p:cNvSpPr/>
          <p:nvPr/>
        </p:nvSpPr>
        <p:spPr>
          <a:xfrm rot="5400000">
            <a:off x="2392933" y="2905326"/>
            <a:ext cx="428044" cy="710501"/>
          </a:xfrm>
          <a:prstGeom prst="notchedRight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圆角矩形 28"/>
          <p:cNvSpPr/>
          <p:nvPr/>
        </p:nvSpPr>
        <p:spPr>
          <a:xfrm>
            <a:off x="1660593" y="3535013"/>
            <a:ext cx="1727053" cy="1324945"/>
          </a:xfrm>
          <a:prstGeom prst="roundRect">
            <a:avLst>
              <a:gd name="adj" fmla="val 7316"/>
            </a:avLst>
          </a:prstGeom>
          <a:solidFill>
            <a:srgbClr val="019E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矩形 29"/>
          <p:cNvSpPr/>
          <p:nvPr/>
        </p:nvSpPr>
        <p:spPr>
          <a:xfrm>
            <a:off x="1528366" y="3894992"/>
            <a:ext cx="1991505" cy="440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透析过程</a:t>
            </a:r>
            <a:r>
              <a:rPr lang="zh-CN" altLang="en-US" sz="16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</a:t>
            </a:r>
            <a:endParaRPr lang="en-US" altLang="zh-CN" sz="1600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16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巡视</a:t>
            </a:r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、观察</a:t>
            </a:r>
          </a:p>
        </p:txBody>
      </p:sp>
      <p:sp>
        <p:nvSpPr>
          <p:cNvPr id="31" name="燕尾形箭头 30"/>
          <p:cNvSpPr/>
          <p:nvPr/>
        </p:nvSpPr>
        <p:spPr>
          <a:xfrm>
            <a:off x="3510623" y="3550150"/>
            <a:ext cx="455507" cy="432639"/>
          </a:xfrm>
          <a:prstGeom prst="notchedRight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燕尾形箭头 31"/>
          <p:cNvSpPr/>
          <p:nvPr/>
        </p:nvSpPr>
        <p:spPr>
          <a:xfrm>
            <a:off x="3476403" y="4342768"/>
            <a:ext cx="455507" cy="432639"/>
          </a:xfrm>
          <a:prstGeom prst="notchedRight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圆角矩形 33"/>
          <p:cNvSpPr/>
          <p:nvPr/>
        </p:nvSpPr>
        <p:spPr>
          <a:xfrm>
            <a:off x="4096592" y="3484157"/>
            <a:ext cx="1443425" cy="561975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矩形 34"/>
          <p:cNvSpPr/>
          <p:nvPr/>
        </p:nvSpPr>
        <p:spPr>
          <a:xfrm>
            <a:off x="4171737" y="3506902"/>
            <a:ext cx="1261884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正常情况</a:t>
            </a:r>
            <a:r>
              <a:rPr lang="zh-CN" altLang="en-US" sz="1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下</a:t>
            </a:r>
            <a:endParaRPr lang="en-US" altLang="zh-CN" sz="1400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1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顺利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完成透析</a:t>
            </a:r>
          </a:p>
        </p:txBody>
      </p:sp>
      <p:sp>
        <p:nvSpPr>
          <p:cNvPr id="36" name="燕尾形箭头 35"/>
          <p:cNvSpPr/>
          <p:nvPr/>
        </p:nvSpPr>
        <p:spPr>
          <a:xfrm>
            <a:off x="5640259" y="3548824"/>
            <a:ext cx="455507" cy="432639"/>
          </a:xfrm>
          <a:prstGeom prst="notchedRight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圆角矩形 37"/>
          <p:cNvSpPr/>
          <p:nvPr/>
        </p:nvSpPr>
        <p:spPr>
          <a:xfrm>
            <a:off x="6186972" y="3481575"/>
            <a:ext cx="1443425" cy="561975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矩形 38"/>
          <p:cNvSpPr/>
          <p:nvPr/>
        </p:nvSpPr>
        <p:spPr>
          <a:xfrm>
            <a:off x="6277742" y="3634729"/>
            <a:ext cx="1261884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结束血液透析</a:t>
            </a:r>
          </a:p>
        </p:txBody>
      </p:sp>
      <p:sp>
        <p:nvSpPr>
          <p:cNvPr id="40" name="燕尾形箭头 39"/>
          <p:cNvSpPr/>
          <p:nvPr/>
        </p:nvSpPr>
        <p:spPr>
          <a:xfrm>
            <a:off x="7954065" y="3569518"/>
            <a:ext cx="455507" cy="432639"/>
          </a:xfrm>
          <a:prstGeom prst="notchedRight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2" name="圆角矩形 41"/>
          <p:cNvSpPr/>
          <p:nvPr/>
        </p:nvSpPr>
        <p:spPr>
          <a:xfrm>
            <a:off x="8637326" y="3446185"/>
            <a:ext cx="1883297" cy="561975"/>
          </a:xfrm>
          <a:prstGeom prst="roundRect">
            <a:avLst>
              <a:gd name="adj" fmla="val 13842"/>
            </a:avLst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3" name="矩形 42"/>
          <p:cNvSpPr/>
          <p:nvPr/>
        </p:nvSpPr>
        <p:spPr>
          <a:xfrm>
            <a:off x="9083457" y="3500952"/>
            <a:ext cx="143045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护士记录脱水</a:t>
            </a:r>
            <a:r>
              <a:rPr lang="zh-CN" altLang="en-US" sz="1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量</a:t>
            </a:r>
            <a:endParaRPr lang="en-US" altLang="zh-CN" sz="1400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1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及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透后体重</a:t>
            </a:r>
          </a:p>
        </p:txBody>
      </p:sp>
      <p:sp>
        <p:nvSpPr>
          <p:cNvPr id="45" name="圆角矩形 44"/>
          <p:cNvSpPr/>
          <p:nvPr/>
        </p:nvSpPr>
        <p:spPr>
          <a:xfrm>
            <a:off x="4013621" y="4276027"/>
            <a:ext cx="1443425" cy="561975"/>
          </a:xfrm>
          <a:prstGeom prst="roundRect">
            <a:avLst/>
          </a:prstGeom>
          <a:solidFill>
            <a:srgbClr val="019E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6" name="矩形 45"/>
          <p:cNvSpPr/>
          <p:nvPr/>
        </p:nvSpPr>
        <p:spPr>
          <a:xfrm>
            <a:off x="4178534" y="4298772"/>
            <a:ext cx="1082348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透析</a:t>
            </a:r>
            <a:r>
              <a:rPr lang="zh-CN" altLang="en-US" sz="1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患者</a:t>
            </a:r>
            <a:endParaRPr lang="en-US" altLang="zh-CN" sz="1400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1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出现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低血压</a:t>
            </a:r>
          </a:p>
        </p:txBody>
      </p:sp>
      <p:sp>
        <p:nvSpPr>
          <p:cNvPr id="47" name="燕尾形箭头 46"/>
          <p:cNvSpPr/>
          <p:nvPr/>
        </p:nvSpPr>
        <p:spPr>
          <a:xfrm>
            <a:off x="5620450" y="4342768"/>
            <a:ext cx="455507" cy="432639"/>
          </a:xfrm>
          <a:prstGeom prst="notchedRight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圆角矩形 48"/>
          <p:cNvSpPr/>
          <p:nvPr/>
        </p:nvSpPr>
        <p:spPr>
          <a:xfrm>
            <a:off x="6605769" y="4308549"/>
            <a:ext cx="2477688" cy="561975"/>
          </a:xfrm>
          <a:prstGeom prst="roundRect">
            <a:avLst/>
          </a:prstGeom>
          <a:solidFill>
            <a:srgbClr val="019E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0" name="矩形 49"/>
          <p:cNvSpPr/>
          <p:nvPr/>
        </p:nvSpPr>
        <p:spPr>
          <a:xfrm>
            <a:off x="6696540" y="4349942"/>
            <a:ext cx="226922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立即监测血压、严重者则停止脱水或按医嘱用药</a:t>
            </a:r>
          </a:p>
        </p:txBody>
      </p:sp>
      <p:sp>
        <p:nvSpPr>
          <p:cNvPr id="51" name="燕尾形箭头 50"/>
          <p:cNvSpPr/>
          <p:nvPr/>
        </p:nvSpPr>
        <p:spPr>
          <a:xfrm>
            <a:off x="9335043" y="4373216"/>
            <a:ext cx="455507" cy="432639"/>
          </a:xfrm>
          <a:prstGeom prst="notchedRight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2" name="燕尾形箭头 51"/>
          <p:cNvSpPr/>
          <p:nvPr/>
        </p:nvSpPr>
        <p:spPr>
          <a:xfrm rot="5400000">
            <a:off x="9653905" y="4719693"/>
            <a:ext cx="455507" cy="432639"/>
          </a:xfrm>
          <a:prstGeom prst="notchedRight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4" name="圆角矩形 53"/>
          <p:cNvSpPr/>
          <p:nvPr/>
        </p:nvSpPr>
        <p:spPr>
          <a:xfrm>
            <a:off x="7997934" y="5234021"/>
            <a:ext cx="2477688" cy="561975"/>
          </a:xfrm>
          <a:prstGeom prst="roundRect">
            <a:avLst/>
          </a:prstGeom>
          <a:solidFill>
            <a:srgbClr val="019E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5" name="矩形 54"/>
          <p:cNvSpPr/>
          <p:nvPr/>
        </p:nvSpPr>
        <p:spPr>
          <a:xfrm>
            <a:off x="8088705" y="5275414"/>
            <a:ext cx="226922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处理患者血压正常</a:t>
            </a:r>
            <a:r>
              <a:rPr lang="zh-CN" altLang="en-US" sz="1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后</a:t>
            </a:r>
            <a:endParaRPr lang="en-US" altLang="zh-CN" sz="1400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1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继续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透析</a:t>
            </a:r>
          </a:p>
        </p:txBody>
      </p:sp>
      <p:sp>
        <p:nvSpPr>
          <p:cNvPr id="56" name="燕尾形箭头 55"/>
          <p:cNvSpPr/>
          <p:nvPr/>
        </p:nvSpPr>
        <p:spPr>
          <a:xfrm rot="10800000">
            <a:off x="6564922" y="5315118"/>
            <a:ext cx="455507" cy="432639"/>
          </a:xfrm>
          <a:prstGeom prst="notchedRight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8" name="圆角矩形 57"/>
          <p:cNvSpPr/>
          <p:nvPr/>
        </p:nvSpPr>
        <p:spPr>
          <a:xfrm>
            <a:off x="4939128" y="5234021"/>
            <a:ext cx="1443425" cy="561975"/>
          </a:xfrm>
          <a:prstGeom prst="roundRect">
            <a:avLst/>
          </a:prstGeom>
          <a:solidFill>
            <a:srgbClr val="019E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9" name="矩形 58"/>
          <p:cNvSpPr/>
          <p:nvPr/>
        </p:nvSpPr>
        <p:spPr>
          <a:xfrm>
            <a:off x="5029897" y="5345667"/>
            <a:ext cx="1261885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结束血液透析</a:t>
            </a:r>
          </a:p>
        </p:txBody>
      </p:sp>
      <p:sp>
        <p:nvSpPr>
          <p:cNvPr id="60" name="燕尾形箭头 59"/>
          <p:cNvSpPr/>
          <p:nvPr/>
        </p:nvSpPr>
        <p:spPr>
          <a:xfrm rot="10800000">
            <a:off x="4279826" y="5298688"/>
            <a:ext cx="455507" cy="432639"/>
          </a:xfrm>
          <a:prstGeom prst="notchedRight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2" name="圆角矩形 61"/>
          <p:cNvSpPr/>
          <p:nvPr/>
        </p:nvSpPr>
        <p:spPr>
          <a:xfrm>
            <a:off x="1660593" y="5237611"/>
            <a:ext cx="2405731" cy="561975"/>
          </a:xfrm>
          <a:prstGeom prst="roundRect">
            <a:avLst>
              <a:gd name="adj" fmla="val 22881"/>
            </a:avLst>
          </a:prstGeom>
          <a:solidFill>
            <a:srgbClr val="019E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3" name="矩形 62"/>
          <p:cNvSpPr/>
          <p:nvPr/>
        </p:nvSpPr>
        <p:spPr>
          <a:xfrm>
            <a:off x="1754147" y="5291565"/>
            <a:ext cx="1820594" cy="73866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护士记录脱水</a:t>
            </a:r>
            <a:r>
              <a:rPr lang="zh-CN" altLang="en-US" sz="1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量</a:t>
            </a:r>
            <a:endParaRPr lang="en-US" altLang="zh-CN" sz="1400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1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及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透后体重</a:t>
            </a:r>
          </a:p>
          <a:p>
            <a:pPr algn="ctr"/>
            <a:endParaRPr lang="zh-CN" altLang="en-US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文本占位符 16"/>
          <p:cNvSpPr txBox="1"/>
          <p:nvPr/>
        </p:nvSpPr>
        <p:spPr>
          <a:xfrm>
            <a:off x="866488" y="103387"/>
            <a:ext cx="5737026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altLang="zh-CN" sz="3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913765"/>
            <a:r>
              <a:rPr lang="zh-CN" altLang="en-US" dirty="0" smtClean="0">
                <a:solidFill>
                  <a:schemeClr val="bg1"/>
                </a:solidFill>
              </a:rPr>
              <a:t>资料收集</a:t>
            </a:r>
            <a:endParaRPr lang="zh-CN" altLang="en-US" dirty="0">
              <a:solidFill>
                <a:schemeClr val="bg1"/>
              </a:solidFill>
            </a:endParaRPr>
          </a:p>
        </p:txBody>
      </p:sp>
      <p:graphicFrame>
        <p:nvGraphicFramePr>
          <p:cNvPr id="3" name="Group 795"/>
          <p:cNvGraphicFramePr>
            <a:graphicFrameLocks noGrp="1"/>
          </p:cNvGraphicFramePr>
          <p:nvPr/>
        </p:nvGraphicFramePr>
        <p:xfrm>
          <a:off x="975518" y="1231900"/>
          <a:ext cx="10340181" cy="4901274"/>
        </p:xfrm>
        <a:graphic>
          <a:graphicData uri="http://schemas.openxmlformats.org/drawingml/2006/table">
            <a:tbl>
              <a:tblPr/>
              <a:tblGrid>
                <a:gridCol w="1523576"/>
                <a:gridCol w="1084740"/>
                <a:gridCol w="1563471"/>
                <a:gridCol w="6168394"/>
              </a:tblGrid>
              <a:tr h="581274">
                <a:tc>
                  <a:txBody>
                    <a:bodyPr/>
                    <a:lstStyle>
                      <a:lvl1pPr eaLnBrk="0" hangingPunct="0">
                        <a:buClr>
                          <a:schemeClr val="hlink"/>
                        </a:buClr>
                        <a:defRPr sz="2400" b="1">
                          <a:solidFill>
                            <a:schemeClr val="tx2"/>
                          </a:solidFill>
                          <a:latin typeface="Verdana" panose="020B0604030504040204" pitchFamily="34" charset="0"/>
                        </a:defRPr>
                      </a:lvl1pPr>
                      <a:lvl2pPr eaLnBrk="0" hangingPunct="0">
                        <a:buClr>
                          <a:schemeClr val="accent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检查日期</a:t>
                      </a:r>
                    </a:p>
                  </a:txBody>
                  <a:tcPr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buClr>
                          <a:schemeClr val="hlink"/>
                        </a:buClr>
                        <a:defRPr sz="2400" b="1">
                          <a:solidFill>
                            <a:schemeClr val="tx2"/>
                          </a:solidFill>
                          <a:latin typeface="Verdana" panose="020B0604030504040204" pitchFamily="34" charset="0"/>
                        </a:defRPr>
                      </a:lvl1pPr>
                      <a:lvl2pPr eaLnBrk="0" hangingPunct="0">
                        <a:buClr>
                          <a:schemeClr val="accent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总人数</a:t>
                      </a:r>
                    </a:p>
                  </a:txBody>
                  <a:tcPr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buClr>
                          <a:schemeClr val="hlink"/>
                        </a:buClr>
                        <a:defRPr sz="2400" b="1">
                          <a:solidFill>
                            <a:schemeClr val="tx2"/>
                          </a:solidFill>
                          <a:latin typeface="Verdana" panose="020B0604030504040204" pitchFamily="34" charset="0"/>
                        </a:defRPr>
                      </a:lvl1pPr>
                      <a:lvl2pPr eaLnBrk="0" hangingPunct="0">
                        <a:buClr>
                          <a:schemeClr val="accent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乳胀人数</a:t>
                      </a:r>
                    </a:p>
                  </a:txBody>
                  <a:tcPr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buClr>
                          <a:schemeClr val="hlink"/>
                        </a:buClr>
                        <a:defRPr sz="2400" b="1">
                          <a:solidFill>
                            <a:schemeClr val="tx2"/>
                          </a:solidFill>
                          <a:latin typeface="Verdana" panose="020B0604030504040204" pitchFamily="34" charset="0"/>
                        </a:defRPr>
                      </a:lvl1pPr>
                      <a:lvl2pPr eaLnBrk="0" hangingPunct="0">
                        <a:buClr>
                          <a:schemeClr val="accent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乳胀发生原因</a:t>
                      </a:r>
                    </a:p>
                  </a:txBody>
                  <a:tcPr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75000"/>
                      </a:schemeClr>
                    </a:solidFill>
                  </a:tcPr>
                </a:tc>
              </a:tr>
              <a:tr h="288000">
                <a:tc>
                  <a:txBody>
                    <a:bodyPr/>
                    <a:lstStyle>
                      <a:lvl1pPr eaLnBrk="0" hangingPunct="0">
                        <a:buClr>
                          <a:schemeClr val="hlink"/>
                        </a:buClr>
                        <a:defRPr sz="2400" b="1">
                          <a:solidFill>
                            <a:schemeClr val="tx2"/>
                          </a:solidFill>
                          <a:latin typeface="Verdana" panose="020B0604030504040204" pitchFamily="34" charset="0"/>
                        </a:defRPr>
                      </a:lvl1pPr>
                      <a:lvl2pPr eaLnBrk="0" hangingPunct="0">
                        <a:buClr>
                          <a:schemeClr val="accent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9</a:t>
                      </a:r>
                      <a:r>
                        <a:rPr kumimoji="0" lang="zh-CN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月</a:t>
                      </a:r>
                      <a:r>
                        <a:rPr kumimoji="0" lang="en-US" altLang="zh-CN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7</a:t>
                      </a:r>
                      <a:r>
                        <a:rPr kumimoji="0" lang="zh-CN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日</a:t>
                      </a:r>
                    </a:p>
                  </a:txBody>
                  <a:tcPr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19E9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buClr>
                          <a:schemeClr val="hlink"/>
                        </a:buClr>
                        <a:defRPr sz="2400" b="1">
                          <a:solidFill>
                            <a:schemeClr val="tx2"/>
                          </a:solidFill>
                          <a:latin typeface="Verdana" panose="020B0604030504040204" pitchFamily="34" charset="0"/>
                        </a:defRPr>
                      </a:lvl1pPr>
                      <a:lvl2pPr eaLnBrk="0" hangingPunct="0">
                        <a:buClr>
                          <a:schemeClr val="accent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</a:t>
                      </a:r>
                    </a:p>
                  </a:txBody>
                  <a:tcPr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buClr>
                          <a:schemeClr val="hlink"/>
                        </a:buClr>
                        <a:defRPr sz="2400" b="1">
                          <a:solidFill>
                            <a:schemeClr val="tx2"/>
                          </a:solidFill>
                          <a:latin typeface="Verdana" panose="020B0604030504040204" pitchFamily="34" charset="0"/>
                        </a:defRPr>
                      </a:lvl1pPr>
                      <a:lvl2pPr eaLnBrk="0" hangingPunct="0">
                        <a:buClr>
                          <a:schemeClr val="accent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</a:t>
                      </a:r>
                    </a:p>
                  </a:txBody>
                  <a:tcPr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buClr>
                          <a:schemeClr val="hlink"/>
                        </a:buClr>
                        <a:defRPr sz="2400" b="1">
                          <a:solidFill>
                            <a:schemeClr val="tx2"/>
                          </a:solidFill>
                          <a:latin typeface="Verdana" panose="020B0604030504040204" pitchFamily="34" charset="0"/>
                        </a:defRPr>
                      </a:lvl1pPr>
                      <a:lvl2pPr eaLnBrk="0" hangingPunct="0">
                        <a:buClr>
                          <a:schemeClr val="accent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活动不便</a:t>
                      </a:r>
                      <a:r>
                        <a:rPr kumimoji="0" lang="en-US" altLang="zh-CN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</a:t>
                      </a: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例</a:t>
                      </a:r>
                    </a:p>
                  </a:txBody>
                  <a:tcPr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</a:tr>
              <a:tr h="288000">
                <a:tc>
                  <a:txBody>
                    <a:bodyPr/>
                    <a:lstStyle>
                      <a:lvl1pPr eaLnBrk="0" hangingPunct="0">
                        <a:buClr>
                          <a:schemeClr val="hlink"/>
                        </a:buClr>
                        <a:defRPr sz="2400" b="1">
                          <a:solidFill>
                            <a:schemeClr val="tx2"/>
                          </a:solidFill>
                          <a:latin typeface="Verdana" panose="020B0604030504040204" pitchFamily="34" charset="0"/>
                        </a:defRPr>
                      </a:lvl1pPr>
                      <a:lvl2pPr eaLnBrk="0" hangingPunct="0">
                        <a:buClr>
                          <a:schemeClr val="accent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9</a:t>
                      </a:r>
                      <a:r>
                        <a:rPr kumimoji="0" lang="zh-CN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月</a:t>
                      </a:r>
                      <a:r>
                        <a:rPr kumimoji="0" lang="en-US" altLang="zh-CN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8</a:t>
                      </a:r>
                      <a:r>
                        <a:rPr kumimoji="0" lang="zh-CN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日</a:t>
                      </a:r>
                    </a:p>
                  </a:txBody>
                  <a:tcPr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19E9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buClr>
                          <a:schemeClr val="hlink"/>
                        </a:buClr>
                        <a:defRPr sz="2400" b="1">
                          <a:solidFill>
                            <a:schemeClr val="tx2"/>
                          </a:solidFill>
                          <a:latin typeface="Verdana" panose="020B0604030504040204" pitchFamily="34" charset="0"/>
                        </a:defRPr>
                      </a:lvl1pPr>
                      <a:lvl2pPr eaLnBrk="0" hangingPunct="0">
                        <a:buClr>
                          <a:schemeClr val="accent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7</a:t>
                      </a:r>
                    </a:p>
                  </a:txBody>
                  <a:tcPr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buClr>
                          <a:schemeClr val="hlink"/>
                        </a:buClr>
                        <a:defRPr sz="2400" b="1">
                          <a:solidFill>
                            <a:schemeClr val="tx2"/>
                          </a:solidFill>
                          <a:latin typeface="Verdana" panose="020B0604030504040204" pitchFamily="34" charset="0"/>
                        </a:defRPr>
                      </a:lvl1pPr>
                      <a:lvl2pPr eaLnBrk="0" hangingPunct="0">
                        <a:buClr>
                          <a:schemeClr val="accent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</a:t>
                      </a:r>
                    </a:p>
                  </a:txBody>
                  <a:tcPr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buClr>
                          <a:schemeClr val="hlink"/>
                        </a:buClr>
                        <a:defRPr sz="2400" b="1">
                          <a:solidFill>
                            <a:schemeClr val="tx2"/>
                          </a:solidFill>
                          <a:latin typeface="Verdana" panose="020B0604030504040204" pitchFamily="34" charset="0"/>
                        </a:defRPr>
                      </a:lvl1pPr>
                      <a:lvl2pPr eaLnBrk="0" hangingPunct="0">
                        <a:buClr>
                          <a:schemeClr val="accent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母乳知识缺乏</a:t>
                      </a:r>
                      <a:r>
                        <a:rPr kumimoji="0" lang="en-US" altLang="zh-CN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</a:t>
                      </a:r>
                      <a:r>
                        <a:rPr kumimoji="0" lang="zh-CN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例　</a:t>
                      </a:r>
                    </a:p>
                  </a:txBody>
                  <a:tcPr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</a:tr>
              <a:tr h="288000">
                <a:tc>
                  <a:txBody>
                    <a:bodyPr/>
                    <a:lstStyle>
                      <a:lvl1pPr eaLnBrk="0" hangingPunct="0">
                        <a:buClr>
                          <a:schemeClr val="hlink"/>
                        </a:buClr>
                        <a:defRPr sz="2400" b="1">
                          <a:solidFill>
                            <a:schemeClr val="tx2"/>
                          </a:solidFill>
                          <a:latin typeface="Verdana" panose="020B0604030504040204" pitchFamily="34" charset="0"/>
                        </a:defRPr>
                      </a:lvl1pPr>
                      <a:lvl2pPr eaLnBrk="0" hangingPunct="0">
                        <a:buClr>
                          <a:schemeClr val="accent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9</a:t>
                      </a:r>
                      <a:r>
                        <a:rPr kumimoji="0" lang="zh-CN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月</a:t>
                      </a:r>
                      <a:r>
                        <a:rPr kumimoji="0" lang="en-US" altLang="zh-CN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9</a:t>
                      </a:r>
                      <a:r>
                        <a:rPr kumimoji="0" lang="zh-CN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日</a:t>
                      </a:r>
                    </a:p>
                  </a:txBody>
                  <a:tcPr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19E9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buClr>
                          <a:schemeClr val="hlink"/>
                        </a:buClr>
                        <a:defRPr sz="2400" b="1">
                          <a:solidFill>
                            <a:schemeClr val="tx2"/>
                          </a:solidFill>
                          <a:latin typeface="Verdana" panose="020B0604030504040204" pitchFamily="34" charset="0"/>
                        </a:defRPr>
                      </a:lvl1pPr>
                      <a:lvl2pPr eaLnBrk="0" hangingPunct="0">
                        <a:buClr>
                          <a:schemeClr val="accent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</a:t>
                      </a:r>
                    </a:p>
                  </a:txBody>
                  <a:tcPr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buClr>
                          <a:schemeClr val="hlink"/>
                        </a:buClr>
                        <a:defRPr sz="2400" b="1">
                          <a:solidFill>
                            <a:schemeClr val="tx2"/>
                          </a:solidFill>
                          <a:latin typeface="Verdana" panose="020B0604030504040204" pitchFamily="34" charset="0"/>
                        </a:defRPr>
                      </a:lvl1pPr>
                      <a:lvl2pPr eaLnBrk="0" hangingPunct="0">
                        <a:buClr>
                          <a:schemeClr val="accent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</a:t>
                      </a:r>
                    </a:p>
                  </a:txBody>
                  <a:tcPr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buClr>
                          <a:schemeClr val="hlink"/>
                        </a:buClr>
                        <a:defRPr sz="2400" b="1">
                          <a:solidFill>
                            <a:schemeClr val="tx2"/>
                          </a:solidFill>
                          <a:latin typeface="Verdana" panose="020B0604030504040204" pitchFamily="34" charset="0"/>
                        </a:defRPr>
                      </a:lvl1pPr>
                      <a:lvl2pPr eaLnBrk="0" hangingPunct="0">
                        <a:buClr>
                          <a:schemeClr val="accent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</a:tr>
              <a:tr h="288000">
                <a:tc>
                  <a:txBody>
                    <a:bodyPr/>
                    <a:lstStyle>
                      <a:lvl1pPr eaLnBrk="0" hangingPunct="0">
                        <a:buClr>
                          <a:schemeClr val="hlink"/>
                        </a:buClr>
                        <a:defRPr sz="2400" b="1">
                          <a:solidFill>
                            <a:schemeClr val="tx2"/>
                          </a:solidFill>
                          <a:latin typeface="Verdana" panose="020B0604030504040204" pitchFamily="34" charset="0"/>
                        </a:defRPr>
                      </a:lvl1pPr>
                      <a:lvl2pPr eaLnBrk="0" hangingPunct="0">
                        <a:buClr>
                          <a:schemeClr val="accent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9</a:t>
                      </a:r>
                      <a:r>
                        <a:rPr kumimoji="0" lang="zh-CN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月</a:t>
                      </a:r>
                      <a:r>
                        <a:rPr kumimoji="0" lang="en-US" altLang="zh-CN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10</a:t>
                      </a:r>
                      <a:r>
                        <a:rPr kumimoji="0" lang="zh-CN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日</a:t>
                      </a:r>
                    </a:p>
                  </a:txBody>
                  <a:tcPr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19E9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buClr>
                          <a:schemeClr val="hlink"/>
                        </a:buClr>
                        <a:defRPr sz="2400" b="1">
                          <a:solidFill>
                            <a:schemeClr val="tx2"/>
                          </a:solidFill>
                          <a:latin typeface="Verdana" panose="020B0604030504040204" pitchFamily="34" charset="0"/>
                        </a:defRPr>
                      </a:lvl1pPr>
                      <a:lvl2pPr eaLnBrk="0" hangingPunct="0">
                        <a:buClr>
                          <a:schemeClr val="accent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</a:t>
                      </a:r>
                    </a:p>
                  </a:txBody>
                  <a:tcPr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buClr>
                          <a:schemeClr val="hlink"/>
                        </a:buClr>
                        <a:defRPr sz="2400" b="1">
                          <a:solidFill>
                            <a:schemeClr val="tx2"/>
                          </a:solidFill>
                          <a:latin typeface="Verdana" panose="020B0604030504040204" pitchFamily="34" charset="0"/>
                        </a:defRPr>
                      </a:lvl1pPr>
                      <a:lvl2pPr eaLnBrk="0" hangingPunct="0">
                        <a:buClr>
                          <a:schemeClr val="accent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</a:p>
                  </a:txBody>
                  <a:tcPr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buClr>
                          <a:schemeClr val="hlink"/>
                        </a:buClr>
                        <a:defRPr sz="2400" b="1">
                          <a:solidFill>
                            <a:schemeClr val="tx2"/>
                          </a:solidFill>
                          <a:latin typeface="Verdana" panose="020B0604030504040204" pitchFamily="34" charset="0"/>
                        </a:defRPr>
                      </a:lvl1pPr>
                      <a:lvl2pPr eaLnBrk="0" hangingPunct="0">
                        <a:buClr>
                          <a:schemeClr val="accent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混合喂养</a:t>
                      </a:r>
                      <a:r>
                        <a:rPr kumimoji="0" lang="en-US" altLang="zh-CN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r>
                        <a:rPr kumimoji="0" lang="zh-CN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例</a:t>
                      </a:r>
                    </a:p>
                  </a:txBody>
                  <a:tcPr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</a:tr>
              <a:tr h="288000">
                <a:tc>
                  <a:txBody>
                    <a:bodyPr/>
                    <a:lstStyle>
                      <a:lvl1pPr eaLnBrk="0" hangingPunct="0">
                        <a:buClr>
                          <a:schemeClr val="hlink"/>
                        </a:buClr>
                        <a:defRPr sz="2400" b="1">
                          <a:solidFill>
                            <a:schemeClr val="tx2"/>
                          </a:solidFill>
                          <a:latin typeface="Verdana" panose="020B0604030504040204" pitchFamily="34" charset="0"/>
                        </a:defRPr>
                      </a:lvl1pPr>
                      <a:lvl2pPr eaLnBrk="0" hangingPunct="0">
                        <a:buClr>
                          <a:schemeClr val="accent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9</a:t>
                      </a:r>
                      <a:r>
                        <a:rPr kumimoji="0" lang="zh-CN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月</a:t>
                      </a:r>
                      <a:r>
                        <a:rPr kumimoji="0" lang="en-US" altLang="zh-CN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11</a:t>
                      </a:r>
                      <a:r>
                        <a:rPr kumimoji="0" lang="zh-CN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日</a:t>
                      </a:r>
                    </a:p>
                  </a:txBody>
                  <a:tcPr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19E9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buClr>
                          <a:schemeClr val="hlink"/>
                        </a:buClr>
                        <a:defRPr sz="2400" b="1">
                          <a:solidFill>
                            <a:schemeClr val="tx2"/>
                          </a:solidFill>
                          <a:latin typeface="Verdana" panose="020B0604030504040204" pitchFamily="34" charset="0"/>
                        </a:defRPr>
                      </a:lvl1pPr>
                      <a:lvl2pPr eaLnBrk="0" hangingPunct="0">
                        <a:buClr>
                          <a:schemeClr val="accent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9</a:t>
                      </a:r>
                    </a:p>
                  </a:txBody>
                  <a:tcPr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buClr>
                          <a:schemeClr val="hlink"/>
                        </a:buClr>
                        <a:defRPr sz="2400" b="1">
                          <a:solidFill>
                            <a:schemeClr val="tx2"/>
                          </a:solidFill>
                          <a:latin typeface="Verdana" panose="020B0604030504040204" pitchFamily="34" charset="0"/>
                        </a:defRPr>
                      </a:lvl1pPr>
                      <a:lvl2pPr eaLnBrk="0" hangingPunct="0">
                        <a:buClr>
                          <a:schemeClr val="accent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</a:t>
                      </a:r>
                    </a:p>
                  </a:txBody>
                  <a:tcPr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buClr>
                          <a:schemeClr val="hlink"/>
                        </a:buClr>
                        <a:defRPr sz="2400" b="1">
                          <a:solidFill>
                            <a:schemeClr val="tx2"/>
                          </a:solidFill>
                          <a:latin typeface="Verdana" panose="020B0604030504040204" pitchFamily="34" charset="0"/>
                        </a:defRPr>
                      </a:lvl1pPr>
                      <a:lvl2pPr eaLnBrk="0" hangingPunct="0">
                        <a:buClr>
                          <a:schemeClr val="accent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母乳喂养知识缺乏</a:t>
                      </a:r>
                      <a:r>
                        <a:rPr kumimoji="0" lang="en-US" altLang="zh-CN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</a:t>
                      </a: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例，活动不便</a:t>
                      </a:r>
                      <a:r>
                        <a:rPr kumimoji="0" lang="en-US" altLang="zh-CN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例　</a:t>
                      </a:r>
                    </a:p>
                  </a:txBody>
                  <a:tcPr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</a:tr>
              <a:tr h="288000">
                <a:tc>
                  <a:txBody>
                    <a:bodyPr/>
                    <a:lstStyle>
                      <a:lvl1pPr eaLnBrk="0" hangingPunct="0">
                        <a:buClr>
                          <a:schemeClr val="hlink"/>
                        </a:buClr>
                        <a:defRPr sz="2400" b="1">
                          <a:solidFill>
                            <a:schemeClr val="tx2"/>
                          </a:solidFill>
                          <a:latin typeface="Verdana" panose="020B0604030504040204" pitchFamily="34" charset="0"/>
                        </a:defRPr>
                      </a:lvl1pPr>
                      <a:lvl2pPr eaLnBrk="0" hangingPunct="0">
                        <a:buClr>
                          <a:schemeClr val="accent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9</a:t>
                      </a:r>
                      <a:r>
                        <a:rPr kumimoji="0" lang="zh-CN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月</a:t>
                      </a:r>
                      <a:r>
                        <a:rPr kumimoji="0" lang="en-US" altLang="zh-CN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12</a:t>
                      </a:r>
                      <a:r>
                        <a:rPr kumimoji="0" lang="zh-CN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日</a:t>
                      </a:r>
                    </a:p>
                  </a:txBody>
                  <a:tcPr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19E9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buClr>
                          <a:schemeClr val="hlink"/>
                        </a:buClr>
                        <a:defRPr sz="2400" b="1">
                          <a:solidFill>
                            <a:schemeClr val="tx2"/>
                          </a:solidFill>
                          <a:latin typeface="Verdana" panose="020B0604030504040204" pitchFamily="34" charset="0"/>
                        </a:defRPr>
                      </a:lvl1pPr>
                      <a:lvl2pPr eaLnBrk="0" hangingPunct="0">
                        <a:buClr>
                          <a:schemeClr val="accent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</a:t>
                      </a:r>
                    </a:p>
                  </a:txBody>
                  <a:tcPr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buClr>
                          <a:schemeClr val="hlink"/>
                        </a:buClr>
                        <a:defRPr sz="2400" b="1">
                          <a:solidFill>
                            <a:schemeClr val="tx2"/>
                          </a:solidFill>
                          <a:latin typeface="Verdana" panose="020B0604030504040204" pitchFamily="34" charset="0"/>
                        </a:defRPr>
                      </a:lvl1pPr>
                      <a:lvl2pPr eaLnBrk="0" hangingPunct="0">
                        <a:buClr>
                          <a:schemeClr val="accent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</a:t>
                      </a:r>
                    </a:p>
                  </a:txBody>
                  <a:tcPr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buClr>
                          <a:schemeClr val="hlink"/>
                        </a:buClr>
                        <a:defRPr sz="2400" b="1">
                          <a:solidFill>
                            <a:schemeClr val="tx2"/>
                          </a:solidFill>
                          <a:latin typeface="Verdana" panose="020B0604030504040204" pitchFamily="34" charset="0"/>
                        </a:defRPr>
                      </a:lvl1pPr>
                      <a:lvl2pPr eaLnBrk="0" hangingPunct="0">
                        <a:buClr>
                          <a:schemeClr val="accent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</a:tr>
              <a:tr h="288000">
                <a:tc>
                  <a:txBody>
                    <a:bodyPr/>
                    <a:lstStyle>
                      <a:lvl1pPr eaLnBrk="0" hangingPunct="0">
                        <a:buClr>
                          <a:schemeClr val="hlink"/>
                        </a:buClr>
                        <a:defRPr sz="2400" b="1">
                          <a:solidFill>
                            <a:schemeClr val="tx2"/>
                          </a:solidFill>
                          <a:latin typeface="Verdana" panose="020B0604030504040204" pitchFamily="34" charset="0"/>
                        </a:defRPr>
                      </a:lvl1pPr>
                      <a:lvl2pPr eaLnBrk="0" hangingPunct="0">
                        <a:buClr>
                          <a:schemeClr val="accent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9</a:t>
                      </a:r>
                      <a:r>
                        <a:rPr kumimoji="0" lang="zh-CN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月</a:t>
                      </a:r>
                      <a:r>
                        <a:rPr kumimoji="0" lang="en-US" altLang="zh-CN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13</a:t>
                      </a:r>
                      <a:r>
                        <a:rPr kumimoji="0" lang="zh-CN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日</a:t>
                      </a:r>
                    </a:p>
                  </a:txBody>
                  <a:tcPr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19E9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buClr>
                          <a:schemeClr val="hlink"/>
                        </a:buClr>
                        <a:defRPr sz="2400" b="1">
                          <a:solidFill>
                            <a:schemeClr val="tx2"/>
                          </a:solidFill>
                          <a:latin typeface="Verdana" panose="020B0604030504040204" pitchFamily="34" charset="0"/>
                        </a:defRPr>
                      </a:lvl1pPr>
                      <a:lvl2pPr eaLnBrk="0" hangingPunct="0">
                        <a:buClr>
                          <a:schemeClr val="accent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</a:t>
                      </a:r>
                    </a:p>
                  </a:txBody>
                  <a:tcPr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buClr>
                          <a:schemeClr val="hlink"/>
                        </a:buClr>
                        <a:defRPr sz="2400" b="1">
                          <a:solidFill>
                            <a:schemeClr val="tx2"/>
                          </a:solidFill>
                          <a:latin typeface="Verdana" panose="020B0604030504040204" pitchFamily="34" charset="0"/>
                        </a:defRPr>
                      </a:lvl1pPr>
                      <a:lvl2pPr eaLnBrk="0" hangingPunct="0">
                        <a:buClr>
                          <a:schemeClr val="accent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</a:p>
                  </a:txBody>
                  <a:tcPr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buClr>
                          <a:schemeClr val="hlink"/>
                        </a:buClr>
                        <a:defRPr sz="2400" b="1">
                          <a:solidFill>
                            <a:schemeClr val="tx2"/>
                          </a:solidFill>
                          <a:latin typeface="Verdana" panose="020B0604030504040204" pitchFamily="34" charset="0"/>
                        </a:defRPr>
                      </a:lvl1pPr>
                      <a:lvl2pPr eaLnBrk="0" hangingPunct="0">
                        <a:buClr>
                          <a:schemeClr val="accent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混合喂养</a:t>
                      </a:r>
                      <a:r>
                        <a:rPr kumimoji="0" lang="en-US" altLang="zh-CN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例　</a:t>
                      </a:r>
                    </a:p>
                  </a:txBody>
                  <a:tcPr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</a:tr>
              <a:tr h="288000">
                <a:tc>
                  <a:txBody>
                    <a:bodyPr/>
                    <a:lstStyle>
                      <a:lvl1pPr eaLnBrk="0" hangingPunct="0">
                        <a:buClr>
                          <a:schemeClr val="hlink"/>
                        </a:buClr>
                        <a:defRPr sz="2400" b="1">
                          <a:solidFill>
                            <a:schemeClr val="tx2"/>
                          </a:solidFill>
                          <a:latin typeface="Verdana" panose="020B0604030504040204" pitchFamily="34" charset="0"/>
                        </a:defRPr>
                      </a:lvl1pPr>
                      <a:lvl2pPr eaLnBrk="0" hangingPunct="0">
                        <a:buClr>
                          <a:schemeClr val="accent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9</a:t>
                      </a:r>
                      <a:r>
                        <a:rPr kumimoji="0" lang="zh-CN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月</a:t>
                      </a:r>
                      <a:r>
                        <a:rPr kumimoji="0" lang="en-US" altLang="zh-CN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14</a:t>
                      </a:r>
                      <a:r>
                        <a:rPr kumimoji="0" lang="zh-CN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日</a:t>
                      </a:r>
                    </a:p>
                  </a:txBody>
                  <a:tcPr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19E9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buClr>
                          <a:schemeClr val="hlink"/>
                        </a:buClr>
                        <a:defRPr sz="2400" b="1">
                          <a:solidFill>
                            <a:schemeClr val="tx2"/>
                          </a:solidFill>
                          <a:latin typeface="Verdana" panose="020B0604030504040204" pitchFamily="34" charset="0"/>
                        </a:defRPr>
                      </a:lvl1pPr>
                      <a:lvl2pPr eaLnBrk="0" hangingPunct="0">
                        <a:buClr>
                          <a:schemeClr val="accent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</a:t>
                      </a:r>
                    </a:p>
                  </a:txBody>
                  <a:tcPr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buClr>
                          <a:schemeClr val="hlink"/>
                        </a:buClr>
                        <a:defRPr sz="2400" b="1">
                          <a:solidFill>
                            <a:schemeClr val="tx2"/>
                          </a:solidFill>
                          <a:latin typeface="Verdana" panose="020B0604030504040204" pitchFamily="34" charset="0"/>
                        </a:defRPr>
                      </a:lvl1pPr>
                      <a:lvl2pPr eaLnBrk="0" hangingPunct="0">
                        <a:buClr>
                          <a:schemeClr val="accent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</a:t>
                      </a:r>
                    </a:p>
                  </a:txBody>
                  <a:tcPr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buClr>
                          <a:schemeClr val="hlink"/>
                        </a:buClr>
                        <a:defRPr sz="2400" b="1">
                          <a:solidFill>
                            <a:schemeClr val="tx2"/>
                          </a:solidFill>
                          <a:latin typeface="Verdana" panose="020B0604030504040204" pitchFamily="34" charset="0"/>
                        </a:defRPr>
                      </a:lvl1pPr>
                      <a:lvl2pPr eaLnBrk="0" hangingPunct="0">
                        <a:buClr>
                          <a:schemeClr val="accent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</a:p>
                  </a:txBody>
                  <a:tcPr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</a:tr>
              <a:tr h="288000">
                <a:tc>
                  <a:txBody>
                    <a:bodyPr/>
                    <a:lstStyle>
                      <a:lvl1pPr eaLnBrk="0" hangingPunct="0">
                        <a:buClr>
                          <a:schemeClr val="hlink"/>
                        </a:buClr>
                        <a:defRPr sz="2400" b="1">
                          <a:solidFill>
                            <a:schemeClr val="tx2"/>
                          </a:solidFill>
                          <a:latin typeface="Verdana" panose="020B0604030504040204" pitchFamily="34" charset="0"/>
                        </a:defRPr>
                      </a:lvl1pPr>
                      <a:lvl2pPr eaLnBrk="0" hangingPunct="0">
                        <a:buClr>
                          <a:schemeClr val="accent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9</a:t>
                      </a:r>
                      <a:r>
                        <a:rPr kumimoji="0" lang="zh-CN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月</a:t>
                      </a:r>
                      <a:r>
                        <a:rPr kumimoji="0" lang="en-US" altLang="zh-CN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15</a:t>
                      </a:r>
                      <a:r>
                        <a:rPr kumimoji="0" lang="zh-CN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日</a:t>
                      </a:r>
                    </a:p>
                  </a:txBody>
                  <a:tcPr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19E9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buClr>
                          <a:schemeClr val="hlink"/>
                        </a:buClr>
                        <a:defRPr sz="2400" b="1">
                          <a:solidFill>
                            <a:schemeClr val="tx2"/>
                          </a:solidFill>
                          <a:latin typeface="Verdana" panose="020B0604030504040204" pitchFamily="34" charset="0"/>
                        </a:defRPr>
                      </a:lvl1pPr>
                      <a:lvl2pPr eaLnBrk="0" hangingPunct="0">
                        <a:buClr>
                          <a:schemeClr val="accent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7</a:t>
                      </a:r>
                    </a:p>
                  </a:txBody>
                  <a:tcPr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buClr>
                          <a:schemeClr val="hlink"/>
                        </a:buClr>
                        <a:defRPr sz="2400" b="1">
                          <a:solidFill>
                            <a:schemeClr val="tx2"/>
                          </a:solidFill>
                          <a:latin typeface="Verdana" panose="020B0604030504040204" pitchFamily="34" charset="0"/>
                        </a:defRPr>
                      </a:lvl1pPr>
                      <a:lvl2pPr eaLnBrk="0" hangingPunct="0">
                        <a:buClr>
                          <a:schemeClr val="accent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</a:t>
                      </a:r>
                    </a:p>
                  </a:txBody>
                  <a:tcPr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buClr>
                          <a:schemeClr val="hlink"/>
                        </a:buClr>
                        <a:defRPr sz="2400" b="1">
                          <a:solidFill>
                            <a:schemeClr val="tx2"/>
                          </a:solidFill>
                          <a:latin typeface="Verdana" panose="020B0604030504040204" pitchFamily="34" charset="0"/>
                        </a:defRPr>
                      </a:lvl1pPr>
                      <a:lvl2pPr eaLnBrk="0" hangingPunct="0">
                        <a:buClr>
                          <a:schemeClr val="accent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相关母乳喂养知识缺乏</a:t>
                      </a:r>
                      <a:r>
                        <a:rPr kumimoji="0" lang="en-US" altLang="zh-CN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例，混合喂养</a:t>
                      </a:r>
                      <a:r>
                        <a:rPr kumimoji="0" lang="en-US" altLang="zh-CN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例</a:t>
                      </a:r>
                    </a:p>
                  </a:txBody>
                  <a:tcPr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</a:tr>
              <a:tr h="288000">
                <a:tc>
                  <a:txBody>
                    <a:bodyPr/>
                    <a:lstStyle>
                      <a:lvl1pPr eaLnBrk="0" hangingPunct="0">
                        <a:buClr>
                          <a:schemeClr val="hlink"/>
                        </a:buClr>
                        <a:defRPr sz="2400" b="1">
                          <a:solidFill>
                            <a:schemeClr val="tx2"/>
                          </a:solidFill>
                          <a:latin typeface="Verdana" panose="020B0604030504040204" pitchFamily="34" charset="0"/>
                        </a:defRPr>
                      </a:lvl1pPr>
                      <a:lvl2pPr eaLnBrk="0" hangingPunct="0">
                        <a:buClr>
                          <a:schemeClr val="accent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9</a:t>
                      </a:r>
                      <a:r>
                        <a:rPr kumimoji="0" lang="zh-CN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月</a:t>
                      </a:r>
                      <a:r>
                        <a:rPr kumimoji="0" lang="en-US" altLang="zh-CN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16</a:t>
                      </a:r>
                      <a:r>
                        <a:rPr kumimoji="0" lang="zh-CN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日</a:t>
                      </a:r>
                    </a:p>
                  </a:txBody>
                  <a:tcPr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19E9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buClr>
                          <a:schemeClr val="hlink"/>
                        </a:buClr>
                        <a:defRPr sz="2400" b="1">
                          <a:solidFill>
                            <a:schemeClr val="tx2"/>
                          </a:solidFill>
                          <a:latin typeface="Verdana" panose="020B0604030504040204" pitchFamily="34" charset="0"/>
                        </a:defRPr>
                      </a:lvl1pPr>
                      <a:lvl2pPr eaLnBrk="0" hangingPunct="0">
                        <a:buClr>
                          <a:schemeClr val="accent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</a:t>
                      </a:r>
                    </a:p>
                  </a:txBody>
                  <a:tcPr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buClr>
                          <a:schemeClr val="hlink"/>
                        </a:buClr>
                        <a:defRPr sz="2400" b="1">
                          <a:solidFill>
                            <a:schemeClr val="tx2"/>
                          </a:solidFill>
                          <a:latin typeface="Verdana" panose="020B0604030504040204" pitchFamily="34" charset="0"/>
                        </a:defRPr>
                      </a:lvl1pPr>
                      <a:lvl2pPr eaLnBrk="0" hangingPunct="0">
                        <a:buClr>
                          <a:schemeClr val="accent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</a:t>
                      </a:r>
                    </a:p>
                  </a:txBody>
                  <a:tcPr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buClr>
                          <a:schemeClr val="hlink"/>
                        </a:buClr>
                        <a:defRPr sz="2400" b="1">
                          <a:solidFill>
                            <a:schemeClr val="tx2"/>
                          </a:solidFill>
                          <a:latin typeface="Verdana" panose="020B0604030504040204" pitchFamily="34" charset="0"/>
                        </a:defRPr>
                      </a:lvl1pPr>
                      <a:lvl2pPr eaLnBrk="0" hangingPunct="0">
                        <a:buClr>
                          <a:schemeClr val="accent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</a:p>
                  </a:txBody>
                  <a:tcPr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</a:tr>
              <a:tr h="288000">
                <a:tc>
                  <a:txBody>
                    <a:bodyPr/>
                    <a:lstStyle>
                      <a:lvl1pPr eaLnBrk="0" hangingPunct="0">
                        <a:buClr>
                          <a:schemeClr val="hlink"/>
                        </a:buClr>
                        <a:defRPr sz="2400" b="1">
                          <a:solidFill>
                            <a:schemeClr val="tx2"/>
                          </a:solidFill>
                          <a:latin typeface="Verdana" panose="020B0604030504040204" pitchFamily="34" charset="0"/>
                        </a:defRPr>
                      </a:lvl1pPr>
                      <a:lvl2pPr eaLnBrk="0" hangingPunct="0">
                        <a:buClr>
                          <a:schemeClr val="accent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9</a:t>
                      </a:r>
                      <a:r>
                        <a:rPr kumimoji="0" lang="zh-CN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月</a:t>
                      </a:r>
                      <a:r>
                        <a:rPr kumimoji="0" lang="en-US" altLang="zh-CN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17</a:t>
                      </a:r>
                      <a:r>
                        <a:rPr kumimoji="0" lang="zh-CN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日</a:t>
                      </a:r>
                    </a:p>
                  </a:txBody>
                  <a:tcPr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19E9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buClr>
                          <a:schemeClr val="hlink"/>
                        </a:buClr>
                        <a:defRPr sz="2400" b="1">
                          <a:solidFill>
                            <a:schemeClr val="tx2"/>
                          </a:solidFill>
                          <a:latin typeface="Verdana" panose="020B0604030504040204" pitchFamily="34" charset="0"/>
                        </a:defRPr>
                      </a:lvl1pPr>
                      <a:lvl2pPr eaLnBrk="0" hangingPunct="0">
                        <a:buClr>
                          <a:schemeClr val="accent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</a:t>
                      </a:r>
                    </a:p>
                  </a:txBody>
                  <a:tcPr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buClr>
                          <a:schemeClr val="hlink"/>
                        </a:buClr>
                        <a:defRPr sz="2400" b="1">
                          <a:solidFill>
                            <a:schemeClr val="tx2"/>
                          </a:solidFill>
                          <a:latin typeface="Verdana" panose="020B0604030504040204" pitchFamily="34" charset="0"/>
                        </a:defRPr>
                      </a:lvl1pPr>
                      <a:lvl2pPr eaLnBrk="0" hangingPunct="0">
                        <a:buClr>
                          <a:schemeClr val="accent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</a:t>
                      </a:r>
                    </a:p>
                  </a:txBody>
                  <a:tcPr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buClr>
                          <a:schemeClr val="hlink"/>
                        </a:buClr>
                        <a:defRPr sz="2400" b="1">
                          <a:solidFill>
                            <a:schemeClr val="tx2"/>
                          </a:solidFill>
                          <a:latin typeface="Verdana" panose="020B0604030504040204" pitchFamily="34" charset="0"/>
                        </a:defRPr>
                      </a:lvl1pPr>
                      <a:lvl2pPr eaLnBrk="0" hangingPunct="0">
                        <a:buClr>
                          <a:schemeClr val="accent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混合喂养</a:t>
                      </a:r>
                      <a:r>
                        <a:rPr kumimoji="0" lang="en-US" altLang="zh-CN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例，母乳知识缺乏</a:t>
                      </a:r>
                      <a:r>
                        <a:rPr kumimoji="0" lang="en-US" altLang="zh-CN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例</a:t>
                      </a:r>
                    </a:p>
                  </a:txBody>
                  <a:tcPr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</a:tr>
              <a:tr h="288000">
                <a:tc>
                  <a:txBody>
                    <a:bodyPr/>
                    <a:lstStyle>
                      <a:lvl1pPr eaLnBrk="0" hangingPunct="0">
                        <a:buClr>
                          <a:schemeClr val="hlink"/>
                        </a:buClr>
                        <a:defRPr sz="2400" b="1">
                          <a:solidFill>
                            <a:schemeClr val="tx2"/>
                          </a:solidFill>
                          <a:latin typeface="Verdana" panose="020B0604030504040204" pitchFamily="34" charset="0"/>
                        </a:defRPr>
                      </a:lvl1pPr>
                      <a:lvl2pPr eaLnBrk="0" hangingPunct="0">
                        <a:buClr>
                          <a:schemeClr val="accent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9</a:t>
                      </a:r>
                      <a:r>
                        <a:rPr kumimoji="0" lang="zh-CN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月</a:t>
                      </a:r>
                      <a:r>
                        <a:rPr kumimoji="0" lang="en-US" altLang="zh-CN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18</a:t>
                      </a:r>
                      <a:r>
                        <a:rPr kumimoji="0" lang="zh-CN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日</a:t>
                      </a:r>
                    </a:p>
                  </a:txBody>
                  <a:tcPr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19E9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buClr>
                          <a:schemeClr val="hlink"/>
                        </a:buClr>
                        <a:defRPr sz="2400" b="1">
                          <a:solidFill>
                            <a:schemeClr val="tx2"/>
                          </a:solidFill>
                          <a:latin typeface="Verdana" panose="020B0604030504040204" pitchFamily="34" charset="0"/>
                        </a:defRPr>
                      </a:lvl1pPr>
                      <a:lvl2pPr eaLnBrk="0" hangingPunct="0">
                        <a:buClr>
                          <a:schemeClr val="accent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</a:t>
                      </a:r>
                    </a:p>
                  </a:txBody>
                  <a:tcPr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buClr>
                          <a:schemeClr val="hlink"/>
                        </a:buClr>
                        <a:defRPr sz="2400" b="1">
                          <a:solidFill>
                            <a:schemeClr val="tx2"/>
                          </a:solidFill>
                          <a:latin typeface="Verdana" panose="020B0604030504040204" pitchFamily="34" charset="0"/>
                        </a:defRPr>
                      </a:lvl1pPr>
                      <a:lvl2pPr eaLnBrk="0" hangingPunct="0">
                        <a:buClr>
                          <a:schemeClr val="accent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</a:t>
                      </a:r>
                    </a:p>
                  </a:txBody>
                  <a:tcPr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buClr>
                          <a:schemeClr val="hlink"/>
                        </a:buClr>
                        <a:defRPr sz="2400" b="1">
                          <a:solidFill>
                            <a:schemeClr val="tx2"/>
                          </a:solidFill>
                          <a:latin typeface="Verdana" panose="020B0604030504040204" pitchFamily="34" charset="0"/>
                        </a:defRPr>
                      </a:lvl1pPr>
                      <a:lvl2pPr eaLnBrk="0" hangingPunct="0">
                        <a:buClr>
                          <a:schemeClr val="accent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</a:p>
                  </a:txBody>
                  <a:tcPr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</a:tr>
              <a:tr h="288000">
                <a:tc>
                  <a:txBody>
                    <a:bodyPr/>
                    <a:lstStyle>
                      <a:lvl1pPr eaLnBrk="0" hangingPunct="0">
                        <a:buClr>
                          <a:schemeClr val="hlink"/>
                        </a:buClr>
                        <a:defRPr sz="2400" b="1">
                          <a:solidFill>
                            <a:schemeClr val="tx2"/>
                          </a:solidFill>
                          <a:latin typeface="Verdana" panose="020B0604030504040204" pitchFamily="34" charset="0"/>
                        </a:defRPr>
                      </a:lvl1pPr>
                      <a:lvl2pPr eaLnBrk="0" hangingPunct="0">
                        <a:buClr>
                          <a:schemeClr val="accent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9</a:t>
                      </a:r>
                      <a:r>
                        <a:rPr kumimoji="0" lang="zh-CN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月</a:t>
                      </a:r>
                      <a:r>
                        <a:rPr kumimoji="0" lang="en-US" altLang="zh-CN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19</a:t>
                      </a:r>
                      <a:r>
                        <a:rPr kumimoji="0" lang="zh-CN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日</a:t>
                      </a:r>
                    </a:p>
                  </a:txBody>
                  <a:tcPr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19E9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buClr>
                          <a:schemeClr val="hlink"/>
                        </a:buClr>
                        <a:defRPr sz="2400" b="1">
                          <a:solidFill>
                            <a:schemeClr val="tx2"/>
                          </a:solidFill>
                          <a:latin typeface="Verdana" panose="020B0604030504040204" pitchFamily="34" charset="0"/>
                        </a:defRPr>
                      </a:lvl1pPr>
                      <a:lvl2pPr eaLnBrk="0" hangingPunct="0">
                        <a:buClr>
                          <a:schemeClr val="accent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11</a:t>
                      </a:r>
                    </a:p>
                  </a:txBody>
                  <a:tcPr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buClr>
                          <a:schemeClr val="hlink"/>
                        </a:buClr>
                        <a:defRPr sz="2400" b="1">
                          <a:solidFill>
                            <a:schemeClr val="tx2"/>
                          </a:solidFill>
                          <a:latin typeface="Verdana" panose="020B0604030504040204" pitchFamily="34" charset="0"/>
                        </a:defRPr>
                      </a:lvl1pPr>
                      <a:lvl2pPr eaLnBrk="0" hangingPunct="0">
                        <a:buClr>
                          <a:schemeClr val="accent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</a:t>
                      </a:r>
                    </a:p>
                  </a:txBody>
                  <a:tcPr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buClr>
                          <a:schemeClr val="hlink"/>
                        </a:buClr>
                        <a:defRPr sz="2400" b="1">
                          <a:solidFill>
                            <a:schemeClr val="tx2"/>
                          </a:solidFill>
                          <a:latin typeface="Verdana" panose="020B0604030504040204" pitchFamily="34" charset="0"/>
                        </a:defRPr>
                      </a:lvl1pPr>
                      <a:lvl2pPr eaLnBrk="0" hangingPunct="0">
                        <a:buClr>
                          <a:schemeClr val="accent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相关知识缺乏</a:t>
                      </a:r>
                      <a:r>
                        <a:rPr kumimoji="0" lang="en-US" altLang="zh-CN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</a:t>
                      </a: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例，混合喂养</a:t>
                      </a:r>
                      <a:r>
                        <a:rPr kumimoji="0" lang="en-US" altLang="zh-CN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</a:t>
                      </a: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例，母乳条件差</a:t>
                      </a:r>
                      <a:r>
                        <a:rPr kumimoji="0" lang="en-US" altLang="zh-CN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例</a:t>
                      </a:r>
                    </a:p>
                  </a:txBody>
                  <a:tcPr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</a:tr>
              <a:tr h="288000">
                <a:tc>
                  <a:txBody>
                    <a:bodyPr/>
                    <a:lstStyle>
                      <a:lvl1pPr eaLnBrk="0" hangingPunct="0">
                        <a:buClr>
                          <a:schemeClr val="hlink"/>
                        </a:buClr>
                        <a:defRPr sz="2400" b="1">
                          <a:solidFill>
                            <a:schemeClr val="tx2"/>
                          </a:solidFill>
                          <a:latin typeface="Verdana" panose="020B0604030504040204" pitchFamily="34" charset="0"/>
                        </a:defRPr>
                      </a:lvl1pPr>
                      <a:lvl2pPr eaLnBrk="0" hangingPunct="0">
                        <a:buClr>
                          <a:schemeClr val="accent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9</a:t>
                      </a:r>
                      <a:r>
                        <a:rPr kumimoji="0" lang="zh-CN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月</a:t>
                      </a:r>
                      <a:r>
                        <a:rPr kumimoji="0" lang="en-US" altLang="zh-CN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20</a:t>
                      </a:r>
                      <a:r>
                        <a:rPr kumimoji="0" lang="zh-CN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日</a:t>
                      </a:r>
                    </a:p>
                  </a:txBody>
                  <a:tcPr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19E9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buClr>
                          <a:schemeClr val="hlink"/>
                        </a:buClr>
                        <a:defRPr sz="2400" b="1">
                          <a:solidFill>
                            <a:schemeClr val="tx2"/>
                          </a:solidFill>
                          <a:latin typeface="Verdana" panose="020B0604030504040204" pitchFamily="34" charset="0"/>
                        </a:defRPr>
                      </a:lvl1pPr>
                      <a:lvl2pPr eaLnBrk="0" hangingPunct="0">
                        <a:buClr>
                          <a:schemeClr val="accent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9</a:t>
                      </a:r>
                    </a:p>
                  </a:txBody>
                  <a:tcPr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buClr>
                          <a:schemeClr val="hlink"/>
                        </a:buClr>
                        <a:defRPr sz="2400" b="1">
                          <a:solidFill>
                            <a:schemeClr val="tx2"/>
                          </a:solidFill>
                          <a:latin typeface="Verdana" panose="020B0604030504040204" pitchFamily="34" charset="0"/>
                        </a:defRPr>
                      </a:lvl1pPr>
                      <a:lvl2pPr eaLnBrk="0" hangingPunct="0">
                        <a:buClr>
                          <a:schemeClr val="accent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</a:t>
                      </a:r>
                    </a:p>
                  </a:txBody>
                  <a:tcPr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buClr>
                          <a:schemeClr val="hlink"/>
                        </a:buClr>
                        <a:defRPr sz="2400" b="1">
                          <a:solidFill>
                            <a:schemeClr val="tx2"/>
                          </a:solidFill>
                          <a:latin typeface="Verdana" panose="020B0604030504040204" pitchFamily="34" charset="0"/>
                        </a:defRPr>
                      </a:lvl1pPr>
                      <a:lvl2pPr eaLnBrk="0" hangingPunct="0">
                        <a:buClr>
                          <a:schemeClr val="accent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相关知识缺乏</a:t>
                      </a:r>
                      <a:r>
                        <a:rPr kumimoji="0" lang="en-US" altLang="zh-CN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例，混合喂养</a:t>
                      </a:r>
                      <a:r>
                        <a:rPr kumimoji="0" lang="en-US" altLang="zh-CN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例，活动不便</a:t>
                      </a:r>
                      <a:r>
                        <a:rPr kumimoji="0" lang="en-US" altLang="zh-CN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例　</a:t>
                      </a:r>
                    </a:p>
                  </a:txBody>
                  <a:tcPr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</a:tr>
              <a:tr h="288000">
                <a:tc>
                  <a:txBody>
                    <a:bodyPr/>
                    <a:lstStyle>
                      <a:lvl1pPr eaLnBrk="0" hangingPunct="0">
                        <a:buClr>
                          <a:schemeClr val="hlink"/>
                        </a:buClr>
                        <a:defRPr sz="2400" b="1">
                          <a:solidFill>
                            <a:schemeClr val="tx2"/>
                          </a:solidFill>
                          <a:latin typeface="Verdana" panose="020B0604030504040204" pitchFamily="34" charset="0"/>
                        </a:defRPr>
                      </a:lvl1pPr>
                      <a:lvl2pPr eaLnBrk="0" hangingPunct="0">
                        <a:buClr>
                          <a:schemeClr val="accent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9</a:t>
                      </a:r>
                      <a:r>
                        <a:rPr kumimoji="0" lang="zh-CN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月</a:t>
                      </a:r>
                      <a:r>
                        <a:rPr kumimoji="0" lang="en-US" altLang="zh-CN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21</a:t>
                      </a:r>
                      <a:r>
                        <a:rPr kumimoji="0" lang="zh-CN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日</a:t>
                      </a:r>
                    </a:p>
                  </a:txBody>
                  <a:tcPr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19E9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buClr>
                          <a:schemeClr val="hlink"/>
                        </a:buClr>
                        <a:defRPr sz="2400" b="1">
                          <a:solidFill>
                            <a:schemeClr val="tx2"/>
                          </a:solidFill>
                          <a:latin typeface="Verdana" panose="020B0604030504040204" pitchFamily="34" charset="0"/>
                        </a:defRPr>
                      </a:lvl1pPr>
                      <a:lvl2pPr eaLnBrk="0" hangingPunct="0">
                        <a:buClr>
                          <a:schemeClr val="accent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</a:t>
                      </a:r>
                    </a:p>
                  </a:txBody>
                  <a:tcPr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buClr>
                          <a:schemeClr val="hlink"/>
                        </a:buClr>
                        <a:defRPr sz="2400" b="1">
                          <a:solidFill>
                            <a:schemeClr val="tx2"/>
                          </a:solidFill>
                          <a:latin typeface="Verdana" panose="020B0604030504040204" pitchFamily="34" charset="0"/>
                        </a:defRPr>
                      </a:lvl1pPr>
                      <a:lvl2pPr eaLnBrk="0" hangingPunct="0">
                        <a:buClr>
                          <a:schemeClr val="accent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</a:p>
                  </a:txBody>
                  <a:tcPr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buClr>
                          <a:schemeClr val="hlink"/>
                        </a:buClr>
                        <a:defRPr sz="2400" b="1">
                          <a:solidFill>
                            <a:schemeClr val="tx2"/>
                          </a:solidFill>
                          <a:latin typeface="Verdana" panose="020B0604030504040204" pitchFamily="34" charset="0"/>
                        </a:defRPr>
                      </a:lvl1pPr>
                      <a:lvl2pPr eaLnBrk="0" hangingPunct="0">
                        <a:buClr>
                          <a:schemeClr val="accent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混合喂养</a:t>
                      </a:r>
                      <a:r>
                        <a:rPr kumimoji="0" lang="en-US" altLang="zh-CN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例</a:t>
                      </a:r>
                    </a:p>
                  </a:txBody>
                  <a:tcPr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文本占位符 16"/>
          <p:cNvSpPr txBox="1"/>
          <p:nvPr/>
        </p:nvSpPr>
        <p:spPr>
          <a:xfrm>
            <a:off x="866488" y="103387"/>
            <a:ext cx="5737026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altLang="zh-CN" sz="3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913765"/>
            <a:r>
              <a:rPr lang="zh-CN" altLang="en-US" dirty="0" smtClean="0">
                <a:solidFill>
                  <a:schemeClr val="bg1"/>
                </a:solidFill>
              </a:rPr>
              <a:t>资料收集</a:t>
            </a:r>
            <a:endParaRPr lang="zh-CN" altLang="en-US" dirty="0">
              <a:solidFill>
                <a:schemeClr val="bg1"/>
              </a:solidFill>
            </a:endParaRPr>
          </a:p>
        </p:txBody>
      </p:sp>
      <p:graphicFrame>
        <p:nvGraphicFramePr>
          <p:cNvPr id="4" name="表格 3"/>
          <p:cNvGraphicFramePr>
            <a:graphicFrameLocks noGrp="1"/>
          </p:cNvGraphicFramePr>
          <p:nvPr/>
        </p:nvGraphicFramePr>
        <p:xfrm>
          <a:off x="1638290" y="1819164"/>
          <a:ext cx="9601210" cy="3703746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3290632"/>
                <a:gridCol w="6310578"/>
              </a:tblGrid>
              <a:tr h="74967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60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收集方式</a:t>
                      </a:r>
                      <a:endParaRPr lang="zh-CN" sz="1100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3961" marR="83961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19E97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16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统计工作量登记本（血液透析人数）和血透过程中发生低血压的次数</a:t>
                      </a:r>
                      <a:endParaRPr lang="zh-CN" sz="11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3961" marR="83961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49755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60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收集资料</a:t>
                      </a:r>
                      <a:endParaRPr lang="zh-CN" sz="1100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3961" marR="83961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19E97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16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查检表及血透记录单</a:t>
                      </a:r>
                      <a:endParaRPr lang="zh-CN" sz="11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3961" marR="83961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49085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60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收集时间</a:t>
                      </a:r>
                      <a:endParaRPr lang="zh-CN" sz="1100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3961" marR="83961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19E97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2014</a:t>
                      </a:r>
                      <a:r>
                        <a:rPr lang="zh-CN" sz="16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年</a:t>
                      </a:r>
                      <a:r>
                        <a:rPr lang="en-US" sz="16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</a:t>
                      </a:r>
                      <a:r>
                        <a:rPr lang="zh-CN" sz="16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月</a:t>
                      </a:r>
                      <a:r>
                        <a:rPr lang="en-US" sz="16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</a:t>
                      </a:r>
                      <a:r>
                        <a:rPr lang="zh-CN" sz="16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日致</a:t>
                      </a:r>
                      <a:r>
                        <a:rPr lang="en-US" sz="16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2014</a:t>
                      </a:r>
                      <a:r>
                        <a:rPr lang="zh-CN" sz="16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年</a:t>
                      </a:r>
                      <a:r>
                        <a:rPr lang="en-US" sz="16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</a:t>
                      </a:r>
                      <a:r>
                        <a:rPr lang="zh-CN" sz="16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月</a:t>
                      </a:r>
                      <a:r>
                        <a:rPr lang="en-US" sz="16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17</a:t>
                      </a:r>
                      <a:r>
                        <a:rPr lang="zh-CN" sz="16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日</a:t>
                      </a:r>
                      <a:endParaRPr lang="zh-CN" sz="11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3961" marR="83961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46966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60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收集血透患者人次</a:t>
                      </a:r>
                      <a:endParaRPr lang="zh-CN" sz="1100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3961" marR="83961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19E97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625</a:t>
                      </a:r>
                      <a:endParaRPr lang="zh-CN" sz="11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3961" marR="83961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62138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60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血透中低血压发生人次</a:t>
                      </a:r>
                      <a:endParaRPr lang="zh-CN" sz="1100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3961" marR="83961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19E97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93</a:t>
                      </a:r>
                      <a:endParaRPr lang="zh-CN" sz="11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3961" marR="83961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44065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60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发生率</a:t>
                      </a:r>
                      <a:endParaRPr lang="zh-CN" sz="1100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3961" marR="83961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19E97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15%</a:t>
                      </a:r>
                      <a:endParaRPr lang="zh-CN" sz="11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3961" marR="83961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43396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60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收集人员</a:t>
                      </a:r>
                      <a:endParaRPr lang="zh-CN" sz="1100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3961" marR="83961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19E97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16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全体圈员</a:t>
                      </a:r>
                      <a:endParaRPr lang="zh-CN" sz="11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83961" marR="83961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椭圆 24"/>
          <p:cNvSpPr/>
          <p:nvPr/>
        </p:nvSpPr>
        <p:spPr>
          <a:xfrm>
            <a:off x="3238501" y="1793828"/>
            <a:ext cx="1905000" cy="1905000"/>
          </a:xfrm>
          <a:prstGeom prst="ellipse">
            <a:avLst/>
          </a:prstGeom>
          <a:solidFill>
            <a:srgbClr val="019E97"/>
          </a:solidFill>
          <a:ln w="127000">
            <a:solidFill>
              <a:schemeClr val="bg1">
                <a:lumMod val="95000"/>
              </a:schemeClr>
            </a:solidFill>
            <a:round/>
          </a:ln>
          <a:effectLst/>
          <a:sp3d extrusionH="762000">
            <a:bevelT w="38100" h="38100"/>
          </a:sp3d>
        </p:spPr>
        <p:txBody>
          <a:bodyPr lIns="0" tIns="0" rIns="0" bIns="0" rtlCol="0" anchor="ctr"/>
          <a:lstStyle/>
          <a:p>
            <a:pPr algn="ctr"/>
            <a:endParaRPr lang="zh-CN" altLang="en-US" sz="3200" b="1" dirty="0">
              <a:solidFill>
                <a:prstClr val="white">
                  <a:lumMod val="95000"/>
                </a:prstClr>
              </a:solidFill>
              <a:ea typeface="微软雅黑" panose="020B0503020204020204" pitchFamily="34" charset="-122"/>
            </a:endParaRPr>
          </a:p>
        </p:txBody>
      </p:sp>
      <p:sp>
        <p:nvSpPr>
          <p:cNvPr id="17" name="文本占位符 16"/>
          <p:cNvSpPr txBox="1"/>
          <p:nvPr/>
        </p:nvSpPr>
        <p:spPr>
          <a:xfrm>
            <a:off x="5453743" y="1617267"/>
            <a:ext cx="2503714" cy="1396729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ctr" defTabSz="914400" rtl="0" eaLnBrk="1" latinLnBrk="0" hangingPunct="1">
              <a:lnSpc>
                <a:spcPct val="13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7200" b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06</a:t>
            </a:r>
            <a:endParaRPr lang="en-US" altLang="zh-CN" sz="7200" b="0" dirty="0">
              <a:solidFill>
                <a:schemeClr val="tx1">
                  <a:lumMod val="65000"/>
                  <a:lumOff val="35000"/>
                </a:schemeClr>
              </a:solidFill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4259887" y="5780742"/>
            <a:ext cx="7932113" cy="1042443"/>
          </a:xfrm>
          <a:prstGeom prst="rect">
            <a:avLst/>
          </a:prstGeom>
          <a:solidFill>
            <a:srgbClr val="019E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9" name="组合 18"/>
          <p:cNvGrpSpPr/>
          <p:nvPr/>
        </p:nvGrpSpPr>
        <p:grpSpPr>
          <a:xfrm flipH="1">
            <a:off x="-1" y="5780742"/>
            <a:ext cx="4259888" cy="1042443"/>
            <a:chOff x="1726876" y="4080126"/>
            <a:chExt cx="9012980" cy="2205578"/>
          </a:xfrm>
        </p:grpSpPr>
        <p:grpSp>
          <p:nvGrpSpPr>
            <p:cNvPr id="20" name="组合 19"/>
            <p:cNvGrpSpPr/>
            <p:nvPr/>
          </p:nvGrpSpPr>
          <p:grpSpPr>
            <a:xfrm>
              <a:off x="8534268" y="4080126"/>
              <a:ext cx="2205588" cy="2205578"/>
              <a:chOff x="1174007" y="954462"/>
              <a:chExt cx="1329951" cy="1329951"/>
            </a:xfrm>
            <a:solidFill>
              <a:srgbClr val="21A247"/>
            </a:solidFill>
          </p:grpSpPr>
          <p:sp>
            <p:nvSpPr>
              <p:cNvPr id="22" name="矩形 21"/>
              <p:cNvSpPr/>
              <p:nvPr/>
            </p:nvSpPr>
            <p:spPr>
              <a:xfrm>
                <a:off x="1605900" y="954462"/>
                <a:ext cx="466165" cy="1329951"/>
              </a:xfrm>
              <a:prstGeom prst="rect">
                <a:avLst/>
              </a:prstGeom>
              <a:solidFill>
                <a:srgbClr val="019E9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/>
              </a:p>
            </p:txBody>
          </p:sp>
          <p:sp>
            <p:nvSpPr>
              <p:cNvPr id="23" name="矩形 22"/>
              <p:cNvSpPr/>
              <p:nvPr/>
            </p:nvSpPr>
            <p:spPr>
              <a:xfrm rot="5400000">
                <a:off x="1605900" y="954461"/>
                <a:ext cx="466165" cy="1329951"/>
              </a:xfrm>
              <a:prstGeom prst="rect">
                <a:avLst/>
              </a:prstGeom>
              <a:solidFill>
                <a:srgbClr val="019E9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/>
              </a:p>
            </p:txBody>
          </p:sp>
        </p:grpSp>
        <p:sp>
          <p:nvSpPr>
            <p:cNvPr id="21" name="任意多边形: 形状 20"/>
            <p:cNvSpPr/>
            <p:nvPr/>
          </p:nvSpPr>
          <p:spPr>
            <a:xfrm>
              <a:off x="1726876" y="4080126"/>
              <a:ext cx="7347097" cy="2205578"/>
            </a:xfrm>
            <a:custGeom>
              <a:avLst/>
              <a:gdLst>
                <a:gd name="connsiteX0" fmla="*/ 0 w 7347097"/>
                <a:gd name="connsiteY0" fmla="*/ 0 h 2205578"/>
                <a:gd name="connsiteX1" fmla="*/ 4391246 w 7347097"/>
                <a:gd name="connsiteY1" fmla="*/ 0 h 2205578"/>
                <a:gd name="connsiteX2" fmla="*/ 6645349 w 7347097"/>
                <a:gd name="connsiteY2" fmla="*/ 0 h 2205578"/>
                <a:gd name="connsiteX3" fmla="*/ 7347097 w 7347097"/>
                <a:gd name="connsiteY3" fmla="*/ 0 h 2205578"/>
                <a:gd name="connsiteX4" fmla="*/ 7347097 w 7347097"/>
                <a:gd name="connsiteY4" fmla="*/ 549776 h 2205578"/>
                <a:gd name="connsiteX5" fmla="*/ 6645349 w 7347097"/>
                <a:gd name="connsiteY5" fmla="*/ 549776 h 2205578"/>
                <a:gd name="connsiteX6" fmla="*/ 6645349 w 7347097"/>
                <a:gd name="connsiteY6" fmla="*/ 1653644 h 2205578"/>
                <a:gd name="connsiteX7" fmla="*/ 7347097 w 7347097"/>
                <a:gd name="connsiteY7" fmla="*/ 1653644 h 2205578"/>
                <a:gd name="connsiteX8" fmla="*/ 7347097 w 7347097"/>
                <a:gd name="connsiteY8" fmla="*/ 2205578 h 2205578"/>
                <a:gd name="connsiteX9" fmla="*/ 4391246 w 7347097"/>
                <a:gd name="connsiteY9" fmla="*/ 2205578 h 2205578"/>
                <a:gd name="connsiteX10" fmla="*/ 4391246 w 7347097"/>
                <a:gd name="connsiteY10" fmla="*/ 2199345 h 2205578"/>
                <a:gd name="connsiteX11" fmla="*/ 0 w 7347097"/>
                <a:gd name="connsiteY11" fmla="*/ 2199345 h 2205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347097" h="2205578">
                  <a:moveTo>
                    <a:pt x="0" y="0"/>
                  </a:moveTo>
                  <a:lnTo>
                    <a:pt x="4391246" y="0"/>
                  </a:lnTo>
                  <a:lnTo>
                    <a:pt x="6645349" y="0"/>
                  </a:lnTo>
                  <a:lnTo>
                    <a:pt x="7347097" y="0"/>
                  </a:lnTo>
                  <a:lnTo>
                    <a:pt x="7347097" y="549776"/>
                  </a:lnTo>
                  <a:lnTo>
                    <a:pt x="6645349" y="549776"/>
                  </a:lnTo>
                  <a:lnTo>
                    <a:pt x="6645349" y="1653644"/>
                  </a:lnTo>
                  <a:lnTo>
                    <a:pt x="7347097" y="1653644"/>
                  </a:lnTo>
                  <a:lnTo>
                    <a:pt x="7347097" y="2205578"/>
                  </a:lnTo>
                  <a:lnTo>
                    <a:pt x="4391246" y="2205578"/>
                  </a:lnTo>
                  <a:lnTo>
                    <a:pt x="4391246" y="2199345"/>
                  </a:lnTo>
                  <a:lnTo>
                    <a:pt x="0" y="2199345"/>
                  </a:lnTo>
                  <a:close/>
                </a:path>
              </a:pathLst>
            </a:custGeom>
            <a:solidFill>
              <a:srgbClr val="019E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24" name="TextBox 57"/>
          <p:cNvSpPr txBox="1"/>
          <p:nvPr/>
        </p:nvSpPr>
        <p:spPr>
          <a:xfrm>
            <a:off x="1206688" y="5962240"/>
            <a:ext cx="77689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>
                <a:solidFill>
                  <a:schemeClr val="bg1"/>
                </a:solidFill>
              </a:rPr>
              <a:t>无德者不能为医，有品者方能济世</a:t>
            </a:r>
            <a:endParaRPr lang="id-ID" sz="3200" b="1" dirty="0">
              <a:solidFill>
                <a:schemeClr val="bg1"/>
              </a:solidFill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3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7149" y="2070805"/>
            <a:ext cx="1376997" cy="1351045"/>
          </a:xfrm>
          <a:prstGeom prst="rect">
            <a:avLst/>
          </a:prstGeom>
        </p:spPr>
      </p:pic>
      <p:sp>
        <p:nvSpPr>
          <p:cNvPr id="13" name="文本占位符 16"/>
          <p:cNvSpPr txBox="1"/>
          <p:nvPr/>
        </p:nvSpPr>
        <p:spPr>
          <a:xfrm>
            <a:off x="5453743" y="2763758"/>
            <a:ext cx="3648074" cy="707886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 defTabSz="914400" rtl="0" eaLnBrk="1" latinLnBrk="0" hangingPunct="1">
              <a:lnSpc>
                <a:spcPct val="13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zh-CN" altLang="en-US" sz="4000" dirty="0" smtClean="0">
                <a:solidFill>
                  <a:srgbClr val="009999"/>
                </a:solidFill>
              </a:rPr>
              <a:t>目标设定</a:t>
            </a:r>
            <a:endParaRPr lang="zh-CN" altLang="en-US" sz="4000" dirty="0">
              <a:solidFill>
                <a:srgbClr val="009999"/>
              </a:solidFill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文本占位符 16"/>
          <p:cNvSpPr txBox="1"/>
          <p:nvPr/>
        </p:nvSpPr>
        <p:spPr>
          <a:xfrm>
            <a:off x="866488" y="103387"/>
            <a:ext cx="5737026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altLang="zh-CN" sz="3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913765"/>
            <a:r>
              <a:rPr lang="zh-CN" altLang="en-US" dirty="0" smtClean="0">
                <a:solidFill>
                  <a:schemeClr val="bg1"/>
                </a:solidFill>
              </a:rPr>
              <a:t>目标设定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988878" y="1474842"/>
            <a:ext cx="38522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rgbClr val="019E97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（一）目标设定</a:t>
            </a:r>
          </a:p>
        </p:txBody>
      </p:sp>
      <p:grpSp>
        <p:nvGrpSpPr>
          <p:cNvPr id="4" name="组合 3"/>
          <p:cNvGrpSpPr/>
          <p:nvPr/>
        </p:nvGrpSpPr>
        <p:grpSpPr>
          <a:xfrm>
            <a:off x="1114858" y="2705110"/>
            <a:ext cx="6588057" cy="2768590"/>
            <a:chOff x="988878" y="2636195"/>
            <a:chExt cx="5859394" cy="2462374"/>
          </a:xfrm>
        </p:grpSpPr>
        <p:cxnSp>
          <p:nvCxnSpPr>
            <p:cNvPr id="5" name="直接连接符 4"/>
            <p:cNvCxnSpPr/>
            <p:nvPr/>
          </p:nvCxnSpPr>
          <p:spPr>
            <a:xfrm>
              <a:off x="988878" y="4687745"/>
              <a:ext cx="5859394" cy="0"/>
            </a:xfrm>
            <a:prstGeom prst="line">
              <a:avLst/>
            </a:prstGeom>
            <a:noFill/>
            <a:ln w="6350" cap="flat" cmpd="sng" algn="ctr">
              <a:solidFill>
                <a:srgbClr val="A6A6A6"/>
              </a:solidFill>
              <a:prstDash val="solid"/>
              <a:miter lim="800000"/>
            </a:ln>
            <a:effectLst/>
          </p:spPr>
        </p:cxnSp>
        <p:sp>
          <p:nvSpPr>
            <p:cNvPr id="6" name="矩形 5"/>
            <p:cNvSpPr/>
            <p:nvPr/>
          </p:nvSpPr>
          <p:spPr>
            <a:xfrm>
              <a:off x="1542876" y="2636195"/>
              <a:ext cx="1259940" cy="205155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4090284" y="3813243"/>
              <a:ext cx="1259940" cy="874502"/>
            </a:xfrm>
            <a:prstGeom prst="rect">
              <a:avLst/>
            </a:prstGeom>
            <a:solidFill>
              <a:srgbClr val="019E9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1695792" y="4698459"/>
              <a:ext cx="954107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改善前</a:t>
              </a:r>
            </a:p>
          </p:txBody>
        </p:sp>
        <p:sp>
          <p:nvSpPr>
            <p:cNvPr id="9" name="矩形 8"/>
            <p:cNvSpPr/>
            <p:nvPr/>
          </p:nvSpPr>
          <p:spPr>
            <a:xfrm>
              <a:off x="4211771" y="4698459"/>
              <a:ext cx="848579" cy="35585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19E97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改善后</a:t>
              </a:r>
            </a:p>
          </p:txBody>
        </p:sp>
        <p:sp>
          <p:nvSpPr>
            <p:cNvPr id="10" name="矩形 9"/>
            <p:cNvSpPr/>
            <p:nvPr/>
          </p:nvSpPr>
          <p:spPr>
            <a:xfrm>
              <a:off x="1762315" y="2714007"/>
              <a:ext cx="82105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15%</a:t>
              </a:r>
            </a:p>
          </p:txBody>
        </p:sp>
        <p:sp>
          <p:nvSpPr>
            <p:cNvPr id="11" name="矩形 10"/>
            <p:cNvSpPr/>
            <p:nvPr/>
          </p:nvSpPr>
          <p:spPr>
            <a:xfrm>
              <a:off x="4241425" y="3875485"/>
              <a:ext cx="894797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6.2%</a:t>
              </a: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6603514" y="1952449"/>
            <a:ext cx="4407197" cy="1505322"/>
            <a:chOff x="4737861" y="2256931"/>
            <a:chExt cx="3919745" cy="1338828"/>
          </a:xfrm>
        </p:grpSpPr>
        <p:sp>
          <p:nvSpPr>
            <p:cNvPr id="13" name="矩形 12"/>
            <p:cNvSpPr/>
            <p:nvPr/>
          </p:nvSpPr>
          <p:spPr>
            <a:xfrm>
              <a:off x="4737861" y="2256931"/>
              <a:ext cx="3919745" cy="13388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改善前血透中低血压发生率为</a:t>
              </a:r>
              <a:r>
                <a:rPr kumimoji="0" lang="en-US" altLang="zh-CN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15%</a:t>
              </a:r>
            </a:p>
            <a:p>
              <a:pPr marL="0" marR="0" lvl="0" indent="0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设立总目标值为</a:t>
              </a:r>
              <a:r>
                <a:rPr kumimoji="0" lang="en-US" altLang="zh-CN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=6.2%</a:t>
              </a:r>
            </a:p>
            <a:p>
              <a:pPr marL="0" marR="0" lvl="0" indent="0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改善幅度</a:t>
              </a:r>
              <a:r>
                <a:rPr kumimoji="0" lang="en-US" altLang="zh-CN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=59%</a:t>
              </a:r>
            </a:p>
          </p:txBody>
        </p:sp>
        <p:cxnSp>
          <p:nvCxnSpPr>
            <p:cNvPr id="14" name="直接连接符 13"/>
            <p:cNvCxnSpPr/>
            <p:nvPr/>
          </p:nvCxnSpPr>
          <p:spPr>
            <a:xfrm>
              <a:off x="4737861" y="3589506"/>
              <a:ext cx="3686783" cy="0"/>
            </a:xfrm>
            <a:prstGeom prst="line">
              <a:avLst/>
            </a:prstGeom>
            <a:noFill/>
            <a:ln w="6350" cap="flat" cmpd="sng" algn="ctr">
              <a:solidFill>
                <a:srgbClr val="000000">
                  <a:lumMod val="50000"/>
                  <a:lumOff val="50000"/>
                </a:srgbClr>
              </a:solidFill>
              <a:prstDash val="solid"/>
              <a:miter lim="800000"/>
            </a:ln>
            <a:effectLst/>
          </p:spPr>
        </p:cxnSp>
      </p:grpSp>
      <p:grpSp>
        <p:nvGrpSpPr>
          <p:cNvPr id="16" name="组合 15"/>
          <p:cNvGrpSpPr/>
          <p:nvPr/>
        </p:nvGrpSpPr>
        <p:grpSpPr>
          <a:xfrm>
            <a:off x="3134642" y="2235087"/>
            <a:ext cx="1837679" cy="1835104"/>
            <a:chOff x="2580644" y="2289226"/>
            <a:chExt cx="1634425" cy="1632135"/>
          </a:xfrm>
        </p:grpSpPr>
        <p:sp>
          <p:nvSpPr>
            <p:cNvPr id="17" name="形状 16"/>
            <p:cNvSpPr/>
            <p:nvPr/>
          </p:nvSpPr>
          <p:spPr>
            <a:xfrm rot="4396374">
              <a:off x="2581789" y="2288081"/>
              <a:ext cx="1632135" cy="1634425"/>
            </a:xfrm>
            <a:prstGeom prst="swooshArrow">
              <a:avLst>
                <a:gd name="adj1" fmla="val 34997"/>
                <a:gd name="adj2" fmla="val 31370"/>
              </a:avLst>
            </a:prstGeom>
            <a:solidFill>
              <a:srgbClr val="21A247"/>
            </a:solidFill>
            <a:ln w="12700" cap="flat" cmpd="sng" algn="ctr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prstDash val="solid"/>
              <a:miter lim="800000"/>
            </a:ln>
            <a:effectLst/>
          </p:spPr>
        </p:sp>
        <p:sp>
          <p:nvSpPr>
            <p:cNvPr id="18" name="矩形 17"/>
            <p:cNvSpPr/>
            <p:nvPr/>
          </p:nvSpPr>
          <p:spPr>
            <a:xfrm>
              <a:off x="3490558" y="3061891"/>
              <a:ext cx="607859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下降</a:t>
              </a:r>
              <a:endParaRPr kumimoji="0" lang="en-US" altLang="zh-CN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59%</a:t>
              </a:r>
              <a:endParaRPr kumimoji="0" lang="zh-CN" alt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 3"/>
          <p:cNvGrpSpPr/>
          <p:nvPr/>
        </p:nvGrpSpPr>
        <p:grpSpPr>
          <a:xfrm flipH="1">
            <a:off x="7708840" y="1464342"/>
            <a:ext cx="4232942" cy="4196236"/>
            <a:chOff x="836142" y="2356202"/>
            <a:chExt cx="2354275" cy="2333859"/>
          </a:xfrm>
        </p:grpSpPr>
        <p:sp>
          <p:nvSpPr>
            <p:cNvPr id="9" name="Freeform 5"/>
            <p:cNvSpPr/>
            <p:nvPr/>
          </p:nvSpPr>
          <p:spPr bwMode="auto">
            <a:xfrm>
              <a:off x="1627280" y="2824505"/>
              <a:ext cx="537208" cy="381533"/>
            </a:xfrm>
            <a:custGeom>
              <a:avLst/>
              <a:gdLst>
                <a:gd name="T0" fmla="*/ 9 w 55"/>
                <a:gd name="T1" fmla="*/ 0 h 39"/>
                <a:gd name="T2" fmla="*/ 33 w 55"/>
                <a:gd name="T3" fmla="*/ 13 h 39"/>
                <a:gd name="T4" fmla="*/ 54 w 55"/>
                <a:gd name="T5" fmla="*/ 33 h 39"/>
                <a:gd name="T6" fmla="*/ 36 w 55"/>
                <a:gd name="T7" fmla="*/ 39 h 39"/>
                <a:gd name="T8" fmla="*/ 9 w 55"/>
                <a:gd name="T9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39">
                  <a:moveTo>
                    <a:pt x="9" y="0"/>
                  </a:moveTo>
                  <a:cubicBezTo>
                    <a:pt x="9" y="12"/>
                    <a:pt x="24" y="11"/>
                    <a:pt x="33" y="13"/>
                  </a:cubicBezTo>
                  <a:cubicBezTo>
                    <a:pt x="55" y="18"/>
                    <a:pt x="54" y="33"/>
                    <a:pt x="54" y="33"/>
                  </a:cubicBezTo>
                  <a:cubicBezTo>
                    <a:pt x="54" y="33"/>
                    <a:pt x="47" y="39"/>
                    <a:pt x="36" y="39"/>
                  </a:cubicBezTo>
                  <a:cubicBezTo>
                    <a:pt x="23" y="39"/>
                    <a:pt x="0" y="23"/>
                    <a:pt x="9" y="0"/>
                  </a:cubicBezTo>
                  <a:close/>
                </a:path>
              </a:pathLst>
            </a:custGeom>
            <a:solidFill>
              <a:srgbClr val="39B034"/>
            </a:solidFill>
            <a:ln>
              <a:noFill/>
            </a:ln>
          </p:spPr>
          <p:txBody>
            <a:bodyPr vert="horz" wrap="square" lIns="121913" tIns="60956" rIns="121913" bIns="60956" numCol="1" anchor="t" anchorCtr="0" compatLnSpc="1"/>
            <a:lstStyle/>
            <a:p>
              <a:pPr defTabSz="866775">
                <a:defRPr/>
              </a:pPr>
              <a:endParaRPr lang="zh-CN" altLang="en-US" sz="2400" kern="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10" name="Freeform 6"/>
            <p:cNvSpPr/>
            <p:nvPr/>
          </p:nvSpPr>
          <p:spPr bwMode="auto">
            <a:xfrm>
              <a:off x="2350790" y="2922759"/>
              <a:ext cx="507860" cy="468303"/>
            </a:xfrm>
            <a:custGeom>
              <a:avLst/>
              <a:gdLst>
                <a:gd name="T0" fmla="*/ 42 w 52"/>
                <a:gd name="T1" fmla="*/ 0 h 48"/>
                <a:gd name="T2" fmla="*/ 45 w 52"/>
                <a:gd name="T3" fmla="*/ 31 h 48"/>
                <a:gd name="T4" fmla="*/ 6 w 52"/>
                <a:gd name="T5" fmla="*/ 45 h 48"/>
                <a:gd name="T6" fmla="*/ 5 w 52"/>
                <a:gd name="T7" fmla="*/ 26 h 48"/>
                <a:gd name="T8" fmla="*/ 42 w 52"/>
                <a:gd name="T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48">
                  <a:moveTo>
                    <a:pt x="42" y="0"/>
                  </a:moveTo>
                  <a:cubicBezTo>
                    <a:pt x="42" y="0"/>
                    <a:pt x="52" y="20"/>
                    <a:pt x="45" y="31"/>
                  </a:cubicBezTo>
                  <a:cubicBezTo>
                    <a:pt x="34" y="48"/>
                    <a:pt x="23" y="41"/>
                    <a:pt x="6" y="45"/>
                  </a:cubicBezTo>
                  <a:cubicBezTo>
                    <a:pt x="6" y="45"/>
                    <a:pt x="0" y="35"/>
                    <a:pt x="5" y="26"/>
                  </a:cubicBezTo>
                  <a:cubicBezTo>
                    <a:pt x="14" y="10"/>
                    <a:pt x="39" y="15"/>
                    <a:pt x="42" y="0"/>
                  </a:cubicBezTo>
                  <a:close/>
                </a:path>
              </a:pathLst>
            </a:custGeom>
            <a:solidFill>
              <a:srgbClr val="39B034"/>
            </a:solidFill>
            <a:ln>
              <a:noFill/>
            </a:ln>
          </p:spPr>
          <p:txBody>
            <a:bodyPr vert="horz" wrap="square" lIns="121913" tIns="60956" rIns="121913" bIns="60956" numCol="1" anchor="t" anchorCtr="0" compatLnSpc="1"/>
            <a:lstStyle/>
            <a:p>
              <a:pPr defTabSz="866775">
                <a:defRPr/>
              </a:pPr>
              <a:endParaRPr lang="zh-CN" altLang="en-US" sz="2400" kern="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11" name="Freeform 7"/>
            <p:cNvSpPr/>
            <p:nvPr/>
          </p:nvSpPr>
          <p:spPr bwMode="auto">
            <a:xfrm>
              <a:off x="1969256" y="2356202"/>
              <a:ext cx="303695" cy="410882"/>
            </a:xfrm>
            <a:custGeom>
              <a:avLst/>
              <a:gdLst>
                <a:gd name="T0" fmla="*/ 14 w 31"/>
                <a:gd name="T1" fmla="*/ 42 h 42"/>
                <a:gd name="T2" fmla="*/ 29 w 31"/>
                <a:gd name="T3" fmla="*/ 22 h 42"/>
                <a:gd name="T4" fmla="*/ 30 w 31"/>
                <a:gd name="T5" fmla="*/ 0 h 42"/>
                <a:gd name="T6" fmla="*/ 10 w 31"/>
                <a:gd name="T7" fmla="*/ 13 h 42"/>
                <a:gd name="T8" fmla="*/ 14 w 31"/>
                <a:gd name="T9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42">
                  <a:moveTo>
                    <a:pt x="14" y="42"/>
                  </a:moveTo>
                  <a:cubicBezTo>
                    <a:pt x="26" y="42"/>
                    <a:pt x="31" y="33"/>
                    <a:pt x="29" y="22"/>
                  </a:cubicBezTo>
                  <a:cubicBezTo>
                    <a:pt x="28" y="13"/>
                    <a:pt x="25" y="8"/>
                    <a:pt x="30" y="0"/>
                  </a:cubicBezTo>
                  <a:cubicBezTo>
                    <a:pt x="30" y="0"/>
                    <a:pt x="16" y="2"/>
                    <a:pt x="10" y="13"/>
                  </a:cubicBezTo>
                  <a:cubicBezTo>
                    <a:pt x="0" y="31"/>
                    <a:pt x="14" y="42"/>
                    <a:pt x="14" y="42"/>
                  </a:cubicBezTo>
                  <a:close/>
                </a:path>
              </a:pathLst>
            </a:custGeom>
            <a:solidFill>
              <a:srgbClr val="39B034"/>
            </a:solidFill>
            <a:ln>
              <a:noFill/>
            </a:ln>
          </p:spPr>
          <p:txBody>
            <a:bodyPr vert="horz" wrap="square" lIns="121913" tIns="60956" rIns="121913" bIns="60956" numCol="1" anchor="t" anchorCtr="0" compatLnSpc="1"/>
            <a:lstStyle/>
            <a:p>
              <a:pPr defTabSz="866775">
                <a:defRPr/>
              </a:pPr>
              <a:endParaRPr lang="zh-CN" altLang="en-US" sz="2400" kern="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12" name="Oval 14"/>
            <p:cNvSpPr>
              <a:spLocks noChangeArrowheads="1"/>
            </p:cNvSpPr>
            <p:nvPr/>
          </p:nvSpPr>
          <p:spPr bwMode="auto">
            <a:xfrm>
              <a:off x="2380138" y="3791736"/>
              <a:ext cx="234789" cy="234789"/>
            </a:xfrm>
            <a:prstGeom prst="ellipse">
              <a:avLst/>
            </a:prstGeom>
            <a:solidFill>
              <a:sysClr val="window" lastClr="FFFFFF">
                <a:lumMod val="65000"/>
              </a:sysClr>
            </a:solidFill>
            <a:ln>
              <a:noFill/>
            </a:ln>
          </p:spPr>
          <p:txBody>
            <a:bodyPr vert="horz" wrap="square" lIns="121913" tIns="60956" rIns="121913" bIns="60956" numCol="1" anchor="t" anchorCtr="0" compatLnSpc="1"/>
            <a:lstStyle/>
            <a:p>
              <a:pPr defTabSz="866775">
                <a:defRPr/>
              </a:pPr>
              <a:endParaRPr lang="zh-CN" altLang="en-US" sz="2400" kern="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13" name="Oval 16"/>
            <p:cNvSpPr>
              <a:spLocks noChangeArrowheads="1"/>
            </p:cNvSpPr>
            <p:nvPr/>
          </p:nvSpPr>
          <p:spPr bwMode="auto">
            <a:xfrm>
              <a:off x="2027954" y="3772595"/>
              <a:ext cx="322835" cy="321560"/>
            </a:xfrm>
            <a:prstGeom prst="ellipse">
              <a:avLst/>
            </a:prstGeom>
            <a:solidFill>
              <a:sysClr val="window" lastClr="FFFFFF">
                <a:lumMod val="65000"/>
              </a:sysClr>
            </a:solidFill>
            <a:ln>
              <a:noFill/>
            </a:ln>
          </p:spPr>
          <p:txBody>
            <a:bodyPr vert="horz" wrap="square" lIns="121913" tIns="60956" rIns="121913" bIns="60956" numCol="1" anchor="t" anchorCtr="0" compatLnSpc="1"/>
            <a:lstStyle/>
            <a:p>
              <a:pPr defTabSz="866775">
                <a:defRPr/>
              </a:pPr>
              <a:endParaRPr lang="zh-CN" altLang="en-US" sz="2400" kern="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14" name="Oval 17"/>
            <p:cNvSpPr>
              <a:spLocks noChangeArrowheads="1"/>
            </p:cNvSpPr>
            <p:nvPr/>
          </p:nvSpPr>
          <p:spPr bwMode="auto">
            <a:xfrm>
              <a:off x="2233395" y="3743247"/>
              <a:ext cx="195232" cy="185025"/>
            </a:xfrm>
            <a:prstGeom prst="ellipse">
              <a:avLst/>
            </a:prstGeom>
            <a:solidFill>
              <a:sysClr val="windowText" lastClr="000000">
                <a:lumMod val="75000"/>
                <a:lumOff val="25000"/>
              </a:sysClr>
            </a:solidFill>
            <a:ln>
              <a:noFill/>
            </a:ln>
          </p:spPr>
          <p:txBody>
            <a:bodyPr vert="horz" wrap="square" lIns="121913" tIns="60956" rIns="121913" bIns="60956" numCol="1" anchor="t" anchorCtr="0" compatLnSpc="1"/>
            <a:lstStyle/>
            <a:p>
              <a:pPr defTabSz="866775">
                <a:defRPr/>
              </a:pPr>
              <a:endParaRPr lang="zh-CN" altLang="en-US" sz="2400" kern="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15" name="Oval 18"/>
            <p:cNvSpPr>
              <a:spLocks noChangeArrowheads="1"/>
            </p:cNvSpPr>
            <p:nvPr/>
          </p:nvSpPr>
          <p:spPr bwMode="auto">
            <a:xfrm>
              <a:off x="2243603" y="3782803"/>
              <a:ext cx="185024" cy="185025"/>
            </a:xfrm>
            <a:prstGeom prst="ellipse">
              <a:avLst/>
            </a:prstGeom>
            <a:solidFill>
              <a:sysClr val="window" lastClr="FFFFFF">
                <a:lumMod val="65000"/>
              </a:sysClr>
            </a:solidFill>
            <a:ln>
              <a:noFill/>
            </a:ln>
          </p:spPr>
          <p:txBody>
            <a:bodyPr vert="horz" wrap="square" lIns="121913" tIns="60956" rIns="121913" bIns="60956" numCol="1" anchor="t" anchorCtr="0" compatLnSpc="1"/>
            <a:lstStyle/>
            <a:p>
              <a:pPr defTabSz="866775">
                <a:defRPr/>
              </a:pPr>
              <a:endParaRPr lang="zh-CN" altLang="en-US" sz="2400" kern="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16" name="Oval 19"/>
            <p:cNvSpPr>
              <a:spLocks noChangeArrowheads="1"/>
            </p:cNvSpPr>
            <p:nvPr/>
          </p:nvSpPr>
          <p:spPr bwMode="auto">
            <a:xfrm>
              <a:off x="2243603" y="3879782"/>
              <a:ext cx="195232" cy="195233"/>
            </a:xfrm>
            <a:prstGeom prst="ellipse">
              <a:avLst/>
            </a:prstGeom>
            <a:solidFill>
              <a:sysClr val="window" lastClr="FFFFFF">
                <a:lumMod val="65000"/>
              </a:sysClr>
            </a:solidFill>
            <a:ln>
              <a:noFill/>
            </a:ln>
          </p:spPr>
          <p:txBody>
            <a:bodyPr vert="horz" wrap="square" lIns="121913" tIns="60956" rIns="121913" bIns="60956" numCol="1" anchor="t" anchorCtr="0" compatLnSpc="1"/>
            <a:lstStyle/>
            <a:p>
              <a:pPr defTabSz="866775">
                <a:defRPr/>
              </a:pPr>
              <a:endParaRPr lang="zh-CN" altLang="en-US" sz="2400" kern="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17" name="Oval 20"/>
            <p:cNvSpPr>
              <a:spLocks noChangeArrowheads="1"/>
            </p:cNvSpPr>
            <p:nvPr/>
          </p:nvSpPr>
          <p:spPr bwMode="auto">
            <a:xfrm>
              <a:off x="1960325" y="3889990"/>
              <a:ext cx="185024" cy="195233"/>
            </a:xfrm>
            <a:prstGeom prst="ellipse">
              <a:avLst/>
            </a:prstGeom>
            <a:solidFill>
              <a:sysClr val="window" lastClr="FFFFFF">
                <a:lumMod val="65000"/>
              </a:sysClr>
            </a:solidFill>
            <a:ln>
              <a:noFill/>
            </a:ln>
          </p:spPr>
          <p:txBody>
            <a:bodyPr vert="horz" wrap="square" lIns="121913" tIns="60956" rIns="121913" bIns="60956" numCol="1" anchor="t" anchorCtr="0" compatLnSpc="1"/>
            <a:lstStyle/>
            <a:p>
              <a:pPr defTabSz="866775">
                <a:defRPr/>
              </a:pPr>
              <a:endParaRPr lang="zh-CN" altLang="en-US" sz="2400" kern="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18" name="Oval 21"/>
            <p:cNvSpPr>
              <a:spLocks noChangeArrowheads="1"/>
            </p:cNvSpPr>
            <p:nvPr/>
          </p:nvSpPr>
          <p:spPr bwMode="auto">
            <a:xfrm>
              <a:off x="1832722" y="3821084"/>
              <a:ext cx="224581" cy="224581"/>
            </a:xfrm>
            <a:prstGeom prst="ellipse">
              <a:avLst/>
            </a:prstGeom>
            <a:solidFill>
              <a:sysClr val="window" lastClr="FFFFFF">
                <a:lumMod val="65000"/>
              </a:sysClr>
            </a:solidFill>
            <a:ln>
              <a:noFill/>
            </a:ln>
          </p:spPr>
          <p:txBody>
            <a:bodyPr vert="horz" wrap="square" lIns="121913" tIns="60956" rIns="121913" bIns="60956" numCol="1" anchor="t" anchorCtr="0" compatLnSpc="1"/>
            <a:lstStyle/>
            <a:p>
              <a:pPr defTabSz="866775">
                <a:defRPr/>
              </a:pPr>
              <a:endParaRPr lang="zh-CN" altLang="en-US" sz="2400" kern="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19" name="Oval 22"/>
            <p:cNvSpPr>
              <a:spLocks noChangeArrowheads="1"/>
            </p:cNvSpPr>
            <p:nvPr/>
          </p:nvSpPr>
          <p:spPr bwMode="auto">
            <a:xfrm>
              <a:off x="1960325" y="3733039"/>
              <a:ext cx="185024" cy="176092"/>
            </a:xfrm>
            <a:prstGeom prst="ellipse">
              <a:avLst/>
            </a:prstGeom>
            <a:solidFill>
              <a:sysClr val="window" lastClr="FFFFFF">
                <a:lumMod val="65000"/>
              </a:sysClr>
            </a:solidFill>
            <a:ln>
              <a:noFill/>
            </a:ln>
          </p:spPr>
          <p:txBody>
            <a:bodyPr vert="horz" wrap="square" lIns="121913" tIns="60956" rIns="121913" bIns="60956" numCol="1" anchor="t" anchorCtr="0" compatLnSpc="1"/>
            <a:lstStyle/>
            <a:p>
              <a:pPr defTabSz="866775">
                <a:defRPr/>
              </a:pPr>
              <a:endParaRPr lang="zh-CN" altLang="en-US" sz="2400" kern="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20" name="Oval 23"/>
            <p:cNvSpPr>
              <a:spLocks noChangeArrowheads="1"/>
            </p:cNvSpPr>
            <p:nvPr/>
          </p:nvSpPr>
          <p:spPr bwMode="auto">
            <a:xfrm>
              <a:off x="1744675" y="3919339"/>
              <a:ext cx="176092" cy="174816"/>
            </a:xfrm>
            <a:prstGeom prst="ellipse">
              <a:avLst/>
            </a:prstGeom>
            <a:solidFill>
              <a:sysClr val="window" lastClr="FFFFFF">
                <a:lumMod val="65000"/>
              </a:sysClr>
            </a:solidFill>
            <a:ln>
              <a:noFill/>
            </a:ln>
          </p:spPr>
          <p:txBody>
            <a:bodyPr vert="horz" wrap="square" lIns="121913" tIns="60956" rIns="121913" bIns="60956" numCol="1" anchor="t" anchorCtr="0" compatLnSpc="1"/>
            <a:lstStyle/>
            <a:p>
              <a:pPr defTabSz="866775">
                <a:defRPr/>
              </a:pPr>
              <a:endParaRPr lang="zh-CN" altLang="en-US" sz="2400" kern="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21" name="Freeform 24"/>
            <p:cNvSpPr/>
            <p:nvPr/>
          </p:nvSpPr>
          <p:spPr bwMode="auto">
            <a:xfrm>
              <a:off x="1051791" y="3703690"/>
              <a:ext cx="2138626" cy="585698"/>
            </a:xfrm>
            <a:custGeom>
              <a:avLst/>
              <a:gdLst>
                <a:gd name="T0" fmla="*/ 14 w 219"/>
                <a:gd name="T1" fmla="*/ 60 h 60"/>
                <a:gd name="T2" fmla="*/ 129 w 219"/>
                <a:gd name="T3" fmla="*/ 60 h 60"/>
                <a:gd name="T4" fmla="*/ 209 w 219"/>
                <a:gd name="T5" fmla="*/ 27 h 60"/>
                <a:gd name="T6" fmla="*/ 216 w 219"/>
                <a:gd name="T7" fmla="*/ 10 h 60"/>
                <a:gd name="T8" fmla="*/ 198 w 219"/>
                <a:gd name="T9" fmla="*/ 3 h 60"/>
                <a:gd name="T10" fmla="*/ 124 w 219"/>
                <a:gd name="T11" fmla="*/ 34 h 60"/>
                <a:gd name="T12" fmla="*/ 14 w 219"/>
                <a:gd name="T13" fmla="*/ 34 h 60"/>
                <a:gd name="T14" fmla="*/ 0 w 219"/>
                <a:gd name="T15" fmla="*/ 47 h 60"/>
                <a:gd name="T16" fmla="*/ 14 w 219"/>
                <a:gd name="T17" fmla="*/ 6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9" h="60">
                  <a:moveTo>
                    <a:pt x="14" y="60"/>
                  </a:moveTo>
                  <a:cubicBezTo>
                    <a:pt x="129" y="60"/>
                    <a:pt x="129" y="60"/>
                    <a:pt x="129" y="60"/>
                  </a:cubicBezTo>
                  <a:cubicBezTo>
                    <a:pt x="209" y="27"/>
                    <a:pt x="209" y="27"/>
                    <a:pt x="209" y="27"/>
                  </a:cubicBezTo>
                  <a:cubicBezTo>
                    <a:pt x="215" y="25"/>
                    <a:pt x="219" y="17"/>
                    <a:pt x="216" y="10"/>
                  </a:cubicBezTo>
                  <a:cubicBezTo>
                    <a:pt x="213" y="3"/>
                    <a:pt x="205" y="0"/>
                    <a:pt x="198" y="3"/>
                  </a:cubicBezTo>
                  <a:cubicBezTo>
                    <a:pt x="124" y="34"/>
                    <a:pt x="124" y="34"/>
                    <a:pt x="124" y="34"/>
                  </a:cubicBezTo>
                  <a:cubicBezTo>
                    <a:pt x="14" y="34"/>
                    <a:pt x="14" y="34"/>
                    <a:pt x="14" y="34"/>
                  </a:cubicBezTo>
                  <a:cubicBezTo>
                    <a:pt x="6" y="34"/>
                    <a:pt x="0" y="40"/>
                    <a:pt x="0" y="47"/>
                  </a:cubicBezTo>
                  <a:cubicBezTo>
                    <a:pt x="0" y="54"/>
                    <a:pt x="6" y="60"/>
                    <a:pt x="14" y="60"/>
                  </a:cubicBezTo>
                  <a:close/>
                </a:path>
              </a:pathLst>
            </a:custGeom>
            <a:solidFill>
              <a:srgbClr val="019E97"/>
            </a:solidFill>
            <a:ln>
              <a:noFill/>
            </a:ln>
          </p:spPr>
          <p:txBody>
            <a:bodyPr vert="horz" wrap="square" lIns="121913" tIns="60956" rIns="121913" bIns="60956" numCol="1" anchor="t" anchorCtr="0" compatLnSpc="1"/>
            <a:lstStyle/>
            <a:p>
              <a:pPr defTabSz="866775">
                <a:defRPr/>
              </a:pPr>
              <a:endParaRPr lang="zh-CN" altLang="en-US" sz="2400" kern="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22" name="Freeform 25"/>
            <p:cNvSpPr/>
            <p:nvPr/>
          </p:nvSpPr>
          <p:spPr bwMode="auto">
            <a:xfrm>
              <a:off x="1060723" y="3674341"/>
              <a:ext cx="948090" cy="586974"/>
            </a:xfrm>
            <a:custGeom>
              <a:avLst/>
              <a:gdLst>
                <a:gd name="T0" fmla="*/ 15 w 97"/>
                <a:gd name="T1" fmla="*/ 60 h 60"/>
                <a:gd name="T2" fmla="*/ 20 w 97"/>
                <a:gd name="T3" fmla="*/ 59 h 60"/>
                <a:gd name="T4" fmla="*/ 88 w 97"/>
                <a:gd name="T5" fmla="*/ 27 h 60"/>
                <a:gd name="T6" fmla="*/ 94 w 97"/>
                <a:gd name="T7" fmla="*/ 9 h 60"/>
                <a:gd name="T8" fmla="*/ 76 w 97"/>
                <a:gd name="T9" fmla="*/ 3 h 60"/>
                <a:gd name="T10" fmla="*/ 10 w 97"/>
                <a:gd name="T11" fmla="*/ 35 h 60"/>
                <a:gd name="T12" fmla="*/ 3 w 97"/>
                <a:gd name="T13" fmla="*/ 52 h 60"/>
                <a:gd name="T14" fmla="*/ 15 w 97"/>
                <a:gd name="T15" fmla="*/ 6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7" h="60">
                  <a:moveTo>
                    <a:pt x="15" y="60"/>
                  </a:moveTo>
                  <a:cubicBezTo>
                    <a:pt x="17" y="60"/>
                    <a:pt x="19" y="60"/>
                    <a:pt x="20" y="59"/>
                  </a:cubicBezTo>
                  <a:cubicBezTo>
                    <a:pt x="46" y="49"/>
                    <a:pt x="87" y="28"/>
                    <a:pt x="88" y="27"/>
                  </a:cubicBezTo>
                  <a:cubicBezTo>
                    <a:pt x="95" y="24"/>
                    <a:pt x="97" y="16"/>
                    <a:pt x="94" y="9"/>
                  </a:cubicBezTo>
                  <a:cubicBezTo>
                    <a:pt x="91" y="2"/>
                    <a:pt x="83" y="0"/>
                    <a:pt x="76" y="3"/>
                  </a:cubicBezTo>
                  <a:cubicBezTo>
                    <a:pt x="76" y="3"/>
                    <a:pt x="34" y="25"/>
                    <a:pt x="10" y="35"/>
                  </a:cubicBezTo>
                  <a:cubicBezTo>
                    <a:pt x="3" y="38"/>
                    <a:pt x="0" y="45"/>
                    <a:pt x="3" y="52"/>
                  </a:cubicBezTo>
                  <a:cubicBezTo>
                    <a:pt x="5" y="57"/>
                    <a:pt x="10" y="60"/>
                    <a:pt x="15" y="60"/>
                  </a:cubicBezTo>
                  <a:close/>
                </a:path>
              </a:pathLst>
            </a:custGeom>
            <a:solidFill>
              <a:srgbClr val="019E97"/>
            </a:solidFill>
            <a:ln>
              <a:noFill/>
            </a:ln>
          </p:spPr>
          <p:txBody>
            <a:bodyPr vert="horz" wrap="square" lIns="121913" tIns="60956" rIns="121913" bIns="60956" numCol="1" anchor="t" anchorCtr="0" compatLnSpc="1"/>
            <a:lstStyle/>
            <a:p>
              <a:pPr defTabSz="866775">
                <a:defRPr/>
              </a:pPr>
              <a:endParaRPr lang="zh-CN" altLang="en-US" sz="2400" kern="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23" name="Freeform 26"/>
            <p:cNvSpPr/>
            <p:nvPr/>
          </p:nvSpPr>
          <p:spPr bwMode="auto">
            <a:xfrm>
              <a:off x="836142" y="3948687"/>
              <a:ext cx="987647" cy="741374"/>
            </a:xfrm>
            <a:custGeom>
              <a:avLst/>
              <a:gdLst>
                <a:gd name="T0" fmla="*/ 48 w 101"/>
                <a:gd name="T1" fmla="*/ 3 h 76"/>
                <a:gd name="T2" fmla="*/ 22 w 101"/>
                <a:gd name="T3" fmla="*/ 18 h 76"/>
                <a:gd name="T4" fmla="*/ 0 w 101"/>
                <a:gd name="T5" fmla="*/ 50 h 76"/>
                <a:gd name="T6" fmla="*/ 49 w 101"/>
                <a:gd name="T7" fmla="*/ 76 h 76"/>
                <a:gd name="T8" fmla="*/ 75 w 101"/>
                <a:gd name="T9" fmla="*/ 32 h 76"/>
                <a:gd name="T10" fmla="*/ 84 w 101"/>
                <a:gd name="T11" fmla="*/ 20 h 76"/>
                <a:gd name="T12" fmla="*/ 65 w 101"/>
                <a:gd name="T13" fmla="*/ 22 h 76"/>
                <a:gd name="T14" fmla="*/ 48 w 101"/>
                <a:gd name="T15" fmla="*/ 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1" h="76">
                  <a:moveTo>
                    <a:pt x="48" y="3"/>
                  </a:moveTo>
                  <a:cubicBezTo>
                    <a:pt x="48" y="3"/>
                    <a:pt x="36" y="0"/>
                    <a:pt x="22" y="18"/>
                  </a:cubicBezTo>
                  <a:cubicBezTo>
                    <a:pt x="15" y="26"/>
                    <a:pt x="7" y="38"/>
                    <a:pt x="0" y="50"/>
                  </a:cubicBezTo>
                  <a:cubicBezTo>
                    <a:pt x="18" y="66"/>
                    <a:pt x="49" y="76"/>
                    <a:pt x="49" y="76"/>
                  </a:cubicBezTo>
                  <a:cubicBezTo>
                    <a:pt x="75" y="32"/>
                    <a:pt x="75" y="32"/>
                    <a:pt x="75" y="32"/>
                  </a:cubicBezTo>
                  <a:cubicBezTo>
                    <a:pt x="75" y="32"/>
                    <a:pt x="101" y="20"/>
                    <a:pt x="84" y="20"/>
                  </a:cubicBezTo>
                  <a:cubicBezTo>
                    <a:pt x="77" y="20"/>
                    <a:pt x="59" y="22"/>
                    <a:pt x="65" y="22"/>
                  </a:cubicBezTo>
                  <a:cubicBezTo>
                    <a:pt x="75" y="22"/>
                    <a:pt x="72" y="3"/>
                    <a:pt x="48" y="3"/>
                  </a:cubicBezTo>
                  <a:close/>
                </a:path>
              </a:pathLst>
            </a:custGeom>
            <a:solidFill>
              <a:srgbClr val="019E97"/>
            </a:solidFill>
            <a:ln>
              <a:noFill/>
            </a:ln>
          </p:spPr>
          <p:txBody>
            <a:bodyPr vert="horz" wrap="square" lIns="121913" tIns="60956" rIns="121913" bIns="60956" numCol="1" anchor="t" anchorCtr="0" compatLnSpc="1"/>
            <a:lstStyle/>
            <a:p>
              <a:pPr defTabSz="866775">
                <a:defRPr/>
              </a:pPr>
              <a:endParaRPr lang="zh-CN" altLang="en-US" sz="2400" kern="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24" name="任意多边形 28"/>
            <p:cNvSpPr/>
            <p:nvPr/>
          </p:nvSpPr>
          <p:spPr>
            <a:xfrm>
              <a:off x="1908007" y="2496564"/>
              <a:ext cx="854940" cy="1324519"/>
            </a:xfrm>
            <a:custGeom>
              <a:avLst/>
              <a:gdLst>
                <a:gd name="connsiteX0" fmla="*/ 384175 w 1063625"/>
                <a:gd name="connsiteY0" fmla="*/ 1076325 h 1092200"/>
                <a:gd name="connsiteX1" fmla="*/ 409575 w 1063625"/>
                <a:gd name="connsiteY1" fmla="*/ 276225 h 1092200"/>
                <a:gd name="connsiteX2" fmla="*/ 0 w 1063625"/>
                <a:gd name="connsiteY2" fmla="*/ 127000 h 1092200"/>
                <a:gd name="connsiteX3" fmla="*/ 390525 w 1063625"/>
                <a:gd name="connsiteY3" fmla="*/ 231775 h 1092200"/>
                <a:gd name="connsiteX4" fmla="*/ 317500 w 1063625"/>
                <a:gd name="connsiteY4" fmla="*/ 0 h 1092200"/>
                <a:gd name="connsiteX5" fmla="*/ 527050 w 1063625"/>
                <a:gd name="connsiteY5" fmla="*/ 571500 h 1092200"/>
                <a:gd name="connsiteX6" fmla="*/ 1063625 w 1063625"/>
                <a:gd name="connsiteY6" fmla="*/ 114300 h 1092200"/>
                <a:gd name="connsiteX7" fmla="*/ 536575 w 1063625"/>
                <a:gd name="connsiteY7" fmla="*/ 631825 h 1092200"/>
                <a:gd name="connsiteX8" fmla="*/ 476250 w 1063625"/>
                <a:gd name="connsiteY8" fmla="*/ 1092200 h 1092200"/>
                <a:gd name="connsiteX9" fmla="*/ 384175 w 1063625"/>
                <a:gd name="connsiteY9" fmla="*/ 1076325 h 1092200"/>
                <a:gd name="connsiteX0-1" fmla="*/ 384175 w 1063625"/>
                <a:gd name="connsiteY0-2" fmla="*/ 1631950 h 1647825"/>
                <a:gd name="connsiteX1-3" fmla="*/ 409575 w 1063625"/>
                <a:gd name="connsiteY1-4" fmla="*/ 831850 h 1647825"/>
                <a:gd name="connsiteX2-5" fmla="*/ 0 w 1063625"/>
                <a:gd name="connsiteY2-6" fmla="*/ 682625 h 1647825"/>
                <a:gd name="connsiteX3-7" fmla="*/ 390525 w 1063625"/>
                <a:gd name="connsiteY3-8" fmla="*/ 787400 h 1647825"/>
                <a:gd name="connsiteX4-9" fmla="*/ 292100 w 1063625"/>
                <a:gd name="connsiteY4-10" fmla="*/ 0 h 1647825"/>
                <a:gd name="connsiteX5-11" fmla="*/ 527050 w 1063625"/>
                <a:gd name="connsiteY5-12" fmla="*/ 1127125 h 1647825"/>
                <a:gd name="connsiteX6-13" fmla="*/ 1063625 w 1063625"/>
                <a:gd name="connsiteY6-14" fmla="*/ 669925 h 1647825"/>
                <a:gd name="connsiteX7-15" fmla="*/ 536575 w 1063625"/>
                <a:gd name="connsiteY7-16" fmla="*/ 1187450 h 1647825"/>
                <a:gd name="connsiteX8-17" fmla="*/ 476250 w 1063625"/>
                <a:gd name="connsiteY8-18" fmla="*/ 1647825 h 1647825"/>
                <a:gd name="connsiteX9-19" fmla="*/ 384175 w 1063625"/>
                <a:gd name="connsiteY9-20" fmla="*/ 1631950 h 1647825"/>
                <a:gd name="connsiteX0-21" fmla="*/ 384175 w 1063625"/>
                <a:gd name="connsiteY0-22" fmla="*/ 1631950 h 1647825"/>
                <a:gd name="connsiteX1-23" fmla="*/ 409575 w 1063625"/>
                <a:gd name="connsiteY1-24" fmla="*/ 831850 h 1647825"/>
                <a:gd name="connsiteX2-25" fmla="*/ 0 w 1063625"/>
                <a:gd name="connsiteY2-26" fmla="*/ 682625 h 1647825"/>
                <a:gd name="connsiteX3-27" fmla="*/ 390525 w 1063625"/>
                <a:gd name="connsiteY3-28" fmla="*/ 787400 h 1647825"/>
                <a:gd name="connsiteX4-29" fmla="*/ 292100 w 1063625"/>
                <a:gd name="connsiteY4-30" fmla="*/ 0 h 1647825"/>
                <a:gd name="connsiteX5-31" fmla="*/ 527050 w 1063625"/>
                <a:gd name="connsiteY5-32" fmla="*/ 1127125 h 1647825"/>
                <a:gd name="connsiteX6-33" fmla="*/ 1063625 w 1063625"/>
                <a:gd name="connsiteY6-34" fmla="*/ 669925 h 1647825"/>
                <a:gd name="connsiteX7-35" fmla="*/ 536575 w 1063625"/>
                <a:gd name="connsiteY7-36" fmla="*/ 1187450 h 1647825"/>
                <a:gd name="connsiteX8-37" fmla="*/ 476250 w 1063625"/>
                <a:gd name="connsiteY8-38" fmla="*/ 1647825 h 1647825"/>
                <a:gd name="connsiteX9-39" fmla="*/ 384175 w 1063625"/>
                <a:gd name="connsiteY9-40" fmla="*/ 1631950 h 1647825"/>
                <a:gd name="connsiteX0-41" fmla="*/ 384175 w 1063625"/>
                <a:gd name="connsiteY0-42" fmla="*/ 1631950 h 1647825"/>
                <a:gd name="connsiteX1-43" fmla="*/ 409575 w 1063625"/>
                <a:gd name="connsiteY1-44" fmla="*/ 831850 h 1647825"/>
                <a:gd name="connsiteX2-45" fmla="*/ 0 w 1063625"/>
                <a:gd name="connsiteY2-46" fmla="*/ 682625 h 1647825"/>
                <a:gd name="connsiteX3-47" fmla="*/ 390525 w 1063625"/>
                <a:gd name="connsiteY3-48" fmla="*/ 787400 h 1647825"/>
                <a:gd name="connsiteX4-49" fmla="*/ 292100 w 1063625"/>
                <a:gd name="connsiteY4-50" fmla="*/ 0 h 1647825"/>
                <a:gd name="connsiteX5-51" fmla="*/ 527050 w 1063625"/>
                <a:gd name="connsiteY5-52" fmla="*/ 1127125 h 1647825"/>
                <a:gd name="connsiteX6-53" fmla="*/ 1063625 w 1063625"/>
                <a:gd name="connsiteY6-54" fmla="*/ 669925 h 1647825"/>
                <a:gd name="connsiteX7-55" fmla="*/ 536575 w 1063625"/>
                <a:gd name="connsiteY7-56" fmla="*/ 1187450 h 1647825"/>
                <a:gd name="connsiteX8-57" fmla="*/ 476250 w 1063625"/>
                <a:gd name="connsiteY8-58" fmla="*/ 1647825 h 1647825"/>
                <a:gd name="connsiteX9-59" fmla="*/ 384175 w 1063625"/>
                <a:gd name="connsiteY9-60" fmla="*/ 1631950 h 1647825"/>
                <a:gd name="connsiteX0-61" fmla="*/ 384175 w 1063625"/>
                <a:gd name="connsiteY0-62" fmla="*/ 1631950 h 1647825"/>
                <a:gd name="connsiteX1-63" fmla="*/ 409575 w 1063625"/>
                <a:gd name="connsiteY1-64" fmla="*/ 831850 h 1647825"/>
                <a:gd name="connsiteX2-65" fmla="*/ 0 w 1063625"/>
                <a:gd name="connsiteY2-66" fmla="*/ 682625 h 1647825"/>
                <a:gd name="connsiteX3-67" fmla="*/ 390525 w 1063625"/>
                <a:gd name="connsiteY3-68" fmla="*/ 787400 h 1647825"/>
                <a:gd name="connsiteX4-69" fmla="*/ 292100 w 1063625"/>
                <a:gd name="connsiteY4-70" fmla="*/ 0 h 1647825"/>
                <a:gd name="connsiteX5-71" fmla="*/ 527050 w 1063625"/>
                <a:gd name="connsiteY5-72" fmla="*/ 1127125 h 1647825"/>
                <a:gd name="connsiteX6-73" fmla="*/ 1063625 w 1063625"/>
                <a:gd name="connsiteY6-74" fmla="*/ 669925 h 1647825"/>
                <a:gd name="connsiteX7-75" fmla="*/ 536575 w 1063625"/>
                <a:gd name="connsiteY7-76" fmla="*/ 1187450 h 1647825"/>
                <a:gd name="connsiteX8-77" fmla="*/ 476250 w 1063625"/>
                <a:gd name="connsiteY8-78" fmla="*/ 1647825 h 1647825"/>
                <a:gd name="connsiteX9-79" fmla="*/ 384175 w 1063625"/>
                <a:gd name="connsiteY9-80" fmla="*/ 1631950 h 1647825"/>
                <a:gd name="connsiteX0-81" fmla="*/ 384175 w 1063625"/>
                <a:gd name="connsiteY0-82" fmla="*/ 1631950 h 1647825"/>
                <a:gd name="connsiteX1-83" fmla="*/ 409575 w 1063625"/>
                <a:gd name="connsiteY1-84" fmla="*/ 831850 h 1647825"/>
                <a:gd name="connsiteX2-85" fmla="*/ 0 w 1063625"/>
                <a:gd name="connsiteY2-86" fmla="*/ 682625 h 1647825"/>
                <a:gd name="connsiteX3-87" fmla="*/ 390525 w 1063625"/>
                <a:gd name="connsiteY3-88" fmla="*/ 787400 h 1647825"/>
                <a:gd name="connsiteX4-89" fmla="*/ 292100 w 1063625"/>
                <a:gd name="connsiteY4-90" fmla="*/ 0 h 1647825"/>
                <a:gd name="connsiteX5-91" fmla="*/ 527050 w 1063625"/>
                <a:gd name="connsiteY5-92" fmla="*/ 1127125 h 1647825"/>
                <a:gd name="connsiteX6-93" fmla="*/ 1063625 w 1063625"/>
                <a:gd name="connsiteY6-94" fmla="*/ 669925 h 1647825"/>
                <a:gd name="connsiteX7-95" fmla="*/ 536575 w 1063625"/>
                <a:gd name="connsiteY7-96" fmla="*/ 1187450 h 1647825"/>
                <a:gd name="connsiteX8-97" fmla="*/ 476250 w 1063625"/>
                <a:gd name="connsiteY8-98" fmla="*/ 1647825 h 1647825"/>
                <a:gd name="connsiteX9-99" fmla="*/ 384175 w 1063625"/>
                <a:gd name="connsiteY9-100" fmla="*/ 1631950 h 1647825"/>
                <a:gd name="connsiteX0-101" fmla="*/ 384175 w 1063625"/>
                <a:gd name="connsiteY0-102" fmla="*/ 1631950 h 1647825"/>
                <a:gd name="connsiteX1-103" fmla="*/ 409575 w 1063625"/>
                <a:gd name="connsiteY1-104" fmla="*/ 831850 h 1647825"/>
                <a:gd name="connsiteX2-105" fmla="*/ 0 w 1063625"/>
                <a:gd name="connsiteY2-106" fmla="*/ 682625 h 1647825"/>
                <a:gd name="connsiteX3-107" fmla="*/ 390525 w 1063625"/>
                <a:gd name="connsiteY3-108" fmla="*/ 787400 h 1647825"/>
                <a:gd name="connsiteX4-109" fmla="*/ 292100 w 1063625"/>
                <a:gd name="connsiteY4-110" fmla="*/ 0 h 1647825"/>
                <a:gd name="connsiteX5-111" fmla="*/ 527050 w 1063625"/>
                <a:gd name="connsiteY5-112" fmla="*/ 1127125 h 1647825"/>
                <a:gd name="connsiteX6-113" fmla="*/ 1063625 w 1063625"/>
                <a:gd name="connsiteY6-114" fmla="*/ 669925 h 1647825"/>
                <a:gd name="connsiteX7-115" fmla="*/ 536575 w 1063625"/>
                <a:gd name="connsiteY7-116" fmla="*/ 1187450 h 1647825"/>
                <a:gd name="connsiteX8-117" fmla="*/ 476250 w 1063625"/>
                <a:gd name="connsiteY8-118" fmla="*/ 1647825 h 1647825"/>
                <a:gd name="connsiteX9-119" fmla="*/ 384175 w 1063625"/>
                <a:gd name="connsiteY9-120" fmla="*/ 1631950 h 1647825"/>
                <a:gd name="connsiteX0-121" fmla="*/ 384175 w 1063625"/>
                <a:gd name="connsiteY0-122" fmla="*/ 1631950 h 1647825"/>
                <a:gd name="connsiteX1-123" fmla="*/ 409575 w 1063625"/>
                <a:gd name="connsiteY1-124" fmla="*/ 831850 h 1647825"/>
                <a:gd name="connsiteX2-125" fmla="*/ 0 w 1063625"/>
                <a:gd name="connsiteY2-126" fmla="*/ 682625 h 1647825"/>
                <a:gd name="connsiteX3-127" fmla="*/ 390525 w 1063625"/>
                <a:gd name="connsiteY3-128" fmla="*/ 787400 h 1647825"/>
                <a:gd name="connsiteX4-129" fmla="*/ 292100 w 1063625"/>
                <a:gd name="connsiteY4-130" fmla="*/ 0 h 1647825"/>
                <a:gd name="connsiteX5-131" fmla="*/ 527050 w 1063625"/>
                <a:gd name="connsiteY5-132" fmla="*/ 1127125 h 1647825"/>
                <a:gd name="connsiteX6-133" fmla="*/ 1063625 w 1063625"/>
                <a:gd name="connsiteY6-134" fmla="*/ 669925 h 1647825"/>
                <a:gd name="connsiteX7-135" fmla="*/ 536575 w 1063625"/>
                <a:gd name="connsiteY7-136" fmla="*/ 1187450 h 1647825"/>
                <a:gd name="connsiteX8-137" fmla="*/ 476250 w 1063625"/>
                <a:gd name="connsiteY8-138" fmla="*/ 1647825 h 1647825"/>
                <a:gd name="connsiteX9-139" fmla="*/ 384175 w 1063625"/>
                <a:gd name="connsiteY9-140" fmla="*/ 1631950 h 1647825"/>
                <a:gd name="connsiteX0-141" fmla="*/ 384175 w 1063625"/>
                <a:gd name="connsiteY0-142" fmla="*/ 1631950 h 1647825"/>
                <a:gd name="connsiteX1-143" fmla="*/ 409575 w 1063625"/>
                <a:gd name="connsiteY1-144" fmla="*/ 831850 h 1647825"/>
                <a:gd name="connsiteX2-145" fmla="*/ 0 w 1063625"/>
                <a:gd name="connsiteY2-146" fmla="*/ 682625 h 1647825"/>
                <a:gd name="connsiteX3-147" fmla="*/ 390525 w 1063625"/>
                <a:gd name="connsiteY3-148" fmla="*/ 787400 h 1647825"/>
                <a:gd name="connsiteX4-149" fmla="*/ 292100 w 1063625"/>
                <a:gd name="connsiteY4-150" fmla="*/ 0 h 1647825"/>
                <a:gd name="connsiteX5-151" fmla="*/ 527050 w 1063625"/>
                <a:gd name="connsiteY5-152" fmla="*/ 1127125 h 1647825"/>
                <a:gd name="connsiteX6-153" fmla="*/ 1063625 w 1063625"/>
                <a:gd name="connsiteY6-154" fmla="*/ 669925 h 1647825"/>
                <a:gd name="connsiteX7-155" fmla="*/ 536575 w 1063625"/>
                <a:gd name="connsiteY7-156" fmla="*/ 1187450 h 1647825"/>
                <a:gd name="connsiteX8-157" fmla="*/ 476250 w 1063625"/>
                <a:gd name="connsiteY8-158" fmla="*/ 1647825 h 1647825"/>
                <a:gd name="connsiteX9-159" fmla="*/ 384175 w 1063625"/>
                <a:gd name="connsiteY9-160" fmla="*/ 1631950 h 1647825"/>
                <a:gd name="connsiteX0-161" fmla="*/ 384175 w 1063625"/>
                <a:gd name="connsiteY0-162" fmla="*/ 1631950 h 1647825"/>
                <a:gd name="connsiteX1-163" fmla="*/ 409575 w 1063625"/>
                <a:gd name="connsiteY1-164" fmla="*/ 831850 h 1647825"/>
                <a:gd name="connsiteX2-165" fmla="*/ 0 w 1063625"/>
                <a:gd name="connsiteY2-166" fmla="*/ 682625 h 1647825"/>
                <a:gd name="connsiteX3-167" fmla="*/ 390525 w 1063625"/>
                <a:gd name="connsiteY3-168" fmla="*/ 787400 h 1647825"/>
                <a:gd name="connsiteX4-169" fmla="*/ 292100 w 1063625"/>
                <a:gd name="connsiteY4-170" fmla="*/ 0 h 1647825"/>
                <a:gd name="connsiteX5-171" fmla="*/ 527050 w 1063625"/>
                <a:gd name="connsiteY5-172" fmla="*/ 1127125 h 1647825"/>
                <a:gd name="connsiteX6-173" fmla="*/ 1063625 w 1063625"/>
                <a:gd name="connsiteY6-174" fmla="*/ 669925 h 1647825"/>
                <a:gd name="connsiteX7-175" fmla="*/ 536575 w 1063625"/>
                <a:gd name="connsiteY7-176" fmla="*/ 1187450 h 1647825"/>
                <a:gd name="connsiteX8-177" fmla="*/ 476250 w 1063625"/>
                <a:gd name="connsiteY8-178" fmla="*/ 1647825 h 1647825"/>
                <a:gd name="connsiteX9-179" fmla="*/ 384175 w 1063625"/>
                <a:gd name="connsiteY9-180" fmla="*/ 1631950 h 1647825"/>
                <a:gd name="connsiteX0-181" fmla="*/ 384175 w 1063625"/>
                <a:gd name="connsiteY0-182" fmla="*/ 1631950 h 1647825"/>
                <a:gd name="connsiteX1-183" fmla="*/ 409575 w 1063625"/>
                <a:gd name="connsiteY1-184" fmla="*/ 831850 h 1647825"/>
                <a:gd name="connsiteX2-185" fmla="*/ 0 w 1063625"/>
                <a:gd name="connsiteY2-186" fmla="*/ 682625 h 1647825"/>
                <a:gd name="connsiteX3-187" fmla="*/ 390525 w 1063625"/>
                <a:gd name="connsiteY3-188" fmla="*/ 787400 h 1647825"/>
                <a:gd name="connsiteX4-189" fmla="*/ 292100 w 1063625"/>
                <a:gd name="connsiteY4-190" fmla="*/ 0 h 1647825"/>
                <a:gd name="connsiteX5-191" fmla="*/ 527050 w 1063625"/>
                <a:gd name="connsiteY5-192" fmla="*/ 1127125 h 1647825"/>
                <a:gd name="connsiteX6-193" fmla="*/ 1063625 w 1063625"/>
                <a:gd name="connsiteY6-194" fmla="*/ 669925 h 1647825"/>
                <a:gd name="connsiteX7-195" fmla="*/ 536575 w 1063625"/>
                <a:gd name="connsiteY7-196" fmla="*/ 1187450 h 1647825"/>
                <a:gd name="connsiteX8-197" fmla="*/ 476250 w 1063625"/>
                <a:gd name="connsiteY8-198" fmla="*/ 1647825 h 1647825"/>
                <a:gd name="connsiteX9-199" fmla="*/ 384175 w 1063625"/>
                <a:gd name="connsiteY9-200" fmla="*/ 1631950 h 1647825"/>
                <a:gd name="connsiteX0-201" fmla="*/ 384175 w 1063625"/>
                <a:gd name="connsiteY0-202" fmla="*/ 1631950 h 1647825"/>
                <a:gd name="connsiteX1-203" fmla="*/ 409575 w 1063625"/>
                <a:gd name="connsiteY1-204" fmla="*/ 831850 h 1647825"/>
                <a:gd name="connsiteX2-205" fmla="*/ 0 w 1063625"/>
                <a:gd name="connsiteY2-206" fmla="*/ 682625 h 1647825"/>
                <a:gd name="connsiteX3-207" fmla="*/ 390525 w 1063625"/>
                <a:gd name="connsiteY3-208" fmla="*/ 787400 h 1647825"/>
                <a:gd name="connsiteX4-209" fmla="*/ 292100 w 1063625"/>
                <a:gd name="connsiteY4-210" fmla="*/ 0 h 1647825"/>
                <a:gd name="connsiteX5-211" fmla="*/ 527050 w 1063625"/>
                <a:gd name="connsiteY5-212" fmla="*/ 1127125 h 1647825"/>
                <a:gd name="connsiteX6-213" fmla="*/ 1063625 w 1063625"/>
                <a:gd name="connsiteY6-214" fmla="*/ 669925 h 1647825"/>
                <a:gd name="connsiteX7-215" fmla="*/ 536575 w 1063625"/>
                <a:gd name="connsiteY7-216" fmla="*/ 1187450 h 1647825"/>
                <a:gd name="connsiteX8-217" fmla="*/ 476250 w 1063625"/>
                <a:gd name="connsiteY8-218" fmla="*/ 1647825 h 1647825"/>
                <a:gd name="connsiteX9-219" fmla="*/ 384175 w 1063625"/>
                <a:gd name="connsiteY9-220" fmla="*/ 1631950 h 1647825"/>
                <a:gd name="connsiteX0-221" fmla="*/ 384175 w 1063625"/>
                <a:gd name="connsiteY0-222" fmla="*/ 1631950 h 1647825"/>
                <a:gd name="connsiteX1-223" fmla="*/ 409575 w 1063625"/>
                <a:gd name="connsiteY1-224" fmla="*/ 831850 h 1647825"/>
                <a:gd name="connsiteX2-225" fmla="*/ 0 w 1063625"/>
                <a:gd name="connsiteY2-226" fmla="*/ 682625 h 1647825"/>
                <a:gd name="connsiteX3-227" fmla="*/ 390525 w 1063625"/>
                <a:gd name="connsiteY3-228" fmla="*/ 787400 h 1647825"/>
                <a:gd name="connsiteX4-229" fmla="*/ 292100 w 1063625"/>
                <a:gd name="connsiteY4-230" fmla="*/ 0 h 1647825"/>
                <a:gd name="connsiteX5-231" fmla="*/ 527050 w 1063625"/>
                <a:gd name="connsiteY5-232" fmla="*/ 1127125 h 1647825"/>
                <a:gd name="connsiteX6-233" fmla="*/ 1063625 w 1063625"/>
                <a:gd name="connsiteY6-234" fmla="*/ 669925 h 1647825"/>
                <a:gd name="connsiteX7-235" fmla="*/ 536575 w 1063625"/>
                <a:gd name="connsiteY7-236" fmla="*/ 1187450 h 1647825"/>
                <a:gd name="connsiteX8-237" fmla="*/ 476250 w 1063625"/>
                <a:gd name="connsiteY8-238" fmla="*/ 1647825 h 1647825"/>
                <a:gd name="connsiteX9-239" fmla="*/ 384175 w 1063625"/>
                <a:gd name="connsiteY9-240" fmla="*/ 1631950 h 1647825"/>
                <a:gd name="connsiteX0-241" fmla="*/ 384175 w 1063625"/>
                <a:gd name="connsiteY0-242" fmla="*/ 1631950 h 1647825"/>
                <a:gd name="connsiteX1-243" fmla="*/ 409575 w 1063625"/>
                <a:gd name="connsiteY1-244" fmla="*/ 831850 h 1647825"/>
                <a:gd name="connsiteX2-245" fmla="*/ 0 w 1063625"/>
                <a:gd name="connsiteY2-246" fmla="*/ 682625 h 1647825"/>
                <a:gd name="connsiteX3-247" fmla="*/ 390525 w 1063625"/>
                <a:gd name="connsiteY3-248" fmla="*/ 787400 h 1647825"/>
                <a:gd name="connsiteX4-249" fmla="*/ 292100 w 1063625"/>
                <a:gd name="connsiteY4-250" fmla="*/ 0 h 1647825"/>
                <a:gd name="connsiteX5-251" fmla="*/ 527050 w 1063625"/>
                <a:gd name="connsiteY5-252" fmla="*/ 1127125 h 1647825"/>
                <a:gd name="connsiteX6-253" fmla="*/ 1063625 w 1063625"/>
                <a:gd name="connsiteY6-254" fmla="*/ 669925 h 1647825"/>
                <a:gd name="connsiteX7-255" fmla="*/ 536575 w 1063625"/>
                <a:gd name="connsiteY7-256" fmla="*/ 1187450 h 1647825"/>
                <a:gd name="connsiteX8-257" fmla="*/ 476250 w 1063625"/>
                <a:gd name="connsiteY8-258" fmla="*/ 1647825 h 1647825"/>
                <a:gd name="connsiteX9-259" fmla="*/ 384175 w 1063625"/>
                <a:gd name="connsiteY9-260" fmla="*/ 1631950 h 1647825"/>
                <a:gd name="connsiteX0-261" fmla="*/ 384175 w 1063625"/>
                <a:gd name="connsiteY0-262" fmla="*/ 1631950 h 1647825"/>
                <a:gd name="connsiteX1-263" fmla="*/ 409575 w 1063625"/>
                <a:gd name="connsiteY1-264" fmla="*/ 831850 h 1647825"/>
                <a:gd name="connsiteX2-265" fmla="*/ 0 w 1063625"/>
                <a:gd name="connsiteY2-266" fmla="*/ 682625 h 1647825"/>
                <a:gd name="connsiteX3-267" fmla="*/ 390525 w 1063625"/>
                <a:gd name="connsiteY3-268" fmla="*/ 794543 h 1647825"/>
                <a:gd name="connsiteX4-269" fmla="*/ 292100 w 1063625"/>
                <a:gd name="connsiteY4-270" fmla="*/ 0 h 1647825"/>
                <a:gd name="connsiteX5-271" fmla="*/ 527050 w 1063625"/>
                <a:gd name="connsiteY5-272" fmla="*/ 1127125 h 1647825"/>
                <a:gd name="connsiteX6-273" fmla="*/ 1063625 w 1063625"/>
                <a:gd name="connsiteY6-274" fmla="*/ 669925 h 1647825"/>
                <a:gd name="connsiteX7-275" fmla="*/ 536575 w 1063625"/>
                <a:gd name="connsiteY7-276" fmla="*/ 1187450 h 1647825"/>
                <a:gd name="connsiteX8-277" fmla="*/ 476250 w 1063625"/>
                <a:gd name="connsiteY8-278" fmla="*/ 1647825 h 1647825"/>
                <a:gd name="connsiteX9-279" fmla="*/ 384175 w 1063625"/>
                <a:gd name="connsiteY9-280" fmla="*/ 1631950 h 1647825"/>
                <a:gd name="connsiteX0-281" fmla="*/ 384175 w 1063625"/>
                <a:gd name="connsiteY0-282" fmla="*/ 1631950 h 1647825"/>
                <a:gd name="connsiteX1-283" fmla="*/ 409575 w 1063625"/>
                <a:gd name="connsiteY1-284" fmla="*/ 831850 h 1647825"/>
                <a:gd name="connsiteX2-285" fmla="*/ 0 w 1063625"/>
                <a:gd name="connsiteY2-286" fmla="*/ 682625 h 1647825"/>
                <a:gd name="connsiteX3-287" fmla="*/ 390525 w 1063625"/>
                <a:gd name="connsiteY3-288" fmla="*/ 794543 h 1647825"/>
                <a:gd name="connsiteX4-289" fmla="*/ 292100 w 1063625"/>
                <a:gd name="connsiteY4-290" fmla="*/ 0 h 1647825"/>
                <a:gd name="connsiteX5-291" fmla="*/ 527050 w 1063625"/>
                <a:gd name="connsiteY5-292" fmla="*/ 1127125 h 1647825"/>
                <a:gd name="connsiteX6-293" fmla="*/ 1063625 w 1063625"/>
                <a:gd name="connsiteY6-294" fmla="*/ 669925 h 1647825"/>
                <a:gd name="connsiteX7-295" fmla="*/ 536575 w 1063625"/>
                <a:gd name="connsiteY7-296" fmla="*/ 1187450 h 1647825"/>
                <a:gd name="connsiteX8-297" fmla="*/ 476250 w 1063625"/>
                <a:gd name="connsiteY8-298" fmla="*/ 1647825 h 1647825"/>
                <a:gd name="connsiteX9-299" fmla="*/ 384175 w 1063625"/>
                <a:gd name="connsiteY9-300" fmla="*/ 1631950 h 1647825"/>
                <a:gd name="connsiteX0-301" fmla="*/ 384175 w 1063625"/>
                <a:gd name="connsiteY0-302" fmla="*/ 1631950 h 1647825"/>
                <a:gd name="connsiteX1-303" fmla="*/ 409575 w 1063625"/>
                <a:gd name="connsiteY1-304" fmla="*/ 831850 h 1647825"/>
                <a:gd name="connsiteX2-305" fmla="*/ 0 w 1063625"/>
                <a:gd name="connsiteY2-306" fmla="*/ 682625 h 1647825"/>
                <a:gd name="connsiteX3-307" fmla="*/ 390525 w 1063625"/>
                <a:gd name="connsiteY3-308" fmla="*/ 794543 h 1647825"/>
                <a:gd name="connsiteX4-309" fmla="*/ 292100 w 1063625"/>
                <a:gd name="connsiteY4-310" fmla="*/ 0 h 1647825"/>
                <a:gd name="connsiteX5-311" fmla="*/ 527050 w 1063625"/>
                <a:gd name="connsiteY5-312" fmla="*/ 1127125 h 1647825"/>
                <a:gd name="connsiteX6-313" fmla="*/ 1063625 w 1063625"/>
                <a:gd name="connsiteY6-314" fmla="*/ 669925 h 1647825"/>
                <a:gd name="connsiteX7-315" fmla="*/ 536575 w 1063625"/>
                <a:gd name="connsiteY7-316" fmla="*/ 1187450 h 1647825"/>
                <a:gd name="connsiteX8-317" fmla="*/ 476250 w 1063625"/>
                <a:gd name="connsiteY8-318" fmla="*/ 1647825 h 1647825"/>
                <a:gd name="connsiteX9-319" fmla="*/ 384175 w 1063625"/>
                <a:gd name="connsiteY9-320" fmla="*/ 1631950 h 1647825"/>
                <a:gd name="connsiteX0-321" fmla="*/ 384175 w 1063625"/>
                <a:gd name="connsiteY0-322" fmla="*/ 1631950 h 1647825"/>
                <a:gd name="connsiteX1-323" fmla="*/ 409575 w 1063625"/>
                <a:gd name="connsiteY1-324" fmla="*/ 831850 h 1647825"/>
                <a:gd name="connsiteX2-325" fmla="*/ 0 w 1063625"/>
                <a:gd name="connsiteY2-326" fmla="*/ 682625 h 1647825"/>
                <a:gd name="connsiteX3-327" fmla="*/ 390525 w 1063625"/>
                <a:gd name="connsiteY3-328" fmla="*/ 794543 h 1647825"/>
                <a:gd name="connsiteX4-329" fmla="*/ 292100 w 1063625"/>
                <a:gd name="connsiteY4-330" fmla="*/ 0 h 1647825"/>
                <a:gd name="connsiteX5-331" fmla="*/ 527050 w 1063625"/>
                <a:gd name="connsiteY5-332" fmla="*/ 1127125 h 1647825"/>
                <a:gd name="connsiteX6-333" fmla="*/ 1063625 w 1063625"/>
                <a:gd name="connsiteY6-334" fmla="*/ 669925 h 1647825"/>
                <a:gd name="connsiteX7-335" fmla="*/ 536575 w 1063625"/>
                <a:gd name="connsiteY7-336" fmla="*/ 1187450 h 1647825"/>
                <a:gd name="connsiteX8-337" fmla="*/ 476250 w 1063625"/>
                <a:gd name="connsiteY8-338" fmla="*/ 1647825 h 1647825"/>
                <a:gd name="connsiteX9-339" fmla="*/ 384175 w 1063625"/>
                <a:gd name="connsiteY9-340" fmla="*/ 1631950 h 1647825"/>
                <a:gd name="connsiteX0-341" fmla="*/ 384175 w 1063625"/>
                <a:gd name="connsiteY0-342" fmla="*/ 1631950 h 1647825"/>
                <a:gd name="connsiteX1-343" fmla="*/ 409575 w 1063625"/>
                <a:gd name="connsiteY1-344" fmla="*/ 831850 h 1647825"/>
                <a:gd name="connsiteX2-345" fmla="*/ 0 w 1063625"/>
                <a:gd name="connsiteY2-346" fmla="*/ 682625 h 1647825"/>
                <a:gd name="connsiteX3-347" fmla="*/ 390525 w 1063625"/>
                <a:gd name="connsiteY3-348" fmla="*/ 794543 h 1647825"/>
                <a:gd name="connsiteX4-349" fmla="*/ 292100 w 1063625"/>
                <a:gd name="connsiteY4-350" fmla="*/ 0 h 1647825"/>
                <a:gd name="connsiteX5-351" fmla="*/ 527050 w 1063625"/>
                <a:gd name="connsiteY5-352" fmla="*/ 1127125 h 1647825"/>
                <a:gd name="connsiteX6-353" fmla="*/ 1063625 w 1063625"/>
                <a:gd name="connsiteY6-354" fmla="*/ 669925 h 1647825"/>
                <a:gd name="connsiteX7-355" fmla="*/ 536575 w 1063625"/>
                <a:gd name="connsiteY7-356" fmla="*/ 1187450 h 1647825"/>
                <a:gd name="connsiteX8-357" fmla="*/ 476250 w 1063625"/>
                <a:gd name="connsiteY8-358" fmla="*/ 1647825 h 1647825"/>
                <a:gd name="connsiteX9-359" fmla="*/ 384175 w 1063625"/>
                <a:gd name="connsiteY9-360" fmla="*/ 1631950 h 1647825"/>
                <a:gd name="connsiteX0-361" fmla="*/ 384175 w 1063625"/>
                <a:gd name="connsiteY0-362" fmla="*/ 1631950 h 1647825"/>
                <a:gd name="connsiteX1-363" fmla="*/ 409575 w 1063625"/>
                <a:gd name="connsiteY1-364" fmla="*/ 831850 h 1647825"/>
                <a:gd name="connsiteX2-365" fmla="*/ 0 w 1063625"/>
                <a:gd name="connsiteY2-366" fmla="*/ 682625 h 1647825"/>
                <a:gd name="connsiteX3-367" fmla="*/ 390525 w 1063625"/>
                <a:gd name="connsiteY3-368" fmla="*/ 794543 h 1647825"/>
                <a:gd name="connsiteX4-369" fmla="*/ 292100 w 1063625"/>
                <a:gd name="connsiteY4-370" fmla="*/ 0 h 1647825"/>
                <a:gd name="connsiteX5-371" fmla="*/ 527050 w 1063625"/>
                <a:gd name="connsiteY5-372" fmla="*/ 1127125 h 1647825"/>
                <a:gd name="connsiteX6-373" fmla="*/ 1063625 w 1063625"/>
                <a:gd name="connsiteY6-374" fmla="*/ 669925 h 1647825"/>
                <a:gd name="connsiteX7-375" fmla="*/ 536575 w 1063625"/>
                <a:gd name="connsiteY7-376" fmla="*/ 1187450 h 1647825"/>
                <a:gd name="connsiteX8-377" fmla="*/ 476250 w 1063625"/>
                <a:gd name="connsiteY8-378" fmla="*/ 1647825 h 1647825"/>
                <a:gd name="connsiteX9-379" fmla="*/ 384175 w 1063625"/>
                <a:gd name="connsiteY9-380" fmla="*/ 1631950 h 1647825"/>
                <a:gd name="connsiteX0-381" fmla="*/ 384175 w 1063625"/>
                <a:gd name="connsiteY0-382" fmla="*/ 1631950 h 1647825"/>
                <a:gd name="connsiteX1-383" fmla="*/ 409575 w 1063625"/>
                <a:gd name="connsiteY1-384" fmla="*/ 831850 h 1647825"/>
                <a:gd name="connsiteX2-385" fmla="*/ 0 w 1063625"/>
                <a:gd name="connsiteY2-386" fmla="*/ 682625 h 1647825"/>
                <a:gd name="connsiteX3-387" fmla="*/ 390525 w 1063625"/>
                <a:gd name="connsiteY3-388" fmla="*/ 794543 h 1647825"/>
                <a:gd name="connsiteX4-389" fmla="*/ 292100 w 1063625"/>
                <a:gd name="connsiteY4-390" fmla="*/ 0 h 1647825"/>
                <a:gd name="connsiteX5-391" fmla="*/ 527050 w 1063625"/>
                <a:gd name="connsiteY5-392" fmla="*/ 1127125 h 1647825"/>
                <a:gd name="connsiteX6-393" fmla="*/ 1063625 w 1063625"/>
                <a:gd name="connsiteY6-394" fmla="*/ 669925 h 1647825"/>
                <a:gd name="connsiteX7-395" fmla="*/ 536575 w 1063625"/>
                <a:gd name="connsiteY7-396" fmla="*/ 1187450 h 1647825"/>
                <a:gd name="connsiteX8-397" fmla="*/ 476250 w 1063625"/>
                <a:gd name="connsiteY8-398" fmla="*/ 1647825 h 1647825"/>
                <a:gd name="connsiteX9-399" fmla="*/ 384175 w 1063625"/>
                <a:gd name="connsiteY9-400" fmla="*/ 1631950 h 1647825"/>
                <a:gd name="connsiteX0-401" fmla="*/ 384175 w 1063625"/>
                <a:gd name="connsiteY0-402" fmla="*/ 1631950 h 1647825"/>
                <a:gd name="connsiteX1-403" fmla="*/ 409575 w 1063625"/>
                <a:gd name="connsiteY1-404" fmla="*/ 831850 h 1647825"/>
                <a:gd name="connsiteX2-405" fmla="*/ 0 w 1063625"/>
                <a:gd name="connsiteY2-406" fmla="*/ 682625 h 1647825"/>
                <a:gd name="connsiteX3-407" fmla="*/ 390525 w 1063625"/>
                <a:gd name="connsiteY3-408" fmla="*/ 794543 h 1647825"/>
                <a:gd name="connsiteX4-409" fmla="*/ 292100 w 1063625"/>
                <a:gd name="connsiteY4-410" fmla="*/ 0 h 1647825"/>
                <a:gd name="connsiteX5-411" fmla="*/ 527050 w 1063625"/>
                <a:gd name="connsiteY5-412" fmla="*/ 1127125 h 1647825"/>
                <a:gd name="connsiteX6-413" fmla="*/ 1063625 w 1063625"/>
                <a:gd name="connsiteY6-414" fmla="*/ 669925 h 1647825"/>
                <a:gd name="connsiteX7-415" fmla="*/ 536575 w 1063625"/>
                <a:gd name="connsiteY7-416" fmla="*/ 1187450 h 1647825"/>
                <a:gd name="connsiteX8-417" fmla="*/ 476250 w 1063625"/>
                <a:gd name="connsiteY8-418" fmla="*/ 1647825 h 1647825"/>
                <a:gd name="connsiteX9-419" fmla="*/ 384175 w 1063625"/>
                <a:gd name="connsiteY9-420" fmla="*/ 1631950 h 1647825"/>
                <a:gd name="connsiteX0-421" fmla="*/ 384175 w 1063625"/>
                <a:gd name="connsiteY0-422" fmla="*/ 1631950 h 1647825"/>
                <a:gd name="connsiteX1-423" fmla="*/ 409575 w 1063625"/>
                <a:gd name="connsiteY1-424" fmla="*/ 831850 h 1647825"/>
                <a:gd name="connsiteX2-425" fmla="*/ 0 w 1063625"/>
                <a:gd name="connsiteY2-426" fmla="*/ 682625 h 1647825"/>
                <a:gd name="connsiteX3-427" fmla="*/ 390525 w 1063625"/>
                <a:gd name="connsiteY3-428" fmla="*/ 794543 h 1647825"/>
                <a:gd name="connsiteX4-429" fmla="*/ 292100 w 1063625"/>
                <a:gd name="connsiteY4-430" fmla="*/ 0 h 1647825"/>
                <a:gd name="connsiteX5-431" fmla="*/ 527050 w 1063625"/>
                <a:gd name="connsiteY5-432" fmla="*/ 1127125 h 1647825"/>
                <a:gd name="connsiteX6-433" fmla="*/ 1063625 w 1063625"/>
                <a:gd name="connsiteY6-434" fmla="*/ 669925 h 1647825"/>
                <a:gd name="connsiteX7-435" fmla="*/ 536575 w 1063625"/>
                <a:gd name="connsiteY7-436" fmla="*/ 1187450 h 1647825"/>
                <a:gd name="connsiteX8-437" fmla="*/ 476250 w 1063625"/>
                <a:gd name="connsiteY8-438" fmla="*/ 1647825 h 1647825"/>
                <a:gd name="connsiteX9-439" fmla="*/ 384175 w 1063625"/>
                <a:gd name="connsiteY9-440" fmla="*/ 1631950 h 1647825"/>
                <a:gd name="connsiteX0-441" fmla="*/ 384175 w 1063625"/>
                <a:gd name="connsiteY0-442" fmla="*/ 1631950 h 1647825"/>
                <a:gd name="connsiteX1-443" fmla="*/ 409575 w 1063625"/>
                <a:gd name="connsiteY1-444" fmla="*/ 831850 h 1647825"/>
                <a:gd name="connsiteX2-445" fmla="*/ 0 w 1063625"/>
                <a:gd name="connsiteY2-446" fmla="*/ 682625 h 1647825"/>
                <a:gd name="connsiteX3-447" fmla="*/ 390525 w 1063625"/>
                <a:gd name="connsiteY3-448" fmla="*/ 794543 h 1647825"/>
                <a:gd name="connsiteX4-449" fmla="*/ 292100 w 1063625"/>
                <a:gd name="connsiteY4-450" fmla="*/ 0 h 1647825"/>
                <a:gd name="connsiteX5-451" fmla="*/ 527050 w 1063625"/>
                <a:gd name="connsiteY5-452" fmla="*/ 1127125 h 1647825"/>
                <a:gd name="connsiteX6-453" fmla="*/ 1063625 w 1063625"/>
                <a:gd name="connsiteY6-454" fmla="*/ 669925 h 1647825"/>
                <a:gd name="connsiteX7-455" fmla="*/ 536575 w 1063625"/>
                <a:gd name="connsiteY7-456" fmla="*/ 1187450 h 1647825"/>
                <a:gd name="connsiteX8-457" fmla="*/ 476250 w 1063625"/>
                <a:gd name="connsiteY8-458" fmla="*/ 1647825 h 1647825"/>
                <a:gd name="connsiteX9-459" fmla="*/ 384175 w 1063625"/>
                <a:gd name="connsiteY9-460" fmla="*/ 1631950 h 1647825"/>
                <a:gd name="connsiteX0-461" fmla="*/ 384175 w 1063625"/>
                <a:gd name="connsiteY0-462" fmla="*/ 1631950 h 1647825"/>
                <a:gd name="connsiteX1-463" fmla="*/ 409575 w 1063625"/>
                <a:gd name="connsiteY1-464" fmla="*/ 831850 h 1647825"/>
                <a:gd name="connsiteX2-465" fmla="*/ 0 w 1063625"/>
                <a:gd name="connsiteY2-466" fmla="*/ 682625 h 1647825"/>
                <a:gd name="connsiteX3-467" fmla="*/ 390525 w 1063625"/>
                <a:gd name="connsiteY3-468" fmla="*/ 794543 h 1647825"/>
                <a:gd name="connsiteX4-469" fmla="*/ 292100 w 1063625"/>
                <a:gd name="connsiteY4-470" fmla="*/ 0 h 1647825"/>
                <a:gd name="connsiteX5-471" fmla="*/ 527050 w 1063625"/>
                <a:gd name="connsiteY5-472" fmla="*/ 1127125 h 1647825"/>
                <a:gd name="connsiteX6-473" fmla="*/ 1063625 w 1063625"/>
                <a:gd name="connsiteY6-474" fmla="*/ 669925 h 1647825"/>
                <a:gd name="connsiteX7-475" fmla="*/ 536575 w 1063625"/>
                <a:gd name="connsiteY7-476" fmla="*/ 1187450 h 1647825"/>
                <a:gd name="connsiteX8-477" fmla="*/ 476250 w 1063625"/>
                <a:gd name="connsiteY8-478" fmla="*/ 1647825 h 1647825"/>
                <a:gd name="connsiteX9-479" fmla="*/ 384175 w 1063625"/>
                <a:gd name="connsiteY9-480" fmla="*/ 1631950 h 1647825"/>
                <a:gd name="connsiteX0-481" fmla="*/ 384175 w 1063625"/>
                <a:gd name="connsiteY0-482" fmla="*/ 1631950 h 1647825"/>
                <a:gd name="connsiteX1-483" fmla="*/ 409575 w 1063625"/>
                <a:gd name="connsiteY1-484" fmla="*/ 831850 h 1647825"/>
                <a:gd name="connsiteX2-485" fmla="*/ 0 w 1063625"/>
                <a:gd name="connsiteY2-486" fmla="*/ 682625 h 1647825"/>
                <a:gd name="connsiteX3-487" fmla="*/ 390525 w 1063625"/>
                <a:gd name="connsiteY3-488" fmla="*/ 794543 h 1647825"/>
                <a:gd name="connsiteX4-489" fmla="*/ 292100 w 1063625"/>
                <a:gd name="connsiteY4-490" fmla="*/ 0 h 1647825"/>
                <a:gd name="connsiteX5-491" fmla="*/ 527050 w 1063625"/>
                <a:gd name="connsiteY5-492" fmla="*/ 1127125 h 1647825"/>
                <a:gd name="connsiteX6-493" fmla="*/ 1063625 w 1063625"/>
                <a:gd name="connsiteY6-494" fmla="*/ 669925 h 1647825"/>
                <a:gd name="connsiteX7-495" fmla="*/ 536575 w 1063625"/>
                <a:gd name="connsiteY7-496" fmla="*/ 1187450 h 1647825"/>
                <a:gd name="connsiteX8-497" fmla="*/ 476250 w 1063625"/>
                <a:gd name="connsiteY8-498" fmla="*/ 1647825 h 1647825"/>
                <a:gd name="connsiteX9-499" fmla="*/ 384175 w 1063625"/>
                <a:gd name="connsiteY9-500" fmla="*/ 1631950 h 1647825"/>
                <a:gd name="connsiteX0-501" fmla="*/ 384175 w 1063625"/>
                <a:gd name="connsiteY0-502" fmla="*/ 1631950 h 1647825"/>
                <a:gd name="connsiteX1-503" fmla="*/ 409575 w 1063625"/>
                <a:gd name="connsiteY1-504" fmla="*/ 831850 h 1647825"/>
                <a:gd name="connsiteX2-505" fmla="*/ 0 w 1063625"/>
                <a:gd name="connsiteY2-506" fmla="*/ 682625 h 1647825"/>
                <a:gd name="connsiteX3-507" fmla="*/ 390525 w 1063625"/>
                <a:gd name="connsiteY3-508" fmla="*/ 794543 h 1647825"/>
                <a:gd name="connsiteX4-509" fmla="*/ 292100 w 1063625"/>
                <a:gd name="connsiteY4-510" fmla="*/ 0 h 1647825"/>
                <a:gd name="connsiteX5-511" fmla="*/ 527050 w 1063625"/>
                <a:gd name="connsiteY5-512" fmla="*/ 1127125 h 1647825"/>
                <a:gd name="connsiteX6-513" fmla="*/ 1063625 w 1063625"/>
                <a:gd name="connsiteY6-514" fmla="*/ 669925 h 1647825"/>
                <a:gd name="connsiteX7-515" fmla="*/ 536575 w 1063625"/>
                <a:gd name="connsiteY7-516" fmla="*/ 1187450 h 1647825"/>
                <a:gd name="connsiteX8-517" fmla="*/ 476250 w 1063625"/>
                <a:gd name="connsiteY8-518" fmla="*/ 1647825 h 1647825"/>
                <a:gd name="connsiteX9-519" fmla="*/ 384175 w 1063625"/>
                <a:gd name="connsiteY9-520" fmla="*/ 1631950 h 1647825"/>
                <a:gd name="connsiteX0-521" fmla="*/ 384175 w 1063625"/>
                <a:gd name="connsiteY0-522" fmla="*/ 1631950 h 1647825"/>
                <a:gd name="connsiteX1-523" fmla="*/ 409575 w 1063625"/>
                <a:gd name="connsiteY1-524" fmla="*/ 831850 h 1647825"/>
                <a:gd name="connsiteX2-525" fmla="*/ 0 w 1063625"/>
                <a:gd name="connsiteY2-526" fmla="*/ 682625 h 1647825"/>
                <a:gd name="connsiteX3-527" fmla="*/ 390525 w 1063625"/>
                <a:gd name="connsiteY3-528" fmla="*/ 794543 h 1647825"/>
                <a:gd name="connsiteX4-529" fmla="*/ 292100 w 1063625"/>
                <a:gd name="connsiteY4-530" fmla="*/ 0 h 1647825"/>
                <a:gd name="connsiteX5-531" fmla="*/ 527050 w 1063625"/>
                <a:gd name="connsiteY5-532" fmla="*/ 1127125 h 1647825"/>
                <a:gd name="connsiteX6-533" fmla="*/ 1063625 w 1063625"/>
                <a:gd name="connsiteY6-534" fmla="*/ 669925 h 1647825"/>
                <a:gd name="connsiteX7-535" fmla="*/ 536575 w 1063625"/>
                <a:gd name="connsiteY7-536" fmla="*/ 1187450 h 1647825"/>
                <a:gd name="connsiteX8-537" fmla="*/ 476250 w 1063625"/>
                <a:gd name="connsiteY8-538" fmla="*/ 1647825 h 1647825"/>
                <a:gd name="connsiteX9-539" fmla="*/ 384175 w 1063625"/>
                <a:gd name="connsiteY9-540" fmla="*/ 1631950 h 1647825"/>
                <a:gd name="connsiteX0-541" fmla="*/ 384175 w 1063625"/>
                <a:gd name="connsiteY0-542" fmla="*/ 1631950 h 1647825"/>
                <a:gd name="connsiteX1-543" fmla="*/ 409575 w 1063625"/>
                <a:gd name="connsiteY1-544" fmla="*/ 831850 h 1647825"/>
                <a:gd name="connsiteX2-545" fmla="*/ 0 w 1063625"/>
                <a:gd name="connsiteY2-546" fmla="*/ 682625 h 1647825"/>
                <a:gd name="connsiteX3-547" fmla="*/ 390525 w 1063625"/>
                <a:gd name="connsiteY3-548" fmla="*/ 794543 h 1647825"/>
                <a:gd name="connsiteX4-549" fmla="*/ 292100 w 1063625"/>
                <a:gd name="connsiteY4-550" fmla="*/ 0 h 1647825"/>
                <a:gd name="connsiteX5-551" fmla="*/ 527050 w 1063625"/>
                <a:gd name="connsiteY5-552" fmla="*/ 1127125 h 1647825"/>
                <a:gd name="connsiteX6-553" fmla="*/ 1063625 w 1063625"/>
                <a:gd name="connsiteY6-554" fmla="*/ 669925 h 1647825"/>
                <a:gd name="connsiteX7-555" fmla="*/ 536575 w 1063625"/>
                <a:gd name="connsiteY7-556" fmla="*/ 1187450 h 1647825"/>
                <a:gd name="connsiteX8-557" fmla="*/ 476250 w 1063625"/>
                <a:gd name="connsiteY8-558" fmla="*/ 1647825 h 1647825"/>
                <a:gd name="connsiteX9-559" fmla="*/ 384175 w 1063625"/>
                <a:gd name="connsiteY9-560" fmla="*/ 1631950 h 1647825"/>
                <a:gd name="connsiteX0-561" fmla="*/ 384175 w 1063625"/>
                <a:gd name="connsiteY0-562" fmla="*/ 1631950 h 1647825"/>
                <a:gd name="connsiteX1-563" fmla="*/ 409575 w 1063625"/>
                <a:gd name="connsiteY1-564" fmla="*/ 831850 h 1647825"/>
                <a:gd name="connsiteX2-565" fmla="*/ 0 w 1063625"/>
                <a:gd name="connsiteY2-566" fmla="*/ 682625 h 1647825"/>
                <a:gd name="connsiteX3-567" fmla="*/ 390525 w 1063625"/>
                <a:gd name="connsiteY3-568" fmla="*/ 794543 h 1647825"/>
                <a:gd name="connsiteX4-569" fmla="*/ 292100 w 1063625"/>
                <a:gd name="connsiteY4-570" fmla="*/ 0 h 1647825"/>
                <a:gd name="connsiteX5-571" fmla="*/ 527050 w 1063625"/>
                <a:gd name="connsiteY5-572" fmla="*/ 1127125 h 1647825"/>
                <a:gd name="connsiteX6-573" fmla="*/ 1063625 w 1063625"/>
                <a:gd name="connsiteY6-574" fmla="*/ 669925 h 1647825"/>
                <a:gd name="connsiteX7-575" fmla="*/ 536575 w 1063625"/>
                <a:gd name="connsiteY7-576" fmla="*/ 1187450 h 1647825"/>
                <a:gd name="connsiteX8-577" fmla="*/ 476250 w 1063625"/>
                <a:gd name="connsiteY8-578" fmla="*/ 1647825 h 1647825"/>
                <a:gd name="connsiteX9-579" fmla="*/ 384175 w 1063625"/>
                <a:gd name="connsiteY9-580" fmla="*/ 1631950 h 1647825"/>
                <a:gd name="connsiteX0-581" fmla="*/ 384175 w 1063625"/>
                <a:gd name="connsiteY0-582" fmla="*/ 1631950 h 1647825"/>
                <a:gd name="connsiteX1-583" fmla="*/ 409575 w 1063625"/>
                <a:gd name="connsiteY1-584" fmla="*/ 831850 h 1647825"/>
                <a:gd name="connsiteX2-585" fmla="*/ 0 w 1063625"/>
                <a:gd name="connsiteY2-586" fmla="*/ 682625 h 1647825"/>
                <a:gd name="connsiteX3-587" fmla="*/ 390525 w 1063625"/>
                <a:gd name="connsiteY3-588" fmla="*/ 794543 h 1647825"/>
                <a:gd name="connsiteX4-589" fmla="*/ 292100 w 1063625"/>
                <a:gd name="connsiteY4-590" fmla="*/ 0 h 1647825"/>
                <a:gd name="connsiteX5-591" fmla="*/ 527050 w 1063625"/>
                <a:gd name="connsiteY5-592" fmla="*/ 1127125 h 1647825"/>
                <a:gd name="connsiteX6-593" fmla="*/ 1063625 w 1063625"/>
                <a:gd name="connsiteY6-594" fmla="*/ 669925 h 1647825"/>
                <a:gd name="connsiteX7-595" fmla="*/ 536575 w 1063625"/>
                <a:gd name="connsiteY7-596" fmla="*/ 1187450 h 1647825"/>
                <a:gd name="connsiteX8-597" fmla="*/ 476250 w 1063625"/>
                <a:gd name="connsiteY8-598" fmla="*/ 1647825 h 1647825"/>
                <a:gd name="connsiteX9-599" fmla="*/ 384175 w 1063625"/>
                <a:gd name="connsiteY9-600" fmla="*/ 1631950 h 1647825"/>
                <a:gd name="connsiteX0-601" fmla="*/ 384175 w 1063625"/>
                <a:gd name="connsiteY0-602" fmla="*/ 1631950 h 1647825"/>
                <a:gd name="connsiteX1-603" fmla="*/ 409575 w 1063625"/>
                <a:gd name="connsiteY1-604" fmla="*/ 831850 h 1647825"/>
                <a:gd name="connsiteX2-605" fmla="*/ 0 w 1063625"/>
                <a:gd name="connsiteY2-606" fmla="*/ 682625 h 1647825"/>
                <a:gd name="connsiteX3-607" fmla="*/ 390525 w 1063625"/>
                <a:gd name="connsiteY3-608" fmla="*/ 794543 h 1647825"/>
                <a:gd name="connsiteX4-609" fmla="*/ 292100 w 1063625"/>
                <a:gd name="connsiteY4-610" fmla="*/ 0 h 1647825"/>
                <a:gd name="connsiteX5-611" fmla="*/ 527050 w 1063625"/>
                <a:gd name="connsiteY5-612" fmla="*/ 1127125 h 1647825"/>
                <a:gd name="connsiteX6-613" fmla="*/ 1063625 w 1063625"/>
                <a:gd name="connsiteY6-614" fmla="*/ 669925 h 1647825"/>
                <a:gd name="connsiteX7-615" fmla="*/ 536575 w 1063625"/>
                <a:gd name="connsiteY7-616" fmla="*/ 1187450 h 1647825"/>
                <a:gd name="connsiteX8-617" fmla="*/ 476250 w 1063625"/>
                <a:gd name="connsiteY8-618" fmla="*/ 1647825 h 1647825"/>
                <a:gd name="connsiteX9-619" fmla="*/ 384175 w 1063625"/>
                <a:gd name="connsiteY9-620" fmla="*/ 1631950 h 1647825"/>
                <a:gd name="connsiteX0-621" fmla="*/ 384175 w 1063625"/>
                <a:gd name="connsiteY0-622" fmla="*/ 1631950 h 1647825"/>
                <a:gd name="connsiteX1-623" fmla="*/ 409575 w 1063625"/>
                <a:gd name="connsiteY1-624" fmla="*/ 831850 h 1647825"/>
                <a:gd name="connsiteX2-625" fmla="*/ 0 w 1063625"/>
                <a:gd name="connsiteY2-626" fmla="*/ 682625 h 1647825"/>
                <a:gd name="connsiteX3-627" fmla="*/ 390525 w 1063625"/>
                <a:gd name="connsiteY3-628" fmla="*/ 794543 h 1647825"/>
                <a:gd name="connsiteX4-629" fmla="*/ 292100 w 1063625"/>
                <a:gd name="connsiteY4-630" fmla="*/ 0 h 1647825"/>
                <a:gd name="connsiteX5-631" fmla="*/ 527050 w 1063625"/>
                <a:gd name="connsiteY5-632" fmla="*/ 1127125 h 1647825"/>
                <a:gd name="connsiteX6-633" fmla="*/ 1063625 w 1063625"/>
                <a:gd name="connsiteY6-634" fmla="*/ 669925 h 1647825"/>
                <a:gd name="connsiteX7-635" fmla="*/ 536575 w 1063625"/>
                <a:gd name="connsiteY7-636" fmla="*/ 1187450 h 1647825"/>
                <a:gd name="connsiteX8-637" fmla="*/ 476250 w 1063625"/>
                <a:gd name="connsiteY8-638" fmla="*/ 1647825 h 1647825"/>
                <a:gd name="connsiteX9-639" fmla="*/ 384175 w 1063625"/>
                <a:gd name="connsiteY9-640" fmla="*/ 1631950 h 164782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</a:cxnLst>
              <a:rect l="l" t="t" r="r" b="b"/>
              <a:pathLst>
                <a:path w="1063625" h="1647825">
                  <a:moveTo>
                    <a:pt x="384175" y="1631950"/>
                  </a:moveTo>
                  <a:cubicBezTo>
                    <a:pt x="602192" y="1296194"/>
                    <a:pt x="453495" y="1046163"/>
                    <a:pt x="409575" y="831850"/>
                  </a:cubicBezTo>
                  <a:cubicBezTo>
                    <a:pt x="184150" y="823383"/>
                    <a:pt x="111125" y="767292"/>
                    <a:pt x="0" y="682625"/>
                  </a:cubicBezTo>
                  <a:cubicBezTo>
                    <a:pt x="174625" y="774700"/>
                    <a:pt x="273050" y="797718"/>
                    <a:pt x="390525" y="794543"/>
                  </a:cubicBezTo>
                  <a:cubicBezTo>
                    <a:pt x="300567" y="601926"/>
                    <a:pt x="159808" y="350573"/>
                    <a:pt x="292100" y="0"/>
                  </a:cubicBezTo>
                  <a:cubicBezTo>
                    <a:pt x="148167" y="509058"/>
                    <a:pt x="470958" y="732367"/>
                    <a:pt x="527050" y="1127125"/>
                  </a:cubicBezTo>
                  <a:cubicBezTo>
                    <a:pt x="734483" y="903288"/>
                    <a:pt x="932393" y="969962"/>
                    <a:pt x="1063625" y="669925"/>
                  </a:cubicBezTo>
                  <a:cubicBezTo>
                    <a:pt x="1011767" y="932920"/>
                    <a:pt x="624153" y="1012560"/>
                    <a:pt x="536575" y="1187450"/>
                  </a:cubicBezTo>
                  <a:cubicBezTo>
                    <a:pt x="580761" y="1359958"/>
                    <a:pt x="513027" y="1515798"/>
                    <a:pt x="476250" y="1647825"/>
                  </a:cubicBezTo>
                  <a:lnTo>
                    <a:pt x="384175" y="1631950"/>
                  </a:lnTo>
                  <a:close/>
                </a:path>
              </a:pathLst>
            </a:custGeom>
            <a:solidFill>
              <a:srgbClr val="8AB833">
                <a:lumMod val="20000"/>
                <a:lumOff val="80000"/>
              </a:srgbClr>
            </a:solidFill>
            <a:ln w="317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866775">
                <a:defRPr/>
              </a:pPr>
              <a:endParaRPr lang="zh-CN" altLang="en-US" sz="2400" kern="0">
                <a:solidFill>
                  <a:prstClr val="white"/>
                </a:solidFill>
                <a:latin typeface="Calibri" panose="020F0502020204030204"/>
                <a:ea typeface="方正兰亭黑简体" panose="02000000000000000000" charset="-122"/>
                <a:cs typeface="+mn-ea"/>
                <a:sym typeface="+mn-lt"/>
              </a:endParaRPr>
            </a:p>
          </p:txBody>
        </p:sp>
      </p:grpSp>
      <p:sp>
        <p:nvSpPr>
          <p:cNvPr id="28" name="文本占位符 16"/>
          <p:cNvSpPr txBox="1"/>
          <p:nvPr/>
        </p:nvSpPr>
        <p:spPr>
          <a:xfrm>
            <a:off x="866488" y="103387"/>
            <a:ext cx="5737026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altLang="zh-CN" sz="3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913765"/>
            <a:r>
              <a:rPr lang="zh-CN" altLang="en-US" dirty="0">
                <a:solidFill>
                  <a:schemeClr val="bg1"/>
                </a:solidFill>
              </a:rPr>
              <a:t>目标设定</a:t>
            </a:r>
          </a:p>
        </p:txBody>
      </p:sp>
      <p:sp>
        <p:nvSpPr>
          <p:cNvPr id="3" name="矩形 2"/>
          <p:cNvSpPr/>
          <p:nvPr/>
        </p:nvSpPr>
        <p:spPr>
          <a:xfrm>
            <a:off x="663602" y="1356152"/>
            <a:ext cx="367364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rgbClr val="019E97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（二）设定理由</a:t>
            </a:r>
          </a:p>
        </p:txBody>
      </p:sp>
      <p:sp>
        <p:nvSpPr>
          <p:cNvPr id="4" name="矩形 3"/>
          <p:cNvSpPr/>
          <p:nvPr/>
        </p:nvSpPr>
        <p:spPr>
          <a:xfrm>
            <a:off x="663603" y="3872518"/>
            <a:ext cx="83934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rgbClr val="019E97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（三）目标完成期限：</a:t>
            </a:r>
            <a:r>
              <a:rPr lang="en-US" altLang="zh-CN" sz="2400" b="1" dirty="0">
                <a:solidFill>
                  <a:srgbClr val="019E97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2014</a:t>
            </a:r>
            <a:r>
              <a:rPr lang="zh-CN" altLang="en-US" sz="2400" b="1" dirty="0">
                <a:solidFill>
                  <a:srgbClr val="019E97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年</a:t>
            </a:r>
            <a:r>
              <a:rPr lang="en-US" altLang="zh-CN" sz="2400" b="1" dirty="0">
                <a:solidFill>
                  <a:srgbClr val="019E97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9</a:t>
            </a:r>
            <a:r>
              <a:rPr lang="zh-CN" altLang="en-US" sz="2400" b="1" dirty="0">
                <a:solidFill>
                  <a:srgbClr val="019E97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月</a:t>
            </a:r>
            <a:r>
              <a:rPr lang="en-US" altLang="zh-CN" sz="2400" b="1" dirty="0">
                <a:solidFill>
                  <a:srgbClr val="019E97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22</a:t>
            </a:r>
            <a:r>
              <a:rPr lang="zh-CN" altLang="en-US" sz="2400" b="1" dirty="0">
                <a:solidFill>
                  <a:srgbClr val="019E97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日</a:t>
            </a:r>
          </a:p>
        </p:txBody>
      </p:sp>
      <p:sp>
        <p:nvSpPr>
          <p:cNvPr id="6" name="矩形 5"/>
          <p:cNvSpPr/>
          <p:nvPr/>
        </p:nvSpPr>
        <p:spPr>
          <a:xfrm>
            <a:off x="1356585" y="1881662"/>
            <a:ext cx="33233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>
                <a:solidFill>
                  <a:srgbClr val="019E9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目标值</a:t>
            </a:r>
            <a:r>
              <a:rPr lang="en-US" altLang="zh-CN" sz="2400" b="1" dirty="0">
                <a:solidFill>
                  <a:srgbClr val="019E9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=</a:t>
            </a:r>
            <a:r>
              <a:rPr lang="zh-CN" altLang="en-US" sz="2400" b="1" dirty="0">
                <a:solidFill>
                  <a:srgbClr val="019E9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现状值</a:t>
            </a:r>
            <a:r>
              <a:rPr lang="en-US" altLang="zh-CN" sz="2400" b="1" dirty="0">
                <a:solidFill>
                  <a:srgbClr val="019E9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2400" b="1" dirty="0">
                <a:solidFill>
                  <a:srgbClr val="019E9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改善值</a:t>
            </a:r>
          </a:p>
        </p:txBody>
      </p:sp>
      <p:sp>
        <p:nvSpPr>
          <p:cNvPr id="7" name="矩形 6"/>
          <p:cNvSpPr/>
          <p:nvPr/>
        </p:nvSpPr>
        <p:spPr>
          <a:xfrm>
            <a:off x="2246301" y="2242200"/>
            <a:ext cx="546253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dirty="0">
                <a:solidFill>
                  <a:srgbClr val="000000">
                    <a:lumMod val="65000"/>
                    <a:lumOff val="3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=</a:t>
            </a:r>
            <a:r>
              <a:rPr lang="zh-CN" altLang="en-US" sz="2000" dirty="0">
                <a:solidFill>
                  <a:srgbClr val="000000">
                    <a:lumMod val="65000"/>
                    <a:lumOff val="3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现状值</a:t>
            </a:r>
            <a:r>
              <a:rPr lang="en-US" altLang="zh-CN" sz="2000" dirty="0">
                <a:solidFill>
                  <a:srgbClr val="000000">
                    <a:lumMod val="65000"/>
                    <a:lumOff val="3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2000" dirty="0">
                <a:solidFill>
                  <a:srgbClr val="000000">
                    <a:lumMod val="65000"/>
                    <a:lumOff val="3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（现况值</a:t>
            </a:r>
            <a:r>
              <a:rPr lang="en-US" altLang="zh-CN" sz="2000" dirty="0">
                <a:solidFill>
                  <a:srgbClr val="000000">
                    <a:lumMod val="65000"/>
                    <a:lumOff val="3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×</a:t>
            </a:r>
            <a:r>
              <a:rPr lang="zh-CN" altLang="en-US" sz="2000" dirty="0">
                <a:solidFill>
                  <a:srgbClr val="000000">
                    <a:lumMod val="65000"/>
                    <a:lumOff val="3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圈能力</a:t>
            </a:r>
            <a:r>
              <a:rPr lang="en-US" altLang="zh-CN" sz="2000" dirty="0">
                <a:solidFill>
                  <a:srgbClr val="000000">
                    <a:lumMod val="65000"/>
                    <a:lumOff val="3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×</a:t>
            </a:r>
            <a:r>
              <a:rPr lang="zh-CN" altLang="en-US" sz="2000" dirty="0">
                <a:solidFill>
                  <a:srgbClr val="000000">
                    <a:lumMod val="65000"/>
                    <a:lumOff val="3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改善重点）</a:t>
            </a:r>
          </a:p>
          <a:p>
            <a:pPr>
              <a:lnSpc>
                <a:spcPct val="150000"/>
              </a:lnSpc>
            </a:pPr>
            <a:r>
              <a:rPr lang="en-US" altLang="zh-CN" sz="2000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=</a:t>
            </a:r>
            <a:r>
              <a:rPr lang="en-US" altLang="zh-CN" sz="2000" dirty="0">
                <a:solidFill>
                  <a:srgbClr val="000000">
                    <a:lumMod val="65000"/>
                    <a:lumOff val="3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15-</a:t>
            </a:r>
            <a:r>
              <a:rPr lang="zh-CN" altLang="en-US" sz="2000" dirty="0">
                <a:solidFill>
                  <a:srgbClr val="000000">
                    <a:lumMod val="65000"/>
                    <a:lumOff val="3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2000" dirty="0">
                <a:solidFill>
                  <a:srgbClr val="000000">
                    <a:lumMod val="65000"/>
                    <a:lumOff val="3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15×0.73×0.8</a:t>
            </a:r>
            <a:r>
              <a:rPr lang="zh-CN" altLang="en-US" sz="2000" dirty="0">
                <a:solidFill>
                  <a:srgbClr val="000000">
                    <a:lumMod val="65000"/>
                    <a:lumOff val="3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</a:p>
          <a:p>
            <a:pPr>
              <a:lnSpc>
                <a:spcPct val="150000"/>
              </a:lnSpc>
            </a:pPr>
            <a:r>
              <a:rPr lang="en-US" altLang="zh-CN" sz="2000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=</a:t>
            </a:r>
            <a:r>
              <a:rPr lang="en-US" altLang="zh-CN" sz="2000" dirty="0">
                <a:solidFill>
                  <a:srgbClr val="000000">
                    <a:lumMod val="65000"/>
                    <a:lumOff val="3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6.2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椭圆 24"/>
          <p:cNvSpPr/>
          <p:nvPr/>
        </p:nvSpPr>
        <p:spPr>
          <a:xfrm>
            <a:off x="3238501" y="1793828"/>
            <a:ext cx="1905000" cy="1905000"/>
          </a:xfrm>
          <a:prstGeom prst="ellipse">
            <a:avLst/>
          </a:prstGeom>
          <a:solidFill>
            <a:srgbClr val="019E97"/>
          </a:solidFill>
          <a:ln w="127000">
            <a:solidFill>
              <a:schemeClr val="bg1">
                <a:lumMod val="95000"/>
              </a:schemeClr>
            </a:solidFill>
            <a:round/>
          </a:ln>
          <a:effectLst/>
          <a:sp3d extrusionH="762000">
            <a:bevelT w="38100" h="38100"/>
          </a:sp3d>
        </p:spPr>
        <p:txBody>
          <a:bodyPr lIns="0" tIns="0" rIns="0" bIns="0" rtlCol="0" anchor="ctr"/>
          <a:lstStyle/>
          <a:p>
            <a:pPr algn="ctr"/>
            <a:endParaRPr lang="zh-CN" altLang="en-US" sz="3200" b="1" dirty="0">
              <a:solidFill>
                <a:prstClr val="white">
                  <a:lumMod val="95000"/>
                </a:prstClr>
              </a:solidFill>
              <a:ea typeface="微软雅黑" panose="020B0503020204020204" pitchFamily="34" charset="-122"/>
            </a:endParaRPr>
          </a:p>
        </p:txBody>
      </p:sp>
      <p:sp>
        <p:nvSpPr>
          <p:cNvPr id="17" name="文本占位符 16"/>
          <p:cNvSpPr txBox="1"/>
          <p:nvPr/>
        </p:nvSpPr>
        <p:spPr>
          <a:xfrm>
            <a:off x="5453743" y="1617267"/>
            <a:ext cx="2503714" cy="1396729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ctr" defTabSz="914400" rtl="0" eaLnBrk="1" latinLnBrk="0" hangingPunct="1">
              <a:lnSpc>
                <a:spcPct val="13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7200" b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07</a:t>
            </a:r>
            <a:endParaRPr lang="en-US" altLang="zh-CN" sz="7200" b="0" dirty="0">
              <a:solidFill>
                <a:schemeClr val="tx1">
                  <a:lumMod val="65000"/>
                  <a:lumOff val="35000"/>
                </a:schemeClr>
              </a:solidFill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4259887" y="5780742"/>
            <a:ext cx="7932113" cy="1042443"/>
          </a:xfrm>
          <a:prstGeom prst="rect">
            <a:avLst/>
          </a:prstGeom>
          <a:solidFill>
            <a:srgbClr val="019E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9" name="组合 18"/>
          <p:cNvGrpSpPr/>
          <p:nvPr/>
        </p:nvGrpSpPr>
        <p:grpSpPr>
          <a:xfrm flipH="1">
            <a:off x="-1" y="5780742"/>
            <a:ext cx="4259888" cy="1042443"/>
            <a:chOff x="1726876" y="4080126"/>
            <a:chExt cx="9012980" cy="2205578"/>
          </a:xfrm>
        </p:grpSpPr>
        <p:grpSp>
          <p:nvGrpSpPr>
            <p:cNvPr id="20" name="组合 19"/>
            <p:cNvGrpSpPr/>
            <p:nvPr/>
          </p:nvGrpSpPr>
          <p:grpSpPr>
            <a:xfrm>
              <a:off x="8534268" y="4080126"/>
              <a:ext cx="2205588" cy="2205578"/>
              <a:chOff x="1174007" y="954462"/>
              <a:chExt cx="1329951" cy="1329951"/>
            </a:xfrm>
            <a:solidFill>
              <a:srgbClr val="21A247"/>
            </a:solidFill>
          </p:grpSpPr>
          <p:sp>
            <p:nvSpPr>
              <p:cNvPr id="22" name="矩形 21"/>
              <p:cNvSpPr/>
              <p:nvPr/>
            </p:nvSpPr>
            <p:spPr>
              <a:xfrm>
                <a:off x="1605900" y="954462"/>
                <a:ext cx="466165" cy="1329951"/>
              </a:xfrm>
              <a:prstGeom prst="rect">
                <a:avLst/>
              </a:prstGeom>
              <a:solidFill>
                <a:srgbClr val="019E9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/>
              </a:p>
            </p:txBody>
          </p:sp>
          <p:sp>
            <p:nvSpPr>
              <p:cNvPr id="23" name="矩形 22"/>
              <p:cNvSpPr/>
              <p:nvPr/>
            </p:nvSpPr>
            <p:spPr>
              <a:xfrm rot="5400000">
                <a:off x="1605900" y="954461"/>
                <a:ext cx="466165" cy="1329951"/>
              </a:xfrm>
              <a:prstGeom prst="rect">
                <a:avLst/>
              </a:prstGeom>
              <a:solidFill>
                <a:srgbClr val="019E9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/>
              </a:p>
            </p:txBody>
          </p:sp>
        </p:grpSp>
        <p:sp>
          <p:nvSpPr>
            <p:cNvPr id="21" name="任意多边形: 形状 20"/>
            <p:cNvSpPr/>
            <p:nvPr/>
          </p:nvSpPr>
          <p:spPr>
            <a:xfrm>
              <a:off x="1726876" y="4080126"/>
              <a:ext cx="7347097" cy="2205578"/>
            </a:xfrm>
            <a:custGeom>
              <a:avLst/>
              <a:gdLst>
                <a:gd name="connsiteX0" fmla="*/ 0 w 7347097"/>
                <a:gd name="connsiteY0" fmla="*/ 0 h 2205578"/>
                <a:gd name="connsiteX1" fmla="*/ 4391246 w 7347097"/>
                <a:gd name="connsiteY1" fmla="*/ 0 h 2205578"/>
                <a:gd name="connsiteX2" fmla="*/ 6645349 w 7347097"/>
                <a:gd name="connsiteY2" fmla="*/ 0 h 2205578"/>
                <a:gd name="connsiteX3" fmla="*/ 7347097 w 7347097"/>
                <a:gd name="connsiteY3" fmla="*/ 0 h 2205578"/>
                <a:gd name="connsiteX4" fmla="*/ 7347097 w 7347097"/>
                <a:gd name="connsiteY4" fmla="*/ 549776 h 2205578"/>
                <a:gd name="connsiteX5" fmla="*/ 6645349 w 7347097"/>
                <a:gd name="connsiteY5" fmla="*/ 549776 h 2205578"/>
                <a:gd name="connsiteX6" fmla="*/ 6645349 w 7347097"/>
                <a:gd name="connsiteY6" fmla="*/ 1653644 h 2205578"/>
                <a:gd name="connsiteX7" fmla="*/ 7347097 w 7347097"/>
                <a:gd name="connsiteY7" fmla="*/ 1653644 h 2205578"/>
                <a:gd name="connsiteX8" fmla="*/ 7347097 w 7347097"/>
                <a:gd name="connsiteY8" fmla="*/ 2205578 h 2205578"/>
                <a:gd name="connsiteX9" fmla="*/ 4391246 w 7347097"/>
                <a:gd name="connsiteY9" fmla="*/ 2205578 h 2205578"/>
                <a:gd name="connsiteX10" fmla="*/ 4391246 w 7347097"/>
                <a:gd name="connsiteY10" fmla="*/ 2199345 h 2205578"/>
                <a:gd name="connsiteX11" fmla="*/ 0 w 7347097"/>
                <a:gd name="connsiteY11" fmla="*/ 2199345 h 2205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347097" h="2205578">
                  <a:moveTo>
                    <a:pt x="0" y="0"/>
                  </a:moveTo>
                  <a:lnTo>
                    <a:pt x="4391246" y="0"/>
                  </a:lnTo>
                  <a:lnTo>
                    <a:pt x="6645349" y="0"/>
                  </a:lnTo>
                  <a:lnTo>
                    <a:pt x="7347097" y="0"/>
                  </a:lnTo>
                  <a:lnTo>
                    <a:pt x="7347097" y="549776"/>
                  </a:lnTo>
                  <a:lnTo>
                    <a:pt x="6645349" y="549776"/>
                  </a:lnTo>
                  <a:lnTo>
                    <a:pt x="6645349" y="1653644"/>
                  </a:lnTo>
                  <a:lnTo>
                    <a:pt x="7347097" y="1653644"/>
                  </a:lnTo>
                  <a:lnTo>
                    <a:pt x="7347097" y="2205578"/>
                  </a:lnTo>
                  <a:lnTo>
                    <a:pt x="4391246" y="2205578"/>
                  </a:lnTo>
                  <a:lnTo>
                    <a:pt x="4391246" y="2199345"/>
                  </a:lnTo>
                  <a:lnTo>
                    <a:pt x="0" y="2199345"/>
                  </a:lnTo>
                  <a:close/>
                </a:path>
              </a:pathLst>
            </a:custGeom>
            <a:solidFill>
              <a:srgbClr val="019E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24" name="TextBox 57"/>
          <p:cNvSpPr txBox="1"/>
          <p:nvPr/>
        </p:nvSpPr>
        <p:spPr>
          <a:xfrm>
            <a:off x="1206688" y="5962240"/>
            <a:ext cx="77689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>
                <a:solidFill>
                  <a:schemeClr val="bg1"/>
                </a:solidFill>
              </a:rPr>
              <a:t>无德者不能为医，有品者方能济世</a:t>
            </a:r>
            <a:endParaRPr lang="id-ID" sz="3200" b="1" dirty="0">
              <a:solidFill>
                <a:schemeClr val="bg1"/>
              </a:solidFill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3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7149" y="2070805"/>
            <a:ext cx="1376997" cy="1351045"/>
          </a:xfrm>
          <a:prstGeom prst="rect">
            <a:avLst/>
          </a:prstGeom>
        </p:spPr>
      </p:pic>
      <p:sp>
        <p:nvSpPr>
          <p:cNvPr id="13" name="文本占位符 16"/>
          <p:cNvSpPr txBox="1"/>
          <p:nvPr/>
        </p:nvSpPr>
        <p:spPr>
          <a:xfrm>
            <a:off x="5453743" y="2763758"/>
            <a:ext cx="3648074" cy="707886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 defTabSz="914400" rtl="0" eaLnBrk="1" latinLnBrk="0" hangingPunct="1">
              <a:lnSpc>
                <a:spcPct val="13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zh-CN" altLang="en-US" sz="4000" dirty="0" smtClean="0">
                <a:solidFill>
                  <a:srgbClr val="009999"/>
                </a:solidFill>
              </a:rPr>
              <a:t>要因分析</a:t>
            </a:r>
            <a:endParaRPr lang="zh-CN" altLang="en-US" sz="4000" dirty="0">
              <a:solidFill>
                <a:srgbClr val="009999"/>
              </a:solidFill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椭圆 24"/>
          <p:cNvSpPr/>
          <p:nvPr/>
        </p:nvSpPr>
        <p:spPr>
          <a:xfrm>
            <a:off x="3238501" y="1793828"/>
            <a:ext cx="1905000" cy="1905000"/>
          </a:xfrm>
          <a:prstGeom prst="ellipse">
            <a:avLst/>
          </a:prstGeom>
          <a:solidFill>
            <a:srgbClr val="019E97"/>
          </a:solidFill>
          <a:ln w="127000">
            <a:solidFill>
              <a:schemeClr val="bg1">
                <a:lumMod val="95000"/>
              </a:schemeClr>
            </a:solidFill>
            <a:round/>
          </a:ln>
          <a:effectLst/>
          <a:sp3d extrusionH="762000">
            <a:bevelT w="38100" h="38100"/>
          </a:sp3d>
        </p:spPr>
        <p:txBody>
          <a:bodyPr lIns="0" tIns="0" rIns="0" bIns="0" rtlCol="0" anchor="ctr"/>
          <a:lstStyle/>
          <a:p>
            <a:pPr algn="ctr"/>
            <a:endParaRPr lang="zh-CN" altLang="en-US" sz="3200" b="1" dirty="0">
              <a:solidFill>
                <a:prstClr val="white">
                  <a:lumMod val="95000"/>
                </a:prstClr>
              </a:solidFill>
              <a:ea typeface="微软雅黑" panose="020B0503020204020204" pitchFamily="34" charset="-122"/>
            </a:endParaRPr>
          </a:p>
        </p:txBody>
      </p:sp>
      <p:sp>
        <p:nvSpPr>
          <p:cNvPr id="13" name="文本占位符 16"/>
          <p:cNvSpPr txBox="1"/>
          <p:nvPr/>
        </p:nvSpPr>
        <p:spPr>
          <a:xfrm>
            <a:off x="5453743" y="2763758"/>
            <a:ext cx="3648074" cy="707886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 defTabSz="914400" rtl="0" eaLnBrk="1" latinLnBrk="0" hangingPunct="1">
              <a:lnSpc>
                <a:spcPct val="13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zh-CN" altLang="en-US" sz="4000" dirty="0" smtClean="0">
                <a:solidFill>
                  <a:srgbClr val="019E97"/>
                </a:solidFill>
              </a:rPr>
              <a:t>科室简介</a:t>
            </a:r>
            <a:endParaRPr lang="zh-CN" altLang="en-US" sz="4000" dirty="0">
              <a:solidFill>
                <a:srgbClr val="019E97"/>
              </a:solidFill>
            </a:endParaRPr>
          </a:p>
        </p:txBody>
      </p:sp>
      <p:sp>
        <p:nvSpPr>
          <p:cNvPr id="17" name="文本占位符 16"/>
          <p:cNvSpPr txBox="1"/>
          <p:nvPr/>
        </p:nvSpPr>
        <p:spPr>
          <a:xfrm>
            <a:off x="5453743" y="1617267"/>
            <a:ext cx="2503714" cy="153272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ctr" defTabSz="914400" rtl="0" eaLnBrk="1" latinLnBrk="0" hangingPunct="1">
              <a:lnSpc>
                <a:spcPct val="13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72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01</a:t>
            </a:r>
          </a:p>
        </p:txBody>
      </p:sp>
      <p:sp>
        <p:nvSpPr>
          <p:cNvPr id="18" name="矩形 17"/>
          <p:cNvSpPr/>
          <p:nvPr/>
        </p:nvSpPr>
        <p:spPr>
          <a:xfrm>
            <a:off x="4259887" y="5780742"/>
            <a:ext cx="7932113" cy="1042443"/>
          </a:xfrm>
          <a:prstGeom prst="rect">
            <a:avLst/>
          </a:prstGeom>
          <a:solidFill>
            <a:srgbClr val="019E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9" name="组合 18"/>
          <p:cNvGrpSpPr/>
          <p:nvPr/>
        </p:nvGrpSpPr>
        <p:grpSpPr>
          <a:xfrm flipH="1">
            <a:off x="-1" y="5780742"/>
            <a:ext cx="4259888" cy="1042443"/>
            <a:chOff x="1726876" y="4080126"/>
            <a:chExt cx="9012980" cy="2205578"/>
          </a:xfrm>
        </p:grpSpPr>
        <p:grpSp>
          <p:nvGrpSpPr>
            <p:cNvPr id="20" name="组合 19"/>
            <p:cNvGrpSpPr/>
            <p:nvPr/>
          </p:nvGrpSpPr>
          <p:grpSpPr>
            <a:xfrm>
              <a:off x="8534268" y="4080126"/>
              <a:ext cx="2205588" cy="2205578"/>
              <a:chOff x="1174007" y="954462"/>
              <a:chExt cx="1329951" cy="1329951"/>
            </a:xfrm>
            <a:solidFill>
              <a:srgbClr val="21A247"/>
            </a:solidFill>
          </p:grpSpPr>
          <p:sp>
            <p:nvSpPr>
              <p:cNvPr id="22" name="矩形 21"/>
              <p:cNvSpPr/>
              <p:nvPr/>
            </p:nvSpPr>
            <p:spPr>
              <a:xfrm>
                <a:off x="1605900" y="954462"/>
                <a:ext cx="466165" cy="1329951"/>
              </a:xfrm>
              <a:prstGeom prst="rect">
                <a:avLst/>
              </a:prstGeom>
              <a:solidFill>
                <a:srgbClr val="019E9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/>
              </a:p>
            </p:txBody>
          </p:sp>
          <p:sp>
            <p:nvSpPr>
              <p:cNvPr id="23" name="矩形 22"/>
              <p:cNvSpPr/>
              <p:nvPr/>
            </p:nvSpPr>
            <p:spPr>
              <a:xfrm rot="5400000">
                <a:off x="1605900" y="954461"/>
                <a:ext cx="466165" cy="1329951"/>
              </a:xfrm>
              <a:prstGeom prst="rect">
                <a:avLst/>
              </a:prstGeom>
              <a:solidFill>
                <a:srgbClr val="019E9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/>
              </a:p>
            </p:txBody>
          </p:sp>
        </p:grpSp>
        <p:sp>
          <p:nvSpPr>
            <p:cNvPr id="21" name="任意多边形: 形状 20"/>
            <p:cNvSpPr/>
            <p:nvPr/>
          </p:nvSpPr>
          <p:spPr>
            <a:xfrm>
              <a:off x="1726876" y="4080126"/>
              <a:ext cx="7347097" cy="2205578"/>
            </a:xfrm>
            <a:custGeom>
              <a:avLst/>
              <a:gdLst>
                <a:gd name="connsiteX0" fmla="*/ 0 w 7347097"/>
                <a:gd name="connsiteY0" fmla="*/ 0 h 2205578"/>
                <a:gd name="connsiteX1" fmla="*/ 4391246 w 7347097"/>
                <a:gd name="connsiteY1" fmla="*/ 0 h 2205578"/>
                <a:gd name="connsiteX2" fmla="*/ 6645349 w 7347097"/>
                <a:gd name="connsiteY2" fmla="*/ 0 h 2205578"/>
                <a:gd name="connsiteX3" fmla="*/ 7347097 w 7347097"/>
                <a:gd name="connsiteY3" fmla="*/ 0 h 2205578"/>
                <a:gd name="connsiteX4" fmla="*/ 7347097 w 7347097"/>
                <a:gd name="connsiteY4" fmla="*/ 549776 h 2205578"/>
                <a:gd name="connsiteX5" fmla="*/ 6645349 w 7347097"/>
                <a:gd name="connsiteY5" fmla="*/ 549776 h 2205578"/>
                <a:gd name="connsiteX6" fmla="*/ 6645349 w 7347097"/>
                <a:gd name="connsiteY6" fmla="*/ 1653644 h 2205578"/>
                <a:gd name="connsiteX7" fmla="*/ 7347097 w 7347097"/>
                <a:gd name="connsiteY7" fmla="*/ 1653644 h 2205578"/>
                <a:gd name="connsiteX8" fmla="*/ 7347097 w 7347097"/>
                <a:gd name="connsiteY8" fmla="*/ 2205578 h 2205578"/>
                <a:gd name="connsiteX9" fmla="*/ 4391246 w 7347097"/>
                <a:gd name="connsiteY9" fmla="*/ 2205578 h 2205578"/>
                <a:gd name="connsiteX10" fmla="*/ 4391246 w 7347097"/>
                <a:gd name="connsiteY10" fmla="*/ 2199345 h 2205578"/>
                <a:gd name="connsiteX11" fmla="*/ 0 w 7347097"/>
                <a:gd name="connsiteY11" fmla="*/ 2199345 h 2205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347097" h="2205578">
                  <a:moveTo>
                    <a:pt x="0" y="0"/>
                  </a:moveTo>
                  <a:lnTo>
                    <a:pt x="4391246" y="0"/>
                  </a:lnTo>
                  <a:lnTo>
                    <a:pt x="6645349" y="0"/>
                  </a:lnTo>
                  <a:lnTo>
                    <a:pt x="7347097" y="0"/>
                  </a:lnTo>
                  <a:lnTo>
                    <a:pt x="7347097" y="549776"/>
                  </a:lnTo>
                  <a:lnTo>
                    <a:pt x="6645349" y="549776"/>
                  </a:lnTo>
                  <a:lnTo>
                    <a:pt x="6645349" y="1653644"/>
                  </a:lnTo>
                  <a:lnTo>
                    <a:pt x="7347097" y="1653644"/>
                  </a:lnTo>
                  <a:lnTo>
                    <a:pt x="7347097" y="2205578"/>
                  </a:lnTo>
                  <a:lnTo>
                    <a:pt x="4391246" y="2205578"/>
                  </a:lnTo>
                  <a:lnTo>
                    <a:pt x="4391246" y="2199345"/>
                  </a:lnTo>
                  <a:lnTo>
                    <a:pt x="0" y="2199345"/>
                  </a:lnTo>
                  <a:close/>
                </a:path>
              </a:pathLst>
            </a:custGeom>
            <a:solidFill>
              <a:srgbClr val="019E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24" name="TextBox 57"/>
          <p:cNvSpPr txBox="1"/>
          <p:nvPr/>
        </p:nvSpPr>
        <p:spPr>
          <a:xfrm>
            <a:off x="1206688" y="5962240"/>
            <a:ext cx="77689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>
                <a:solidFill>
                  <a:schemeClr val="bg1"/>
                </a:solidFill>
              </a:rPr>
              <a:t>无德者不能为医，有品者方能济世</a:t>
            </a:r>
            <a:endParaRPr lang="id-ID" sz="3200" b="1" dirty="0">
              <a:solidFill>
                <a:schemeClr val="bg1"/>
              </a:solidFill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3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7149" y="2070805"/>
            <a:ext cx="1376997" cy="1351045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文本占位符 16"/>
          <p:cNvSpPr txBox="1"/>
          <p:nvPr/>
        </p:nvSpPr>
        <p:spPr>
          <a:xfrm>
            <a:off x="866488" y="103387"/>
            <a:ext cx="5737026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altLang="zh-CN" sz="3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913765"/>
            <a:r>
              <a:rPr lang="zh-CN" altLang="en-US" dirty="0" smtClean="0">
                <a:solidFill>
                  <a:schemeClr val="bg1"/>
                </a:solidFill>
              </a:rPr>
              <a:t>要因分析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3" name="AutoShape 73"/>
          <p:cNvSpPr>
            <a:spLocks noChangeAspect="1" noChangeArrowheads="1" noTextEdit="1"/>
          </p:cNvSpPr>
          <p:nvPr/>
        </p:nvSpPr>
        <p:spPr bwMode="auto">
          <a:xfrm>
            <a:off x="2448672" y="1259176"/>
            <a:ext cx="7979923" cy="4761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4" name="Line 72"/>
          <p:cNvSpPr>
            <a:spLocks noChangeShapeType="1"/>
          </p:cNvSpPr>
          <p:nvPr/>
        </p:nvSpPr>
        <p:spPr bwMode="auto">
          <a:xfrm>
            <a:off x="1569090" y="3962115"/>
            <a:ext cx="8463910" cy="0"/>
          </a:xfrm>
          <a:prstGeom prst="line">
            <a:avLst/>
          </a:prstGeom>
          <a:noFill/>
          <a:ln w="53975">
            <a:solidFill>
              <a:srgbClr val="019E97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5" name="Line 71"/>
          <p:cNvSpPr>
            <a:spLocks noChangeShapeType="1"/>
          </p:cNvSpPr>
          <p:nvPr/>
        </p:nvSpPr>
        <p:spPr bwMode="auto">
          <a:xfrm>
            <a:off x="5788974" y="1537797"/>
            <a:ext cx="2796860" cy="2423372"/>
          </a:xfrm>
          <a:prstGeom prst="line">
            <a:avLst/>
          </a:prstGeom>
          <a:noFill/>
          <a:ln w="28575">
            <a:solidFill>
              <a:srgbClr val="019E97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6" name="Line 70"/>
          <p:cNvSpPr>
            <a:spLocks noChangeShapeType="1"/>
          </p:cNvSpPr>
          <p:nvPr/>
        </p:nvSpPr>
        <p:spPr bwMode="auto">
          <a:xfrm flipV="1">
            <a:off x="2579553" y="3961168"/>
            <a:ext cx="1971745" cy="1671941"/>
          </a:xfrm>
          <a:prstGeom prst="line">
            <a:avLst/>
          </a:prstGeom>
          <a:noFill/>
          <a:ln w="28575">
            <a:solidFill>
              <a:srgbClr val="019E97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7" name="Line 69"/>
          <p:cNvSpPr>
            <a:spLocks noChangeShapeType="1"/>
          </p:cNvSpPr>
          <p:nvPr/>
        </p:nvSpPr>
        <p:spPr bwMode="auto">
          <a:xfrm flipV="1">
            <a:off x="6605554" y="3961168"/>
            <a:ext cx="1769733" cy="1671941"/>
          </a:xfrm>
          <a:prstGeom prst="line">
            <a:avLst/>
          </a:prstGeom>
          <a:noFill/>
          <a:ln w="28575">
            <a:solidFill>
              <a:srgbClr val="019E97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8" name="Text Box 68"/>
          <p:cNvSpPr txBox="1">
            <a:spLocks noChangeArrowheads="1"/>
          </p:cNvSpPr>
          <p:nvPr/>
        </p:nvSpPr>
        <p:spPr bwMode="auto">
          <a:xfrm>
            <a:off x="6271713" y="5633109"/>
            <a:ext cx="743554" cy="386269"/>
          </a:xfrm>
          <a:prstGeom prst="rect">
            <a:avLst/>
          </a:prstGeom>
          <a:solidFill>
            <a:srgbClr val="019E97"/>
          </a:solidFill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indent="6667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zh-CN" sz="1600" b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管理</a:t>
            </a:r>
            <a:endParaRPr lang="zh-CN" altLang="zh-CN" sz="3600" smtClean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9" name="Line 67"/>
          <p:cNvSpPr>
            <a:spLocks noChangeShapeType="1"/>
          </p:cNvSpPr>
          <p:nvPr/>
        </p:nvSpPr>
        <p:spPr bwMode="auto">
          <a:xfrm>
            <a:off x="6085825" y="2674550"/>
            <a:ext cx="1064116" cy="94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0" name="Line 66"/>
          <p:cNvSpPr>
            <a:spLocks noChangeShapeType="1"/>
          </p:cNvSpPr>
          <p:nvPr/>
        </p:nvSpPr>
        <p:spPr bwMode="auto">
          <a:xfrm flipH="1">
            <a:off x="7298841" y="2803307"/>
            <a:ext cx="1471933" cy="94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1" name="Line 65"/>
          <p:cNvSpPr>
            <a:spLocks noChangeShapeType="1"/>
          </p:cNvSpPr>
          <p:nvPr/>
        </p:nvSpPr>
        <p:spPr bwMode="auto">
          <a:xfrm>
            <a:off x="6431995" y="2417037"/>
            <a:ext cx="296852" cy="25751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2" name="Line 64"/>
          <p:cNvSpPr>
            <a:spLocks noChangeShapeType="1"/>
          </p:cNvSpPr>
          <p:nvPr/>
        </p:nvSpPr>
        <p:spPr bwMode="auto">
          <a:xfrm flipV="1">
            <a:off x="7298841" y="3574899"/>
            <a:ext cx="890557" cy="94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3" name="Text Box 63"/>
          <p:cNvSpPr txBox="1">
            <a:spLocks noChangeArrowheads="1"/>
          </p:cNvSpPr>
          <p:nvPr/>
        </p:nvSpPr>
        <p:spPr bwMode="auto">
          <a:xfrm>
            <a:off x="6259384" y="3446142"/>
            <a:ext cx="1187410" cy="387216"/>
          </a:xfrm>
          <a:prstGeom prst="rect">
            <a:avLst/>
          </a:prstGeom>
          <a:solidFill>
            <a:srgbClr val="FFFFFF">
              <a:alpha val="0"/>
            </a:srgbClr>
          </a:solidFill>
          <a:ln w="9525">
            <a:solidFill>
              <a:srgbClr val="FFFFFF"/>
            </a:solidFill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zh-CN" sz="110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护士责任心不强</a:t>
            </a:r>
            <a:endParaRPr lang="zh-CN" altLang="zh-CN" sz="3600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4" name="Text Box 62"/>
          <p:cNvSpPr txBox="1">
            <a:spLocks noChangeArrowheads="1"/>
          </p:cNvSpPr>
          <p:nvPr/>
        </p:nvSpPr>
        <p:spPr bwMode="auto">
          <a:xfrm>
            <a:off x="5739655" y="2159524"/>
            <a:ext cx="1040406" cy="319998"/>
          </a:xfrm>
          <a:prstGeom prst="rect">
            <a:avLst/>
          </a:prstGeom>
          <a:solidFill>
            <a:srgbClr val="FFFFFF">
              <a:alpha val="0"/>
            </a:srgbClr>
          </a:solidFill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zh-CN" sz="3600" dirty="0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5" name="Line 61"/>
          <p:cNvSpPr>
            <a:spLocks noChangeShapeType="1"/>
          </p:cNvSpPr>
          <p:nvPr/>
        </p:nvSpPr>
        <p:spPr bwMode="auto">
          <a:xfrm flipH="1" flipV="1">
            <a:off x="3314569" y="5247785"/>
            <a:ext cx="294359" cy="17519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6" name="Text Box 60"/>
          <p:cNvSpPr txBox="1">
            <a:spLocks noChangeArrowheads="1"/>
          </p:cNvSpPr>
          <p:nvPr/>
        </p:nvSpPr>
        <p:spPr bwMode="auto">
          <a:xfrm>
            <a:off x="5767089" y="2923800"/>
            <a:ext cx="892454" cy="385323"/>
          </a:xfrm>
          <a:prstGeom prst="rect">
            <a:avLst/>
          </a:prstGeom>
          <a:solidFill>
            <a:srgbClr val="FFFFFF">
              <a:alpha val="0"/>
            </a:srgbClr>
          </a:solidFill>
          <a:ln w="9525">
            <a:solidFill>
              <a:srgbClr val="FFFFFF"/>
            </a:solidFill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zh-CN" sz="11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护士不在场</a:t>
            </a:r>
            <a:endParaRPr lang="zh-CN" altLang="zh-CN" sz="3600" dirty="0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7" name="Text Box 58"/>
          <p:cNvSpPr txBox="1">
            <a:spLocks noChangeArrowheads="1"/>
          </p:cNvSpPr>
          <p:nvPr/>
        </p:nvSpPr>
        <p:spPr bwMode="auto">
          <a:xfrm>
            <a:off x="7991181" y="2932063"/>
            <a:ext cx="1187410" cy="576564"/>
          </a:xfrm>
          <a:prstGeom prst="rect">
            <a:avLst/>
          </a:prstGeom>
          <a:solidFill>
            <a:srgbClr val="FFFFFF">
              <a:alpha val="0"/>
            </a:srgbClr>
          </a:solidFill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zh-CN" sz="11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护士对分管病人情况不够了解</a:t>
            </a:r>
            <a:endParaRPr lang="zh-CN" altLang="zh-CN" sz="3600" dirty="0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8" name="Line 57"/>
          <p:cNvSpPr>
            <a:spLocks noChangeShapeType="1"/>
          </p:cNvSpPr>
          <p:nvPr/>
        </p:nvSpPr>
        <p:spPr bwMode="auto">
          <a:xfrm flipH="1" flipV="1">
            <a:off x="7731317" y="2803307"/>
            <a:ext cx="296852" cy="25846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9" name="Text Box 56"/>
          <p:cNvSpPr txBox="1">
            <a:spLocks noChangeArrowheads="1"/>
          </p:cNvSpPr>
          <p:nvPr/>
        </p:nvSpPr>
        <p:spPr bwMode="auto">
          <a:xfrm>
            <a:off x="8317481" y="4318397"/>
            <a:ext cx="1039458" cy="642836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不留陪护、</a:t>
            </a:r>
            <a:endParaRPr kumimoji="0" lang="zh-CN" altLang="zh-CN" sz="105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缺少陪护照看</a:t>
            </a:r>
            <a:endParaRPr kumimoji="0" lang="zh-CN" altLang="zh-CN" sz="36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20" name="Text Box 55"/>
          <p:cNvSpPr txBox="1">
            <a:spLocks noChangeArrowheads="1"/>
          </p:cNvSpPr>
          <p:nvPr/>
        </p:nvSpPr>
        <p:spPr bwMode="auto">
          <a:xfrm>
            <a:off x="4559762" y="4129797"/>
            <a:ext cx="1299322" cy="385323"/>
          </a:xfrm>
          <a:prstGeom prst="rect">
            <a:avLst/>
          </a:prstGeom>
          <a:solidFill>
            <a:srgbClr val="FFFFFF">
              <a:alpha val="0"/>
            </a:srgbClr>
          </a:solidFill>
          <a:ln w="9525">
            <a:solidFill>
              <a:srgbClr val="FFFFFF"/>
            </a:solidFill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zh-CN" sz="11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操作流程不够完善</a:t>
            </a:r>
            <a:endParaRPr lang="zh-CN" altLang="zh-CN" sz="3600" dirty="0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1" name="Text Box 54"/>
          <p:cNvSpPr txBox="1">
            <a:spLocks noChangeArrowheads="1"/>
          </p:cNvSpPr>
          <p:nvPr/>
        </p:nvSpPr>
        <p:spPr bwMode="auto">
          <a:xfrm>
            <a:off x="7298841" y="5505299"/>
            <a:ext cx="1038509" cy="257513"/>
          </a:xfrm>
          <a:prstGeom prst="rect">
            <a:avLst/>
          </a:prstGeom>
          <a:solidFill>
            <a:srgbClr val="FFFFFF">
              <a:alpha val="0"/>
            </a:srgbClr>
          </a:solidFill>
          <a:ln w="9525">
            <a:solidFill>
              <a:srgbClr val="FFFFFF"/>
            </a:solidFill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22" name="Text Box 53"/>
          <p:cNvSpPr txBox="1">
            <a:spLocks noChangeArrowheads="1"/>
          </p:cNvSpPr>
          <p:nvPr/>
        </p:nvSpPr>
        <p:spPr bwMode="auto">
          <a:xfrm>
            <a:off x="5905418" y="4489651"/>
            <a:ext cx="1333987" cy="642836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zh-CN" sz="11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缺乏相关管理措施</a:t>
            </a:r>
            <a:endParaRPr lang="zh-CN" altLang="zh-CN" sz="3600" dirty="0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3" name="Line 52"/>
          <p:cNvSpPr>
            <a:spLocks noChangeShapeType="1"/>
          </p:cNvSpPr>
          <p:nvPr/>
        </p:nvSpPr>
        <p:spPr bwMode="auto">
          <a:xfrm>
            <a:off x="3141960" y="4475247"/>
            <a:ext cx="743554" cy="94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24" name="Line 51"/>
          <p:cNvSpPr>
            <a:spLocks noChangeShapeType="1"/>
          </p:cNvSpPr>
          <p:nvPr/>
        </p:nvSpPr>
        <p:spPr bwMode="auto">
          <a:xfrm flipH="1">
            <a:off x="4180469" y="4346491"/>
            <a:ext cx="445753" cy="189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25" name="Line 50"/>
          <p:cNvSpPr>
            <a:spLocks noChangeShapeType="1"/>
          </p:cNvSpPr>
          <p:nvPr/>
        </p:nvSpPr>
        <p:spPr bwMode="auto">
          <a:xfrm>
            <a:off x="2794842" y="4990273"/>
            <a:ext cx="495070" cy="189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26" name="Line 49"/>
          <p:cNvSpPr>
            <a:spLocks noChangeShapeType="1"/>
          </p:cNvSpPr>
          <p:nvPr/>
        </p:nvSpPr>
        <p:spPr bwMode="auto">
          <a:xfrm>
            <a:off x="7161055" y="4639815"/>
            <a:ext cx="445753" cy="94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27" name="Line 48"/>
          <p:cNvSpPr>
            <a:spLocks noChangeShapeType="1"/>
          </p:cNvSpPr>
          <p:nvPr/>
        </p:nvSpPr>
        <p:spPr bwMode="auto">
          <a:xfrm flipH="1">
            <a:off x="7125282" y="5119030"/>
            <a:ext cx="693288" cy="94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29" name="Text Box 47"/>
          <p:cNvSpPr txBox="1">
            <a:spLocks noChangeArrowheads="1"/>
          </p:cNvSpPr>
          <p:nvPr/>
        </p:nvSpPr>
        <p:spPr bwMode="auto">
          <a:xfrm>
            <a:off x="3574435" y="5376543"/>
            <a:ext cx="1385627" cy="642836"/>
          </a:xfrm>
          <a:prstGeom prst="rect">
            <a:avLst/>
          </a:prstGeom>
          <a:solidFill>
            <a:srgbClr val="FFFFFF">
              <a:alpha val="0"/>
            </a:srgbClr>
          </a:solidFill>
          <a:ln w="9525">
            <a:solidFill>
              <a:srgbClr val="FFFFFF"/>
            </a:solidFill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zh-CN" sz="3600" dirty="0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0" name="Text Box 46"/>
          <p:cNvSpPr txBox="1">
            <a:spLocks noChangeArrowheads="1"/>
          </p:cNvSpPr>
          <p:nvPr/>
        </p:nvSpPr>
        <p:spPr bwMode="auto">
          <a:xfrm>
            <a:off x="3920605" y="5119030"/>
            <a:ext cx="1469087" cy="387216"/>
          </a:xfrm>
          <a:prstGeom prst="rect">
            <a:avLst/>
          </a:prstGeom>
          <a:solidFill>
            <a:srgbClr val="FFFFFF">
              <a:alpha val="0"/>
            </a:srgbClr>
          </a:solidFill>
          <a:ln w="9525">
            <a:solidFill>
              <a:srgbClr val="FFFFFF"/>
            </a:solidFill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zh-CN" sz="110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缺乏体重监测系统</a:t>
            </a:r>
            <a:endParaRPr lang="zh-CN" altLang="zh-CN" sz="3600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1" name="Line 45"/>
          <p:cNvSpPr>
            <a:spLocks noChangeShapeType="1"/>
          </p:cNvSpPr>
          <p:nvPr/>
        </p:nvSpPr>
        <p:spPr bwMode="auto">
          <a:xfrm>
            <a:off x="6779113" y="4990273"/>
            <a:ext cx="519729" cy="94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32" name="Line 44"/>
          <p:cNvSpPr>
            <a:spLocks noChangeShapeType="1"/>
          </p:cNvSpPr>
          <p:nvPr/>
        </p:nvSpPr>
        <p:spPr bwMode="auto">
          <a:xfrm flipH="1" flipV="1">
            <a:off x="7816020" y="4490977"/>
            <a:ext cx="593705" cy="94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34" name="Text Box 41"/>
          <p:cNvSpPr txBox="1">
            <a:spLocks noChangeArrowheads="1"/>
          </p:cNvSpPr>
          <p:nvPr/>
        </p:nvSpPr>
        <p:spPr bwMode="auto">
          <a:xfrm>
            <a:off x="2703012" y="4194375"/>
            <a:ext cx="1187410" cy="642836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zh-CN" sz="11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护士具体指导不到位</a:t>
            </a:r>
            <a:endParaRPr lang="zh-CN" altLang="zh-CN" sz="3600" dirty="0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5" name="Line 40"/>
          <p:cNvSpPr>
            <a:spLocks noChangeShapeType="1"/>
          </p:cNvSpPr>
          <p:nvPr/>
        </p:nvSpPr>
        <p:spPr bwMode="auto">
          <a:xfrm flipH="1">
            <a:off x="3054706" y="5247786"/>
            <a:ext cx="864950" cy="568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36" name="Text Box 39"/>
          <p:cNvSpPr txBox="1">
            <a:spLocks noChangeArrowheads="1"/>
          </p:cNvSpPr>
          <p:nvPr/>
        </p:nvSpPr>
        <p:spPr bwMode="auto">
          <a:xfrm>
            <a:off x="5133621" y="2545794"/>
            <a:ext cx="1035664" cy="385323"/>
          </a:xfrm>
          <a:prstGeom prst="rect">
            <a:avLst/>
          </a:prstGeom>
          <a:solidFill>
            <a:srgbClr val="FFFFFF">
              <a:alpha val="0"/>
            </a:srgbClr>
          </a:solidFill>
          <a:ln w="9525">
            <a:solidFill>
              <a:srgbClr val="FFFFFF"/>
            </a:solidFill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zh-CN" sz="110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工作安排不当</a:t>
            </a:r>
            <a:endParaRPr lang="zh-CN" altLang="zh-CN" sz="3600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7" name="Line 38"/>
          <p:cNvSpPr>
            <a:spLocks noChangeShapeType="1"/>
          </p:cNvSpPr>
          <p:nvPr/>
        </p:nvSpPr>
        <p:spPr bwMode="auto">
          <a:xfrm flipV="1">
            <a:off x="6519248" y="2674550"/>
            <a:ext cx="295904" cy="25751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38" name="Text Box 37"/>
          <p:cNvSpPr txBox="1">
            <a:spLocks noChangeArrowheads="1"/>
          </p:cNvSpPr>
          <p:nvPr/>
        </p:nvSpPr>
        <p:spPr bwMode="auto">
          <a:xfrm>
            <a:off x="8769605" y="2657642"/>
            <a:ext cx="888660" cy="384376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zh-CN" sz="110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交接不到位</a:t>
            </a:r>
            <a:endParaRPr lang="zh-CN" altLang="zh-CN" sz="3600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9" name="Line 36"/>
          <p:cNvSpPr>
            <a:spLocks noChangeShapeType="1"/>
          </p:cNvSpPr>
          <p:nvPr/>
        </p:nvSpPr>
        <p:spPr bwMode="auto">
          <a:xfrm flipH="1">
            <a:off x="7471452" y="2417037"/>
            <a:ext cx="458082" cy="39289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40" name="Text Box 35"/>
          <p:cNvSpPr txBox="1">
            <a:spLocks noChangeArrowheads="1"/>
          </p:cNvSpPr>
          <p:nvPr/>
        </p:nvSpPr>
        <p:spPr bwMode="auto">
          <a:xfrm>
            <a:off x="8001749" y="1887804"/>
            <a:ext cx="890557" cy="386269"/>
          </a:xfrm>
          <a:prstGeom prst="rect">
            <a:avLst/>
          </a:prstGeom>
          <a:solidFill>
            <a:srgbClr val="FFFFFF">
              <a:alpha val="0"/>
            </a:srgbClr>
          </a:solidFill>
          <a:ln w="9525">
            <a:solidFill>
              <a:srgbClr val="FFFFFF"/>
            </a:solidFill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zh-CN" sz="110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护士情绪</a:t>
            </a:r>
            <a:endParaRPr lang="zh-CN" altLang="zh-CN" sz="3600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1" name="Line 34"/>
          <p:cNvSpPr>
            <a:spLocks noChangeShapeType="1"/>
          </p:cNvSpPr>
          <p:nvPr/>
        </p:nvSpPr>
        <p:spPr bwMode="auto">
          <a:xfrm flipH="1" flipV="1">
            <a:off x="6951723" y="2030768"/>
            <a:ext cx="297801" cy="25751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42" name="Line 33"/>
          <p:cNvSpPr>
            <a:spLocks noChangeShapeType="1"/>
          </p:cNvSpPr>
          <p:nvPr/>
        </p:nvSpPr>
        <p:spPr bwMode="auto">
          <a:xfrm flipH="1">
            <a:off x="7038977" y="1774202"/>
            <a:ext cx="296852" cy="256566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43" name="Text Box 32"/>
          <p:cNvSpPr txBox="1">
            <a:spLocks noChangeArrowheads="1"/>
          </p:cNvSpPr>
          <p:nvPr/>
        </p:nvSpPr>
        <p:spPr bwMode="auto">
          <a:xfrm>
            <a:off x="7211588" y="1387932"/>
            <a:ext cx="1039458" cy="386269"/>
          </a:xfrm>
          <a:prstGeom prst="rect">
            <a:avLst/>
          </a:prstGeom>
          <a:solidFill>
            <a:srgbClr val="FFFFFF">
              <a:alpha val="0"/>
            </a:srgbClr>
          </a:solidFill>
          <a:ln w="9525">
            <a:solidFill>
              <a:srgbClr val="FFFFFF"/>
            </a:solidFill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zh-CN" sz="110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工作热情不高</a:t>
            </a:r>
            <a:endParaRPr lang="zh-CN" altLang="zh-CN" sz="3600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4" name="Text Box 31"/>
          <p:cNvSpPr txBox="1">
            <a:spLocks noChangeArrowheads="1"/>
          </p:cNvSpPr>
          <p:nvPr/>
        </p:nvSpPr>
        <p:spPr bwMode="auto">
          <a:xfrm>
            <a:off x="7038977" y="2159524"/>
            <a:ext cx="892454" cy="387216"/>
          </a:xfrm>
          <a:prstGeom prst="rect">
            <a:avLst/>
          </a:prstGeom>
          <a:solidFill>
            <a:srgbClr val="FFFFFF">
              <a:alpha val="0"/>
            </a:srgbClr>
          </a:solidFill>
          <a:ln w="9525">
            <a:solidFill>
              <a:srgbClr val="FFFFFF"/>
            </a:solidFill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zh-CN" sz="110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心情不好</a:t>
            </a:r>
            <a:endParaRPr lang="zh-CN" altLang="zh-CN" sz="3600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5" name="Line 28"/>
          <p:cNvSpPr>
            <a:spLocks noChangeShapeType="1"/>
          </p:cNvSpPr>
          <p:nvPr/>
        </p:nvSpPr>
        <p:spPr bwMode="auto">
          <a:xfrm flipH="1">
            <a:off x="6431995" y="2030768"/>
            <a:ext cx="1633162" cy="94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46" name="Text Box 27"/>
          <p:cNvSpPr txBox="1">
            <a:spLocks noChangeArrowheads="1"/>
          </p:cNvSpPr>
          <p:nvPr/>
        </p:nvSpPr>
        <p:spPr bwMode="auto">
          <a:xfrm>
            <a:off x="7816020" y="4944465"/>
            <a:ext cx="1124814" cy="386269"/>
          </a:xfrm>
          <a:prstGeom prst="rect">
            <a:avLst/>
          </a:prstGeom>
          <a:noFill/>
          <a:ln w="9525">
            <a:solidFill>
              <a:srgbClr val="FFFFFF"/>
            </a:solidFill>
            <a:prstDash val="sysDot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zh-CN" sz="110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护理人员不足</a:t>
            </a:r>
            <a:endParaRPr lang="zh-CN" altLang="zh-CN" sz="3600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7" name="Line 26"/>
          <p:cNvSpPr>
            <a:spLocks noChangeShapeType="1"/>
          </p:cNvSpPr>
          <p:nvPr/>
        </p:nvSpPr>
        <p:spPr bwMode="auto">
          <a:xfrm flipH="1" flipV="1">
            <a:off x="7379271" y="5128034"/>
            <a:ext cx="277306" cy="238302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48" name="Line 25"/>
          <p:cNvSpPr>
            <a:spLocks noChangeShapeType="1"/>
          </p:cNvSpPr>
          <p:nvPr/>
        </p:nvSpPr>
        <p:spPr bwMode="auto">
          <a:xfrm flipH="1">
            <a:off x="3574435" y="4990273"/>
            <a:ext cx="346170" cy="25751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49" name="Text Box 24"/>
          <p:cNvSpPr txBox="1">
            <a:spLocks noChangeArrowheads="1"/>
          </p:cNvSpPr>
          <p:nvPr/>
        </p:nvSpPr>
        <p:spPr bwMode="auto">
          <a:xfrm>
            <a:off x="7589700" y="5311690"/>
            <a:ext cx="1039458" cy="385323"/>
          </a:xfrm>
          <a:prstGeom prst="rect">
            <a:avLst/>
          </a:prstGeom>
          <a:noFill/>
          <a:ln w="9525">
            <a:solidFill>
              <a:srgbClr val="FFFFFF"/>
            </a:solidFill>
            <a:prstDash val="sysDot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zh-CN" sz="11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护理人员缺编</a:t>
            </a:r>
            <a:endParaRPr lang="zh-CN" altLang="zh-CN" sz="3600" dirty="0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0" name="Line 23"/>
          <p:cNvSpPr>
            <a:spLocks noChangeShapeType="1"/>
          </p:cNvSpPr>
          <p:nvPr/>
        </p:nvSpPr>
        <p:spPr bwMode="auto">
          <a:xfrm>
            <a:off x="2448672" y="1387932"/>
            <a:ext cx="2251526" cy="2573236"/>
          </a:xfrm>
          <a:prstGeom prst="line">
            <a:avLst/>
          </a:prstGeom>
          <a:noFill/>
          <a:ln w="28575">
            <a:solidFill>
              <a:srgbClr val="019E97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51" name="Line 22"/>
          <p:cNvSpPr>
            <a:spLocks noChangeShapeType="1"/>
          </p:cNvSpPr>
          <p:nvPr/>
        </p:nvSpPr>
        <p:spPr bwMode="auto">
          <a:xfrm>
            <a:off x="3747994" y="3574899"/>
            <a:ext cx="519729" cy="94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52" name="Text Box 20"/>
          <p:cNvSpPr txBox="1">
            <a:spLocks noChangeArrowheads="1"/>
          </p:cNvSpPr>
          <p:nvPr/>
        </p:nvSpPr>
        <p:spPr bwMode="auto">
          <a:xfrm>
            <a:off x="3698677" y="2040367"/>
            <a:ext cx="1038509" cy="386269"/>
          </a:xfrm>
          <a:prstGeom prst="rect">
            <a:avLst/>
          </a:prstGeom>
          <a:solidFill>
            <a:srgbClr val="FFFFFF"/>
          </a:solidFill>
          <a:ln w="9525">
            <a:noFill/>
            <a:prstDash val="sysDot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zh-CN" sz="110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护士设置错误</a:t>
            </a:r>
            <a:endParaRPr lang="zh-CN" altLang="zh-CN" sz="3600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3" name="Line 19"/>
          <p:cNvSpPr>
            <a:spLocks noChangeShapeType="1"/>
          </p:cNvSpPr>
          <p:nvPr/>
        </p:nvSpPr>
        <p:spPr bwMode="auto">
          <a:xfrm flipH="1">
            <a:off x="3141960" y="2159524"/>
            <a:ext cx="606034" cy="94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54" name="Line 18"/>
          <p:cNvSpPr>
            <a:spLocks noChangeShapeType="1"/>
          </p:cNvSpPr>
          <p:nvPr/>
        </p:nvSpPr>
        <p:spPr bwMode="auto">
          <a:xfrm>
            <a:off x="2708536" y="2417037"/>
            <a:ext cx="779593" cy="515026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55" name="Line 17"/>
          <p:cNvSpPr>
            <a:spLocks noChangeShapeType="1"/>
          </p:cNvSpPr>
          <p:nvPr/>
        </p:nvSpPr>
        <p:spPr bwMode="auto">
          <a:xfrm flipV="1">
            <a:off x="2968401" y="2932063"/>
            <a:ext cx="346170" cy="128756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56" name="Line 16"/>
          <p:cNvSpPr>
            <a:spLocks noChangeShapeType="1"/>
          </p:cNvSpPr>
          <p:nvPr/>
        </p:nvSpPr>
        <p:spPr bwMode="auto">
          <a:xfrm flipH="1">
            <a:off x="3314569" y="1760327"/>
            <a:ext cx="482743" cy="39919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57" name="Text Box 15"/>
          <p:cNvSpPr txBox="1">
            <a:spLocks noChangeArrowheads="1"/>
          </p:cNvSpPr>
          <p:nvPr/>
        </p:nvSpPr>
        <p:spPr bwMode="auto">
          <a:xfrm>
            <a:off x="2773920" y="3445195"/>
            <a:ext cx="1125763" cy="386269"/>
          </a:xfrm>
          <a:prstGeom prst="rect">
            <a:avLst/>
          </a:prstGeom>
          <a:noFill/>
          <a:ln w="9525">
            <a:solidFill>
              <a:srgbClr val="FFFFFF"/>
            </a:solidFill>
            <a:prstDash val="sysDot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zh-CN" sz="110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患者衣物更换</a:t>
            </a:r>
            <a:endParaRPr lang="zh-CN" altLang="zh-CN" sz="3600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8" name="Text Box 14"/>
          <p:cNvSpPr txBox="1">
            <a:spLocks noChangeArrowheads="1"/>
          </p:cNvSpPr>
          <p:nvPr/>
        </p:nvSpPr>
        <p:spPr bwMode="auto">
          <a:xfrm>
            <a:off x="4643933" y="3375395"/>
            <a:ext cx="1299322" cy="385323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prstDash val="sysDot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zh-CN" sz="11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透析间隔时间太长</a:t>
            </a:r>
            <a:endParaRPr lang="zh-CN" altLang="zh-CN" sz="3600" dirty="0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9" name="Line 13"/>
          <p:cNvSpPr>
            <a:spLocks noChangeShapeType="1"/>
          </p:cNvSpPr>
          <p:nvPr/>
        </p:nvSpPr>
        <p:spPr bwMode="auto">
          <a:xfrm flipH="1">
            <a:off x="4401449" y="3561359"/>
            <a:ext cx="260813" cy="94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60" name="Text Box 12"/>
          <p:cNvSpPr txBox="1">
            <a:spLocks noChangeArrowheads="1"/>
          </p:cNvSpPr>
          <p:nvPr/>
        </p:nvSpPr>
        <p:spPr bwMode="auto">
          <a:xfrm>
            <a:off x="3938302" y="2581168"/>
            <a:ext cx="1213017" cy="386269"/>
          </a:xfrm>
          <a:prstGeom prst="rect">
            <a:avLst/>
          </a:prstGeom>
          <a:solidFill>
            <a:srgbClr val="FFFFFF"/>
          </a:solidFill>
          <a:ln w="9525">
            <a:noFill/>
            <a:prstDash val="sysDot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zh-CN" sz="110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称后未及时记录</a:t>
            </a:r>
            <a:endParaRPr lang="zh-CN" altLang="zh-CN" sz="3600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61" name="Line 11"/>
          <p:cNvSpPr>
            <a:spLocks noChangeShapeType="1"/>
          </p:cNvSpPr>
          <p:nvPr/>
        </p:nvSpPr>
        <p:spPr bwMode="auto">
          <a:xfrm flipH="1">
            <a:off x="4094164" y="3188629"/>
            <a:ext cx="346170" cy="94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62" name="Line 10"/>
          <p:cNvSpPr>
            <a:spLocks noChangeShapeType="1"/>
          </p:cNvSpPr>
          <p:nvPr/>
        </p:nvSpPr>
        <p:spPr bwMode="auto">
          <a:xfrm>
            <a:off x="2448672" y="2932063"/>
            <a:ext cx="1300270" cy="94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63" name="Text Box 9"/>
          <p:cNvSpPr txBox="1">
            <a:spLocks noChangeArrowheads="1"/>
          </p:cNvSpPr>
          <p:nvPr/>
        </p:nvSpPr>
        <p:spPr bwMode="auto">
          <a:xfrm>
            <a:off x="2431440" y="3052557"/>
            <a:ext cx="1369504" cy="322838"/>
          </a:xfrm>
          <a:prstGeom prst="rect">
            <a:avLst/>
          </a:prstGeom>
          <a:solidFill>
            <a:srgbClr val="FFFFFF"/>
          </a:solidFill>
          <a:ln w="9525">
            <a:noFill/>
            <a:prstDash val="sysDot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zh-CN" sz="11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护士指导不到位</a:t>
            </a:r>
            <a:endParaRPr lang="zh-CN" altLang="zh-CN" sz="3600" dirty="0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64" name="Text Box 8"/>
          <p:cNvSpPr txBox="1">
            <a:spLocks noChangeArrowheads="1"/>
          </p:cNvSpPr>
          <p:nvPr/>
        </p:nvSpPr>
        <p:spPr bwMode="auto">
          <a:xfrm>
            <a:off x="4440333" y="3056176"/>
            <a:ext cx="1299322" cy="386269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prstDash val="sysDot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zh-CN" sz="110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患者自理能力差</a:t>
            </a:r>
            <a:endParaRPr lang="zh-CN" altLang="zh-CN" sz="3600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65" name="Line 7"/>
          <p:cNvSpPr>
            <a:spLocks noChangeShapeType="1"/>
          </p:cNvSpPr>
          <p:nvPr/>
        </p:nvSpPr>
        <p:spPr bwMode="auto">
          <a:xfrm flipH="1">
            <a:off x="4267723" y="2803307"/>
            <a:ext cx="259864" cy="38532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66" name="Text Box 6"/>
          <p:cNvSpPr txBox="1">
            <a:spLocks noChangeArrowheads="1"/>
          </p:cNvSpPr>
          <p:nvPr/>
        </p:nvSpPr>
        <p:spPr bwMode="auto">
          <a:xfrm>
            <a:off x="2250454" y="5603760"/>
            <a:ext cx="741657" cy="388163"/>
          </a:xfrm>
          <a:prstGeom prst="rect">
            <a:avLst/>
          </a:prstGeom>
          <a:solidFill>
            <a:srgbClr val="019E97"/>
          </a:solidFill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indent="6667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zh-CN" sz="16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方法</a:t>
            </a:r>
            <a:endParaRPr lang="zh-CN" altLang="zh-CN" sz="3600" dirty="0" smtClean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67" name="Text Box 2"/>
          <p:cNvSpPr txBox="1">
            <a:spLocks noChangeArrowheads="1"/>
          </p:cNvSpPr>
          <p:nvPr/>
        </p:nvSpPr>
        <p:spPr bwMode="auto">
          <a:xfrm>
            <a:off x="5913214" y="4861517"/>
            <a:ext cx="952204" cy="386269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prstDash val="sysDot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zh-CN" sz="110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无专人记录</a:t>
            </a:r>
            <a:endParaRPr lang="zh-CN" altLang="zh-CN" sz="3600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68" name="组合 67"/>
          <p:cNvGrpSpPr/>
          <p:nvPr/>
        </p:nvGrpSpPr>
        <p:grpSpPr>
          <a:xfrm>
            <a:off x="2226744" y="1138940"/>
            <a:ext cx="741657" cy="388163"/>
            <a:chOff x="527524" y="1205144"/>
            <a:chExt cx="741657" cy="388163"/>
          </a:xfrm>
        </p:grpSpPr>
        <p:sp>
          <p:nvSpPr>
            <p:cNvPr id="69" name="Text Box 6"/>
            <p:cNvSpPr txBox="1">
              <a:spLocks noChangeArrowheads="1"/>
            </p:cNvSpPr>
            <p:nvPr/>
          </p:nvSpPr>
          <p:spPr bwMode="auto">
            <a:xfrm>
              <a:off x="527524" y="1205144"/>
              <a:ext cx="741657" cy="388163"/>
            </a:xfrm>
            <a:prstGeom prst="rect">
              <a:avLst/>
            </a:prstGeom>
            <a:solidFill>
              <a:srgbClr val="019E97"/>
            </a:solidFill>
            <a:ln w="9525">
              <a:noFill/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indent="66675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zh-CN" sz="1600" b="1" dirty="0" smtClean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0" name="矩形 69"/>
            <p:cNvSpPr/>
            <p:nvPr/>
          </p:nvSpPr>
          <p:spPr>
            <a:xfrm>
              <a:off x="540774" y="1230494"/>
              <a:ext cx="662361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indent="66675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600" b="1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患者</a:t>
              </a:r>
              <a:endParaRPr lang="zh-CN" altLang="zh-CN" sz="16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71" name="组合 70"/>
          <p:cNvGrpSpPr/>
          <p:nvPr/>
        </p:nvGrpSpPr>
        <p:grpSpPr>
          <a:xfrm>
            <a:off x="5353262" y="1162620"/>
            <a:ext cx="741657" cy="388163"/>
            <a:chOff x="527524" y="1205144"/>
            <a:chExt cx="741657" cy="388163"/>
          </a:xfrm>
        </p:grpSpPr>
        <p:sp>
          <p:nvSpPr>
            <p:cNvPr id="72" name="Text Box 6"/>
            <p:cNvSpPr txBox="1">
              <a:spLocks noChangeArrowheads="1"/>
            </p:cNvSpPr>
            <p:nvPr/>
          </p:nvSpPr>
          <p:spPr bwMode="auto">
            <a:xfrm>
              <a:off x="527524" y="1205144"/>
              <a:ext cx="741657" cy="388163"/>
            </a:xfrm>
            <a:prstGeom prst="rect">
              <a:avLst/>
            </a:prstGeom>
            <a:solidFill>
              <a:srgbClr val="019E97"/>
            </a:solidFill>
            <a:ln w="9525">
              <a:noFill/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indent="66675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zh-CN" sz="1600" b="1" dirty="0" smtClean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3" name="矩形 72"/>
            <p:cNvSpPr/>
            <p:nvPr/>
          </p:nvSpPr>
          <p:spPr>
            <a:xfrm>
              <a:off x="540774" y="1230494"/>
              <a:ext cx="662361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indent="66675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600" b="1" dirty="0" smtClean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护士</a:t>
              </a:r>
              <a:endParaRPr lang="zh-CN" altLang="zh-CN" sz="16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74" name="组合 73"/>
          <p:cNvGrpSpPr/>
          <p:nvPr/>
        </p:nvGrpSpPr>
        <p:grpSpPr>
          <a:xfrm>
            <a:off x="1166255" y="3299634"/>
            <a:ext cx="416842" cy="1351470"/>
            <a:chOff x="-658924" y="2723627"/>
            <a:chExt cx="762614" cy="2472522"/>
          </a:xfrm>
        </p:grpSpPr>
        <p:sp>
          <p:nvSpPr>
            <p:cNvPr id="75" name="等腰三角形 20"/>
            <p:cNvSpPr/>
            <p:nvPr/>
          </p:nvSpPr>
          <p:spPr>
            <a:xfrm rot="5400000">
              <a:off x="-1481472" y="3601301"/>
              <a:ext cx="2462836" cy="707488"/>
            </a:xfrm>
            <a:custGeom>
              <a:avLst/>
              <a:gdLst>
                <a:gd name="connsiteX0" fmla="*/ 0 w 1942032"/>
                <a:gd name="connsiteY0" fmla="*/ 418117 h 418117"/>
                <a:gd name="connsiteX1" fmla="*/ 971016 w 1942032"/>
                <a:gd name="connsiteY1" fmla="*/ 0 h 418117"/>
                <a:gd name="connsiteX2" fmla="*/ 1942032 w 1942032"/>
                <a:gd name="connsiteY2" fmla="*/ 418117 h 418117"/>
                <a:gd name="connsiteX3" fmla="*/ 0 w 1942032"/>
                <a:gd name="connsiteY3" fmla="*/ 418117 h 418117"/>
                <a:gd name="connsiteX0-1" fmla="*/ 0 w 1942032"/>
                <a:gd name="connsiteY0-2" fmla="*/ 418117 h 419489"/>
                <a:gd name="connsiteX1-3" fmla="*/ 971016 w 1942032"/>
                <a:gd name="connsiteY1-4" fmla="*/ 0 h 419489"/>
                <a:gd name="connsiteX2-5" fmla="*/ 1942032 w 1942032"/>
                <a:gd name="connsiteY2-6" fmla="*/ 418117 h 419489"/>
                <a:gd name="connsiteX3-7" fmla="*/ 950865 w 1942032"/>
                <a:gd name="connsiteY3-8" fmla="*/ 419489 h 419489"/>
                <a:gd name="connsiteX4" fmla="*/ 0 w 1942032"/>
                <a:gd name="connsiteY4" fmla="*/ 418117 h 419489"/>
                <a:gd name="connsiteX0-9" fmla="*/ 0 w 1942032"/>
                <a:gd name="connsiteY0-10" fmla="*/ 418117 h 418117"/>
                <a:gd name="connsiteX1-11" fmla="*/ 971016 w 1942032"/>
                <a:gd name="connsiteY1-12" fmla="*/ 0 h 418117"/>
                <a:gd name="connsiteX2-13" fmla="*/ 1942032 w 1942032"/>
                <a:gd name="connsiteY2-14" fmla="*/ 418117 h 418117"/>
                <a:gd name="connsiteX3-15" fmla="*/ 970119 w 1942032"/>
                <a:gd name="connsiteY3-16" fmla="*/ 323237 h 418117"/>
                <a:gd name="connsiteX4-17" fmla="*/ 0 w 1942032"/>
                <a:gd name="connsiteY4-18" fmla="*/ 418117 h 418117"/>
                <a:gd name="connsiteX0-19" fmla="*/ 0 w 1942032"/>
                <a:gd name="connsiteY0-20" fmla="*/ 418117 h 418117"/>
                <a:gd name="connsiteX1-21" fmla="*/ 971016 w 1942032"/>
                <a:gd name="connsiteY1-22" fmla="*/ 0 h 418117"/>
                <a:gd name="connsiteX2-23" fmla="*/ 1942032 w 1942032"/>
                <a:gd name="connsiteY2-24" fmla="*/ 418117 h 418117"/>
                <a:gd name="connsiteX3-25" fmla="*/ 960497 w 1942032"/>
                <a:gd name="connsiteY3-26" fmla="*/ 246234 h 418117"/>
                <a:gd name="connsiteX4-27" fmla="*/ 0 w 1942032"/>
                <a:gd name="connsiteY4-28" fmla="*/ 418117 h 418117"/>
                <a:gd name="connsiteX0-29" fmla="*/ 0 w 1942032"/>
                <a:gd name="connsiteY0-30" fmla="*/ 418117 h 418117"/>
                <a:gd name="connsiteX1-31" fmla="*/ 971016 w 1942032"/>
                <a:gd name="connsiteY1-32" fmla="*/ 0 h 418117"/>
                <a:gd name="connsiteX2-33" fmla="*/ 1942032 w 1942032"/>
                <a:gd name="connsiteY2-34" fmla="*/ 418117 h 418117"/>
                <a:gd name="connsiteX3-35" fmla="*/ 960497 w 1942032"/>
                <a:gd name="connsiteY3-36" fmla="*/ 246234 h 418117"/>
                <a:gd name="connsiteX4-37" fmla="*/ 0 w 1942032"/>
                <a:gd name="connsiteY4-38" fmla="*/ 418117 h 418117"/>
                <a:gd name="connsiteX0-39" fmla="*/ 0 w 1942032"/>
                <a:gd name="connsiteY0-40" fmla="*/ 418117 h 418117"/>
                <a:gd name="connsiteX1-41" fmla="*/ 971016 w 1942032"/>
                <a:gd name="connsiteY1-42" fmla="*/ 0 h 418117"/>
                <a:gd name="connsiteX2-43" fmla="*/ 1942032 w 1942032"/>
                <a:gd name="connsiteY2-44" fmla="*/ 418117 h 418117"/>
                <a:gd name="connsiteX3-45" fmla="*/ 960497 w 1942032"/>
                <a:gd name="connsiteY3-46" fmla="*/ 246234 h 418117"/>
                <a:gd name="connsiteX4-47" fmla="*/ 0 w 1942032"/>
                <a:gd name="connsiteY4-48" fmla="*/ 418117 h 418117"/>
                <a:gd name="connsiteX0-49" fmla="*/ 0 w 1942032"/>
                <a:gd name="connsiteY0-50" fmla="*/ 418117 h 418117"/>
                <a:gd name="connsiteX1-51" fmla="*/ 971016 w 1942032"/>
                <a:gd name="connsiteY1-52" fmla="*/ 0 h 418117"/>
                <a:gd name="connsiteX2-53" fmla="*/ 1942032 w 1942032"/>
                <a:gd name="connsiteY2-54" fmla="*/ 418117 h 418117"/>
                <a:gd name="connsiteX3-55" fmla="*/ 960497 w 1942032"/>
                <a:gd name="connsiteY3-56" fmla="*/ 246234 h 418117"/>
                <a:gd name="connsiteX4-57" fmla="*/ 0 w 1942032"/>
                <a:gd name="connsiteY4-58" fmla="*/ 418117 h 418117"/>
                <a:gd name="connsiteX0-59" fmla="*/ 0 w 1942032"/>
                <a:gd name="connsiteY0-60" fmla="*/ 418117 h 418117"/>
                <a:gd name="connsiteX1-61" fmla="*/ 971016 w 1942032"/>
                <a:gd name="connsiteY1-62" fmla="*/ 0 h 418117"/>
                <a:gd name="connsiteX2-63" fmla="*/ 1942032 w 1942032"/>
                <a:gd name="connsiteY2-64" fmla="*/ 418117 h 418117"/>
                <a:gd name="connsiteX3-65" fmla="*/ 960497 w 1942032"/>
                <a:gd name="connsiteY3-66" fmla="*/ 246234 h 418117"/>
                <a:gd name="connsiteX4-67" fmla="*/ 0 w 1942032"/>
                <a:gd name="connsiteY4-68" fmla="*/ 418117 h 418117"/>
                <a:gd name="connsiteX0-69" fmla="*/ 0 w 1942032"/>
                <a:gd name="connsiteY0-70" fmla="*/ 418117 h 418117"/>
                <a:gd name="connsiteX1-71" fmla="*/ 971016 w 1942032"/>
                <a:gd name="connsiteY1-72" fmla="*/ 0 h 418117"/>
                <a:gd name="connsiteX2-73" fmla="*/ 1942032 w 1942032"/>
                <a:gd name="connsiteY2-74" fmla="*/ 418117 h 418117"/>
                <a:gd name="connsiteX3-75" fmla="*/ 960497 w 1942032"/>
                <a:gd name="connsiteY3-76" fmla="*/ 246234 h 418117"/>
                <a:gd name="connsiteX4-77" fmla="*/ 0 w 1942032"/>
                <a:gd name="connsiteY4-78" fmla="*/ 418117 h 418117"/>
                <a:gd name="connsiteX0-79" fmla="*/ 0 w 1942032"/>
                <a:gd name="connsiteY0-80" fmla="*/ 418117 h 418117"/>
                <a:gd name="connsiteX1-81" fmla="*/ 971016 w 1942032"/>
                <a:gd name="connsiteY1-82" fmla="*/ 0 h 418117"/>
                <a:gd name="connsiteX2-83" fmla="*/ 1942032 w 1942032"/>
                <a:gd name="connsiteY2-84" fmla="*/ 418117 h 418117"/>
                <a:gd name="connsiteX3-85" fmla="*/ 960497 w 1942032"/>
                <a:gd name="connsiteY3-86" fmla="*/ 246234 h 418117"/>
                <a:gd name="connsiteX4-87" fmla="*/ 0 w 1942032"/>
                <a:gd name="connsiteY4-88" fmla="*/ 418117 h 418117"/>
                <a:gd name="connsiteX0-89" fmla="*/ 0 w 1942032"/>
                <a:gd name="connsiteY0-90" fmla="*/ 418117 h 418117"/>
                <a:gd name="connsiteX1-91" fmla="*/ 971016 w 1942032"/>
                <a:gd name="connsiteY1-92" fmla="*/ 0 h 418117"/>
                <a:gd name="connsiteX2-93" fmla="*/ 1942032 w 1942032"/>
                <a:gd name="connsiteY2-94" fmla="*/ 418117 h 418117"/>
                <a:gd name="connsiteX3-95" fmla="*/ 960497 w 1942032"/>
                <a:gd name="connsiteY3-96" fmla="*/ 246234 h 418117"/>
                <a:gd name="connsiteX4-97" fmla="*/ 0 w 1942032"/>
                <a:gd name="connsiteY4-98" fmla="*/ 418117 h 418117"/>
                <a:gd name="connsiteX0-99" fmla="*/ 0 w 1942032"/>
                <a:gd name="connsiteY0-100" fmla="*/ 418117 h 418117"/>
                <a:gd name="connsiteX1-101" fmla="*/ 971016 w 1942032"/>
                <a:gd name="connsiteY1-102" fmla="*/ 0 h 418117"/>
                <a:gd name="connsiteX2-103" fmla="*/ 1942032 w 1942032"/>
                <a:gd name="connsiteY2-104" fmla="*/ 418117 h 418117"/>
                <a:gd name="connsiteX3-105" fmla="*/ 960497 w 1942032"/>
                <a:gd name="connsiteY3-106" fmla="*/ 246234 h 418117"/>
                <a:gd name="connsiteX4-107" fmla="*/ 0 w 1942032"/>
                <a:gd name="connsiteY4-108" fmla="*/ 418117 h 418117"/>
                <a:gd name="connsiteX0-109" fmla="*/ 0 w 1942032"/>
                <a:gd name="connsiteY0-110" fmla="*/ 418117 h 418117"/>
                <a:gd name="connsiteX1-111" fmla="*/ 971016 w 1942032"/>
                <a:gd name="connsiteY1-112" fmla="*/ 0 h 418117"/>
                <a:gd name="connsiteX2-113" fmla="*/ 1942032 w 1942032"/>
                <a:gd name="connsiteY2-114" fmla="*/ 418117 h 418117"/>
                <a:gd name="connsiteX3-115" fmla="*/ 960497 w 1942032"/>
                <a:gd name="connsiteY3-116" fmla="*/ 246234 h 418117"/>
                <a:gd name="connsiteX4-117" fmla="*/ 0 w 1942032"/>
                <a:gd name="connsiteY4-118" fmla="*/ 418117 h 418117"/>
                <a:gd name="connsiteX0-119" fmla="*/ 0 w 1942032"/>
                <a:gd name="connsiteY0-120" fmla="*/ 418117 h 418117"/>
                <a:gd name="connsiteX1-121" fmla="*/ 971016 w 1942032"/>
                <a:gd name="connsiteY1-122" fmla="*/ 0 h 418117"/>
                <a:gd name="connsiteX2-123" fmla="*/ 1942032 w 1942032"/>
                <a:gd name="connsiteY2-124" fmla="*/ 418117 h 418117"/>
                <a:gd name="connsiteX3-125" fmla="*/ 960497 w 1942032"/>
                <a:gd name="connsiteY3-126" fmla="*/ 246234 h 418117"/>
                <a:gd name="connsiteX4-127" fmla="*/ 0 w 1942032"/>
                <a:gd name="connsiteY4-128" fmla="*/ 418117 h 418117"/>
                <a:gd name="connsiteX0-129" fmla="*/ 0 w 1942032"/>
                <a:gd name="connsiteY0-130" fmla="*/ 418117 h 418117"/>
                <a:gd name="connsiteX1-131" fmla="*/ 971016 w 1942032"/>
                <a:gd name="connsiteY1-132" fmla="*/ 0 h 418117"/>
                <a:gd name="connsiteX2-133" fmla="*/ 1942032 w 1942032"/>
                <a:gd name="connsiteY2-134" fmla="*/ 418117 h 418117"/>
                <a:gd name="connsiteX3-135" fmla="*/ 960497 w 1942032"/>
                <a:gd name="connsiteY3-136" fmla="*/ 246234 h 418117"/>
                <a:gd name="connsiteX4-137" fmla="*/ 0 w 1942032"/>
                <a:gd name="connsiteY4-138" fmla="*/ 418117 h 418117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17" y="connsiteY4-18"/>
                </a:cxn>
              </a:cxnLst>
              <a:rect l="l" t="t" r="r" b="b"/>
              <a:pathLst>
                <a:path w="1942032" h="418117">
                  <a:moveTo>
                    <a:pt x="0" y="418117"/>
                  </a:moveTo>
                  <a:lnTo>
                    <a:pt x="971016" y="0"/>
                  </a:lnTo>
                  <a:lnTo>
                    <a:pt x="1942032" y="418117"/>
                  </a:lnTo>
                  <a:cubicBezTo>
                    <a:pt x="1614854" y="360823"/>
                    <a:pt x="1325625" y="240955"/>
                    <a:pt x="960497" y="246234"/>
                  </a:cubicBezTo>
                  <a:cubicBezTo>
                    <a:pt x="632741" y="240955"/>
                    <a:pt x="320166" y="360823"/>
                    <a:pt x="0" y="418117"/>
                  </a:cubicBezTo>
                  <a:close/>
                </a:path>
              </a:pathLst>
            </a:custGeom>
            <a:solidFill>
              <a:srgbClr val="019E9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76" name="等腰三角形 20"/>
            <p:cNvSpPr/>
            <p:nvPr/>
          </p:nvSpPr>
          <p:spPr>
            <a:xfrm rot="5400000">
              <a:off x="-1536598" y="3610987"/>
              <a:ext cx="2462836" cy="707488"/>
            </a:xfrm>
            <a:custGeom>
              <a:avLst/>
              <a:gdLst>
                <a:gd name="connsiteX0" fmla="*/ 0 w 1942032"/>
                <a:gd name="connsiteY0" fmla="*/ 418117 h 418117"/>
                <a:gd name="connsiteX1" fmla="*/ 971016 w 1942032"/>
                <a:gd name="connsiteY1" fmla="*/ 0 h 418117"/>
                <a:gd name="connsiteX2" fmla="*/ 1942032 w 1942032"/>
                <a:gd name="connsiteY2" fmla="*/ 418117 h 418117"/>
                <a:gd name="connsiteX3" fmla="*/ 0 w 1942032"/>
                <a:gd name="connsiteY3" fmla="*/ 418117 h 418117"/>
                <a:gd name="connsiteX0-1" fmla="*/ 0 w 1942032"/>
                <a:gd name="connsiteY0-2" fmla="*/ 418117 h 419489"/>
                <a:gd name="connsiteX1-3" fmla="*/ 971016 w 1942032"/>
                <a:gd name="connsiteY1-4" fmla="*/ 0 h 419489"/>
                <a:gd name="connsiteX2-5" fmla="*/ 1942032 w 1942032"/>
                <a:gd name="connsiteY2-6" fmla="*/ 418117 h 419489"/>
                <a:gd name="connsiteX3-7" fmla="*/ 950865 w 1942032"/>
                <a:gd name="connsiteY3-8" fmla="*/ 419489 h 419489"/>
                <a:gd name="connsiteX4" fmla="*/ 0 w 1942032"/>
                <a:gd name="connsiteY4" fmla="*/ 418117 h 419489"/>
                <a:gd name="connsiteX0-9" fmla="*/ 0 w 1942032"/>
                <a:gd name="connsiteY0-10" fmla="*/ 418117 h 418117"/>
                <a:gd name="connsiteX1-11" fmla="*/ 971016 w 1942032"/>
                <a:gd name="connsiteY1-12" fmla="*/ 0 h 418117"/>
                <a:gd name="connsiteX2-13" fmla="*/ 1942032 w 1942032"/>
                <a:gd name="connsiteY2-14" fmla="*/ 418117 h 418117"/>
                <a:gd name="connsiteX3-15" fmla="*/ 970119 w 1942032"/>
                <a:gd name="connsiteY3-16" fmla="*/ 323237 h 418117"/>
                <a:gd name="connsiteX4-17" fmla="*/ 0 w 1942032"/>
                <a:gd name="connsiteY4-18" fmla="*/ 418117 h 418117"/>
                <a:gd name="connsiteX0-19" fmla="*/ 0 w 1942032"/>
                <a:gd name="connsiteY0-20" fmla="*/ 418117 h 418117"/>
                <a:gd name="connsiteX1-21" fmla="*/ 971016 w 1942032"/>
                <a:gd name="connsiteY1-22" fmla="*/ 0 h 418117"/>
                <a:gd name="connsiteX2-23" fmla="*/ 1942032 w 1942032"/>
                <a:gd name="connsiteY2-24" fmla="*/ 418117 h 418117"/>
                <a:gd name="connsiteX3-25" fmla="*/ 960497 w 1942032"/>
                <a:gd name="connsiteY3-26" fmla="*/ 246234 h 418117"/>
                <a:gd name="connsiteX4-27" fmla="*/ 0 w 1942032"/>
                <a:gd name="connsiteY4-28" fmla="*/ 418117 h 418117"/>
                <a:gd name="connsiteX0-29" fmla="*/ 0 w 1942032"/>
                <a:gd name="connsiteY0-30" fmla="*/ 418117 h 418117"/>
                <a:gd name="connsiteX1-31" fmla="*/ 971016 w 1942032"/>
                <a:gd name="connsiteY1-32" fmla="*/ 0 h 418117"/>
                <a:gd name="connsiteX2-33" fmla="*/ 1942032 w 1942032"/>
                <a:gd name="connsiteY2-34" fmla="*/ 418117 h 418117"/>
                <a:gd name="connsiteX3-35" fmla="*/ 960497 w 1942032"/>
                <a:gd name="connsiteY3-36" fmla="*/ 246234 h 418117"/>
                <a:gd name="connsiteX4-37" fmla="*/ 0 w 1942032"/>
                <a:gd name="connsiteY4-38" fmla="*/ 418117 h 418117"/>
                <a:gd name="connsiteX0-39" fmla="*/ 0 w 1942032"/>
                <a:gd name="connsiteY0-40" fmla="*/ 418117 h 418117"/>
                <a:gd name="connsiteX1-41" fmla="*/ 971016 w 1942032"/>
                <a:gd name="connsiteY1-42" fmla="*/ 0 h 418117"/>
                <a:gd name="connsiteX2-43" fmla="*/ 1942032 w 1942032"/>
                <a:gd name="connsiteY2-44" fmla="*/ 418117 h 418117"/>
                <a:gd name="connsiteX3-45" fmla="*/ 960497 w 1942032"/>
                <a:gd name="connsiteY3-46" fmla="*/ 246234 h 418117"/>
                <a:gd name="connsiteX4-47" fmla="*/ 0 w 1942032"/>
                <a:gd name="connsiteY4-48" fmla="*/ 418117 h 418117"/>
                <a:gd name="connsiteX0-49" fmla="*/ 0 w 1942032"/>
                <a:gd name="connsiteY0-50" fmla="*/ 418117 h 418117"/>
                <a:gd name="connsiteX1-51" fmla="*/ 971016 w 1942032"/>
                <a:gd name="connsiteY1-52" fmla="*/ 0 h 418117"/>
                <a:gd name="connsiteX2-53" fmla="*/ 1942032 w 1942032"/>
                <a:gd name="connsiteY2-54" fmla="*/ 418117 h 418117"/>
                <a:gd name="connsiteX3-55" fmla="*/ 960497 w 1942032"/>
                <a:gd name="connsiteY3-56" fmla="*/ 246234 h 418117"/>
                <a:gd name="connsiteX4-57" fmla="*/ 0 w 1942032"/>
                <a:gd name="connsiteY4-58" fmla="*/ 418117 h 418117"/>
                <a:gd name="connsiteX0-59" fmla="*/ 0 w 1942032"/>
                <a:gd name="connsiteY0-60" fmla="*/ 418117 h 418117"/>
                <a:gd name="connsiteX1-61" fmla="*/ 971016 w 1942032"/>
                <a:gd name="connsiteY1-62" fmla="*/ 0 h 418117"/>
                <a:gd name="connsiteX2-63" fmla="*/ 1942032 w 1942032"/>
                <a:gd name="connsiteY2-64" fmla="*/ 418117 h 418117"/>
                <a:gd name="connsiteX3-65" fmla="*/ 960497 w 1942032"/>
                <a:gd name="connsiteY3-66" fmla="*/ 246234 h 418117"/>
                <a:gd name="connsiteX4-67" fmla="*/ 0 w 1942032"/>
                <a:gd name="connsiteY4-68" fmla="*/ 418117 h 418117"/>
                <a:gd name="connsiteX0-69" fmla="*/ 0 w 1942032"/>
                <a:gd name="connsiteY0-70" fmla="*/ 418117 h 418117"/>
                <a:gd name="connsiteX1-71" fmla="*/ 971016 w 1942032"/>
                <a:gd name="connsiteY1-72" fmla="*/ 0 h 418117"/>
                <a:gd name="connsiteX2-73" fmla="*/ 1942032 w 1942032"/>
                <a:gd name="connsiteY2-74" fmla="*/ 418117 h 418117"/>
                <a:gd name="connsiteX3-75" fmla="*/ 960497 w 1942032"/>
                <a:gd name="connsiteY3-76" fmla="*/ 246234 h 418117"/>
                <a:gd name="connsiteX4-77" fmla="*/ 0 w 1942032"/>
                <a:gd name="connsiteY4-78" fmla="*/ 418117 h 418117"/>
                <a:gd name="connsiteX0-79" fmla="*/ 0 w 1942032"/>
                <a:gd name="connsiteY0-80" fmla="*/ 418117 h 418117"/>
                <a:gd name="connsiteX1-81" fmla="*/ 971016 w 1942032"/>
                <a:gd name="connsiteY1-82" fmla="*/ 0 h 418117"/>
                <a:gd name="connsiteX2-83" fmla="*/ 1942032 w 1942032"/>
                <a:gd name="connsiteY2-84" fmla="*/ 418117 h 418117"/>
                <a:gd name="connsiteX3-85" fmla="*/ 960497 w 1942032"/>
                <a:gd name="connsiteY3-86" fmla="*/ 246234 h 418117"/>
                <a:gd name="connsiteX4-87" fmla="*/ 0 w 1942032"/>
                <a:gd name="connsiteY4-88" fmla="*/ 418117 h 418117"/>
                <a:gd name="connsiteX0-89" fmla="*/ 0 w 1942032"/>
                <a:gd name="connsiteY0-90" fmla="*/ 418117 h 418117"/>
                <a:gd name="connsiteX1-91" fmla="*/ 971016 w 1942032"/>
                <a:gd name="connsiteY1-92" fmla="*/ 0 h 418117"/>
                <a:gd name="connsiteX2-93" fmla="*/ 1942032 w 1942032"/>
                <a:gd name="connsiteY2-94" fmla="*/ 418117 h 418117"/>
                <a:gd name="connsiteX3-95" fmla="*/ 960497 w 1942032"/>
                <a:gd name="connsiteY3-96" fmla="*/ 246234 h 418117"/>
                <a:gd name="connsiteX4-97" fmla="*/ 0 w 1942032"/>
                <a:gd name="connsiteY4-98" fmla="*/ 418117 h 418117"/>
                <a:gd name="connsiteX0-99" fmla="*/ 0 w 1942032"/>
                <a:gd name="connsiteY0-100" fmla="*/ 418117 h 418117"/>
                <a:gd name="connsiteX1-101" fmla="*/ 971016 w 1942032"/>
                <a:gd name="connsiteY1-102" fmla="*/ 0 h 418117"/>
                <a:gd name="connsiteX2-103" fmla="*/ 1942032 w 1942032"/>
                <a:gd name="connsiteY2-104" fmla="*/ 418117 h 418117"/>
                <a:gd name="connsiteX3-105" fmla="*/ 960497 w 1942032"/>
                <a:gd name="connsiteY3-106" fmla="*/ 246234 h 418117"/>
                <a:gd name="connsiteX4-107" fmla="*/ 0 w 1942032"/>
                <a:gd name="connsiteY4-108" fmla="*/ 418117 h 418117"/>
                <a:gd name="connsiteX0-109" fmla="*/ 0 w 1942032"/>
                <a:gd name="connsiteY0-110" fmla="*/ 418117 h 418117"/>
                <a:gd name="connsiteX1-111" fmla="*/ 971016 w 1942032"/>
                <a:gd name="connsiteY1-112" fmla="*/ 0 h 418117"/>
                <a:gd name="connsiteX2-113" fmla="*/ 1942032 w 1942032"/>
                <a:gd name="connsiteY2-114" fmla="*/ 418117 h 418117"/>
                <a:gd name="connsiteX3-115" fmla="*/ 960497 w 1942032"/>
                <a:gd name="connsiteY3-116" fmla="*/ 246234 h 418117"/>
                <a:gd name="connsiteX4-117" fmla="*/ 0 w 1942032"/>
                <a:gd name="connsiteY4-118" fmla="*/ 418117 h 418117"/>
                <a:gd name="connsiteX0-119" fmla="*/ 0 w 1942032"/>
                <a:gd name="connsiteY0-120" fmla="*/ 418117 h 418117"/>
                <a:gd name="connsiteX1-121" fmla="*/ 971016 w 1942032"/>
                <a:gd name="connsiteY1-122" fmla="*/ 0 h 418117"/>
                <a:gd name="connsiteX2-123" fmla="*/ 1942032 w 1942032"/>
                <a:gd name="connsiteY2-124" fmla="*/ 418117 h 418117"/>
                <a:gd name="connsiteX3-125" fmla="*/ 960497 w 1942032"/>
                <a:gd name="connsiteY3-126" fmla="*/ 246234 h 418117"/>
                <a:gd name="connsiteX4-127" fmla="*/ 0 w 1942032"/>
                <a:gd name="connsiteY4-128" fmla="*/ 418117 h 418117"/>
                <a:gd name="connsiteX0-129" fmla="*/ 0 w 1942032"/>
                <a:gd name="connsiteY0-130" fmla="*/ 418117 h 418117"/>
                <a:gd name="connsiteX1-131" fmla="*/ 971016 w 1942032"/>
                <a:gd name="connsiteY1-132" fmla="*/ 0 h 418117"/>
                <a:gd name="connsiteX2-133" fmla="*/ 1942032 w 1942032"/>
                <a:gd name="connsiteY2-134" fmla="*/ 418117 h 418117"/>
                <a:gd name="connsiteX3-135" fmla="*/ 960497 w 1942032"/>
                <a:gd name="connsiteY3-136" fmla="*/ 246234 h 418117"/>
                <a:gd name="connsiteX4-137" fmla="*/ 0 w 1942032"/>
                <a:gd name="connsiteY4-138" fmla="*/ 418117 h 418117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17" y="connsiteY4-18"/>
                </a:cxn>
              </a:cxnLst>
              <a:rect l="l" t="t" r="r" b="b"/>
              <a:pathLst>
                <a:path w="1942032" h="418117">
                  <a:moveTo>
                    <a:pt x="0" y="418117"/>
                  </a:moveTo>
                  <a:lnTo>
                    <a:pt x="971016" y="0"/>
                  </a:lnTo>
                  <a:lnTo>
                    <a:pt x="1942032" y="418117"/>
                  </a:lnTo>
                  <a:cubicBezTo>
                    <a:pt x="1614854" y="360823"/>
                    <a:pt x="1325625" y="240955"/>
                    <a:pt x="960497" y="246234"/>
                  </a:cubicBezTo>
                  <a:cubicBezTo>
                    <a:pt x="632741" y="240955"/>
                    <a:pt x="320166" y="360823"/>
                    <a:pt x="0" y="418117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C24704">
                    <a:lumMod val="0"/>
                    <a:lumOff val="100000"/>
                  </a:srgbClr>
                </a:gs>
                <a:gs pos="49000">
                  <a:srgbClr val="FFFFFF">
                    <a:alpha val="0"/>
                  </a:srgbClr>
                </a:gs>
              </a:gsLst>
              <a:lin ang="27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</a:endParaRPr>
            </a:p>
          </p:txBody>
        </p:sp>
      </p:grpSp>
      <p:grpSp>
        <p:nvGrpSpPr>
          <p:cNvPr id="77" name="组合 76"/>
          <p:cNvGrpSpPr/>
          <p:nvPr/>
        </p:nvGrpSpPr>
        <p:grpSpPr>
          <a:xfrm>
            <a:off x="9700692" y="3333404"/>
            <a:ext cx="1455807" cy="1132405"/>
            <a:chOff x="7573157" y="3311891"/>
            <a:chExt cx="1455807" cy="1132405"/>
          </a:xfrm>
        </p:grpSpPr>
        <p:grpSp>
          <p:nvGrpSpPr>
            <p:cNvPr id="78" name="组合 77"/>
            <p:cNvGrpSpPr/>
            <p:nvPr/>
          </p:nvGrpSpPr>
          <p:grpSpPr>
            <a:xfrm>
              <a:off x="7573157" y="3311891"/>
              <a:ext cx="1455807" cy="1132405"/>
              <a:chOff x="7801934" y="2876138"/>
              <a:chExt cx="2272123" cy="1767381"/>
            </a:xfrm>
          </p:grpSpPr>
          <p:grpSp>
            <p:nvGrpSpPr>
              <p:cNvPr id="80" name="组合 79"/>
              <p:cNvGrpSpPr/>
              <p:nvPr/>
            </p:nvGrpSpPr>
            <p:grpSpPr>
              <a:xfrm>
                <a:off x="7801934" y="2876138"/>
                <a:ext cx="2272123" cy="1767381"/>
                <a:chOff x="5788729" y="-120829"/>
                <a:chExt cx="2880181" cy="2240363"/>
              </a:xfrm>
            </p:grpSpPr>
            <p:grpSp>
              <p:nvGrpSpPr>
                <p:cNvPr id="84" name="组合 83"/>
                <p:cNvGrpSpPr/>
                <p:nvPr/>
              </p:nvGrpSpPr>
              <p:grpSpPr>
                <a:xfrm>
                  <a:off x="5788729" y="-120829"/>
                  <a:ext cx="2880181" cy="2240363"/>
                  <a:chOff x="8285643" y="745547"/>
                  <a:chExt cx="2880181" cy="2240363"/>
                </a:xfrm>
              </p:grpSpPr>
              <p:sp>
                <p:nvSpPr>
                  <p:cNvPr id="86" name="等腰三角形 6"/>
                  <p:cNvSpPr/>
                  <p:nvPr/>
                </p:nvSpPr>
                <p:spPr>
                  <a:xfrm rot="5400000">
                    <a:off x="8662063" y="482149"/>
                    <a:ext cx="2218637" cy="2788885"/>
                  </a:xfrm>
                  <a:custGeom>
                    <a:avLst/>
                    <a:gdLst>
                      <a:gd name="connsiteX0" fmla="*/ 0 w 2218637"/>
                      <a:gd name="connsiteY0" fmla="*/ 1912618 h 1912618"/>
                      <a:gd name="connsiteX1" fmla="*/ 1109319 w 2218637"/>
                      <a:gd name="connsiteY1" fmla="*/ 0 h 1912618"/>
                      <a:gd name="connsiteX2" fmla="*/ 2218637 w 2218637"/>
                      <a:gd name="connsiteY2" fmla="*/ 1912618 h 1912618"/>
                      <a:gd name="connsiteX3" fmla="*/ 0 w 2218637"/>
                      <a:gd name="connsiteY3" fmla="*/ 1912618 h 1912618"/>
                      <a:gd name="connsiteX0-1" fmla="*/ 0 w 2218637"/>
                      <a:gd name="connsiteY0-2" fmla="*/ 1912618 h 1912618"/>
                      <a:gd name="connsiteX1-3" fmla="*/ 1109319 w 2218637"/>
                      <a:gd name="connsiteY1-4" fmla="*/ 0 h 1912618"/>
                      <a:gd name="connsiteX2-5" fmla="*/ 2218637 w 2218637"/>
                      <a:gd name="connsiteY2-6" fmla="*/ 1912618 h 1912618"/>
                      <a:gd name="connsiteX3-7" fmla="*/ 0 w 2218637"/>
                      <a:gd name="connsiteY3-8" fmla="*/ 1912618 h 1912618"/>
                      <a:gd name="connsiteX0-9" fmla="*/ 0 w 2218637"/>
                      <a:gd name="connsiteY0-10" fmla="*/ 1912618 h 1912618"/>
                      <a:gd name="connsiteX1-11" fmla="*/ 1109319 w 2218637"/>
                      <a:gd name="connsiteY1-12" fmla="*/ 0 h 1912618"/>
                      <a:gd name="connsiteX2-13" fmla="*/ 2218637 w 2218637"/>
                      <a:gd name="connsiteY2-14" fmla="*/ 1912618 h 1912618"/>
                      <a:gd name="connsiteX3-15" fmla="*/ 0 w 2218637"/>
                      <a:gd name="connsiteY3-16" fmla="*/ 1912618 h 1912618"/>
                      <a:gd name="connsiteX0-17" fmla="*/ 0 w 2218637"/>
                      <a:gd name="connsiteY0-18" fmla="*/ 1912618 h 1912618"/>
                      <a:gd name="connsiteX1-19" fmla="*/ 1109319 w 2218637"/>
                      <a:gd name="connsiteY1-20" fmla="*/ 0 h 1912618"/>
                      <a:gd name="connsiteX2-21" fmla="*/ 2218637 w 2218637"/>
                      <a:gd name="connsiteY2-22" fmla="*/ 1912618 h 1912618"/>
                      <a:gd name="connsiteX3-23" fmla="*/ 0 w 2218637"/>
                      <a:gd name="connsiteY3-24" fmla="*/ 1912618 h 1912618"/>
                      <a:gd name="connsiteX0-25" fmla="*/ 0 w 2218637"/>
                      <a:gd name="connsiteY0-26" fmla="*/ 1912618 h 1912618"/>
                      <a:gd name="connsiteX1-27" fmla="*/ 1109319 w 2218637"/>
                      <a:gd name="connsiteY1-28" fmla="*/ 0 h 1912618"/>
                      <a:gd name="connsiteX2-29" fmla="*/ 2218637 w 2218637"/>
                      <a:gd name="connsiteY2-30" fmla="*/ 1912618 h 1912618"/>
                      <a:gd name="connsiteX3-31" fmla="*/ 0 w 2218637"/>
                      <a:gd name="connsiteY3-32" fmla="*/ 1912618 h 1912618"/>
                      <a:gd name="connsiteX0-33" fmla="*/ 0 w 2218637"/>
                      <a:gd name="connsiteY0-34" fmla="*/ 1912618 h 1912618"/>
                      <a:gd name="connsiteX1-35" fmla="*/ 1109319 w 2218637"/>
                      <a:gd name="connsiteY1-36" fmla="*/ 0 h 1912618"/>
                      <a:gd name="connsiteX2-37" fmla="*/ 2218637 w 2218637"/>
                      <a:gd name="connsiteY2-38" fmla="*/ 1912618 h 1912618"/>
                      <a:gd name="connsiteX3-39" fmla="*/ 0 w 2218637"/>
                      <a:gd name="connsiteY3-40" fmla="*/ 1912618 h 1912618"/>
                      <a:gd name="connsiteX0-41" fmla="*/ 0 w 2218637"/>
                      <a:gd name="connsiteY0-42" fmla="*/ 1912618 h 1912618"/>
                      <a:gd name="connsiteX1-43" fmla="*/ 1109319 w 2218637"/>
                      <a:gd name="connsiteY1-44" fmla="*/ 0 h 1912618"/>
                      <a:gd name="connsiteX2-45" fmla="*/ 2218637 w 2218637"/>
                      <a:gd name="connsiteY2-46" fmla="*/ 1912618 h 1912618"/>
                      <a:gd name="connsiteX3-47" fmla="*/ 0 w 2218637"/>
                      <a:gd name="connsiteY3-48" fmla="*/ 1912618 h 1912618"/>
                      <a:gd name="connsiteX0-49" fmla="*/ 0 w 2218637"/>
                      <a:gd name="connsiteY0-50" fmla="*/ 1912618 h 1912618"/>
                      <a:gd name="connsiteX1-51" fmla="*/ 1109319 w 2218637"/>
                      <a:gd name="connsiteY1-52" fmla="*/ 0 h 1912618"/>
                      <a:gd name="connsiteX2-53" fmla="*/ 2218637 w 2218637"/>
                      <a:gd name="connsiteY2-54" fmla="*/ 1912618 h 1912618"/>
                      <a:gd name="connsiteX3-55" fmla="*/ 0 w 2218637"/>
                      <a:gd name="connsiteY3-56" fmla="*/ 1912618 h 1912618"/>
                    </a:gdLst>
                    <a:ahLst/>
                    <a:cxnLst>
                      <a:cxn ang="0">
                        <a:pos x="connsiteX0-1" y="connsiteY0-2"/>
                      </a:cxn>
                      <a:cxn ang="0">
                        <a:pos x="connsiteX1-3" y="connsiteY1-4"/>
                      </a:cxn>
                      <a:cxn ang="0">
                        <a:pos x="connsiteX2-5" y="connsiteY2-6"/>
                      </a:cxn>
                      <a:cxn ang="0">
                        <a:pos x="connsiteX3-7" y="connsiteY3-8"/>
                      </a:cxn>
                    </a:cxnLst>
                    <a:rect l="l" t="t" r="r" b="b"/>
                    <a:pathLst>
                      <a:path w="2218637" h="1912618">
                        <a:moveTo>
                          <a:pt x="0" y="1912618"/>
                        </a:moveTo>
                        <a:cubicBezTo>
                          <a:pt x="283152" y="1149951"/>
                          <a:pt x="614426" y="88899"/>
                          <a:pt x="1109319" y="0"/>
                        </a:cubicBezTo>
                        <a:cubicBezTo>
                          <a:pt x="1613849" y="40773"/>
                          <a:pt x="1935495" y="1159576"/>
                          <a:pt x="2218637" y="1912618"/>
                        </a:cubicBezTo>
                        <a:lnTo>
                          <a:pt x="0" y="1912618"/>
                        </a:lnTo>
                        <a:close/>
                      </a:path>
                    </a:pathLst>
                  </a:custGeom>
                  <a:solidFill>
                    <a:srgbClr val="21A247"/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 panose="020F0502020204030204"/>
                      <a:ea typeface="宋体" panose="02010600030101010101" pitchFamily="2" charset="-122"/>
                    </a:endParaRPr>
                  </a:p>
                </p:txBody>
              </p:sp>
              <p:sp>
                <p:nvSpPr>
                  <p:cNvPr id="87" name="等腰三角形 6"/>
                  <p:cNvSpPr/>
                  <p:nvPr/>
                </p:nvSpPr>
                <p:spPr>
                  <a:xfrm rot="5400000">
                    <a:off x="8570766" y="460424"/>
                    <a:ext cx="2218639" cy="2788885"/>
                  </a:xfrm>
                  <a:custGeom>
                    <a:avLst/>
                    <a:gdLst>
                      <a:gd name="connsiteX0" fmla="*/ 0 w 2218637"/>
                      <a:gd name="connsiteY0" fmla="*/ 1912618 h 1912618"/>
                      <a:gd name="connsiteX1" fmla="*/ 1109319 w 2218637"/>
                      <a:gd name="connsiteY1" fmla="*/ 0 h 1912618"/>
                      <a:gd name="connsiteX2" fmla="*/ 2218637 w 2218637"/>
                      <a:gd name="connsiteY2" fmla="*/ 1912618 h 1912618"/>
                      <a:gd name="connsiteX3" fmla="*/ 0 w 2218637"/>
                      <a:gd name="connsiteY3" fmla="*/ 1912618 h 1912618"/>
                      <a:gd name="connsiteX0-1" fmla="*/ 0 w 2218637"/>
                      <a:gd name="connsiteY0-2" fmla="*/ 1912618 h 1912618"/>
                      <a:gd name="connsiteX1-3" fmla="*/ 1109319 w 2218637"/>
                      <a:gd name="connsiteY1-4" fmla="*/ 0 h 1912618"/>
                      <a:gd name="connsiteX2-5" fmla="*/ 2218637 w 2218637"/>
                      <a:gd name="connsiteY2-6" fmla="*/ 1912618 h 1912618"/>
                      <a:gd name="connsiteX3-7" fmla="*/ 0 w 2218637"/>
                      <a:gd name="connsiteY3-8" fmla="*/ 1912618 h 1912618"/>
                      <a:gd name="connsiteX0-9" fmla="*/ 0 w 2218637"/>
                      <a:gd name="connsiteY0-10" fmla="*/ 1912618 h 1912618"/>
                      <a:gd name="connsiteX1-11" fmla="*/ 1109319 w 2218637"/>
                      <a:gd name="connsiteY1-12" fmla="*/ 0 h 1912618"/>
                      <a:gd name="connsiteX2-13" fmla="*/ 2218637 w 2218637"/>
                      <a:gd name="connsiteY2-14" fmla="*/ 1912618 h 1912618"/>
                      <a:gd name="connsiteX3-15" fmla="*/ 0 w 2218637"/>
                      <a:gd name="connsiteY3-16" fmla="*/ 1912618 h 1912618"/>
                      <a:gd name="connsiteX0-17" fmla="*/ 0 w 2218637"/>
                      <a:gd name="connsiteY0-18" fmla="*/ 1912618 h 1912618"/>
                      <a:gd name="connsiteX1-19" fmla="*/ 1109319 w 2218637"/>
                      <a:gd name="connsiteY1-20" fmla="*/ 0 h 1912618"/>
                      <a:gd name="connsiteX2-21" fmla="*/ 2218637 w 2218637"/>
                      <a:gd name="connsiteY2-22" fmla="*/ 1912618 h 1912618"/>
                      <a:gd name="connsiteX3-23" fmla="*/ 0 w 2218637"/>
                      <a:gd name="connsiteY3-24" fmla="*/ 1912618 h 1912618"/>
                      <a:gd name="connsiteX0-25" fmla="*/ 0 w 2218637"/>
                      <a:gd name="connsiteY0-26" fmla="*/ 1912618 h 1912618"/>
                      <a:gd name="connsiteX1-27" fmla="*/ 1109319 w 2218637"/>
                      <a:gd name="connsiteY1-28" fmla="*/ 0 h 1912618"/>
                      <a:gd name="connsiteX2-29" fmla="*/ 2218637 w 2218637"/>
                      <a:gd name="connsiteY2-30" fmla="*/ 1912618 h 1912618"/>
                      <a:gd name="connsiteX3-31" fmla="*/ 0 w 2218637"/>
                      <a:gd name="connsiteY3-32" fmla="*/ 1912618 h 1912618"/>
                      <a:gd name="connsiteX0-33" fmla="*/ 0 w 2218637"/>
                      <a:gd name="connsiteY0-34" fmla="*/ 1912618 h 1912618"/>
                      <a:gd name="connsiteX1-35" fmla="*/ 1109319 w 2218637"/>
                      <a:gd name="connsiteY1-36" fmla="*/ 0 h 1912618"/>
                      <a:gd name="connsiteX2-37" fmla="*/ 2218637 w 2218637"/>
                      <a:gd name="connsiteY2-38" fmla="*/ 1912618 h 1912618"/>
                      <a:gd name="connsiteX3-39" fmla="*/ 0 w 2218637"/>
                      <a:gd name="connsiteY3-40" fmla="*/ 1912618 h 1912618"/>
                      <a:gd name="connsiteX0-41" fmla="*/ 0 w 2218637"/>
                      <a:gd name="connsiteY0-42" fmla="*/ 1912618 h 1912618"/>
                      <a:gd name="connsiteX1-43" fmla="*/ 1109319 w 2218637"/>
                      <a:gd name="connsiteY1-44" fmla="*/ 0 h 1912618"/>
                      <a:gd name="connsiteX2-45" fmla="*/ 2218637 w 2218637"/>
                      <a:gd name="connsiteY2-46" fmla="*/ 1912618 h 1912618"/>
                      <a:gd name="connsiteX3-47" fmla="*/ 0 w 2218637"/>
                      <a:gd name="connsiteY3-48" fmla="*/ 1912618 h 1912618"/>
                      <a:gd name="connsiteX0-49" fmla="*/ 0 w 2218637"/>
                      <a:gd name="connsiteY0-50" fmla="*/ 1912618 h 1912618"/>
                      <a:gd name="connsiteX1-51" fmla="*/ 1109319 w 2218637"/>
                      <a:gd name="connsiteY1-52" fmla="*/ 0 h 1912618"/>
                      <a:gd name="connsiteX2-53" fmla="*/ 2218637 w 2218637"/>
                      <a:gd name="connsiteY2-54" fmla="*/ 1912618 h 1912618"/>
                      <a:gd name="connsiteX3-55" fmla="*/ 0 w 2218637"/>
                      <a:gd name="connsiteY3-56" fmla="*/ 1912618 h 1912618"/>
                    </a:gdLst>
                    <a:ahLst/>
                    <a:cxnLst>
                      <a:cxn ang="0">
                        <a:pos x="connsiteX0-1" y="connsiteY0-2"/>
                      </a:cxn>
                      <a:cxn ang="0">
                        <a:pos x="connsiteX1-3" y="connsiteY1-4"/>
                      </a:cxn>
                      <a:cxn ang="0">
                        <a:pos x="connsiteX2-5" y="connsiteY2-6"/>
                      </a:cxn>
                      <a:cxn ang="0">
                        <a:pos x="connsiteX3-7" y="connsiteY3-8"/>
                      </a:cxn>
                    </a:cxnLst>
                    <a:rect l="l" t="t" r="r" b="b"/>
                    <a:pathLst>
                      <a:path w="2218637" h="1912618">
                        <a:moveTo>
                          <a:pt x="0" y="1912618"/>
                        </a:moveTo>
                        <a:cubicBezTo>
                          <a:pt x="283152" y="1149951"/>
                          <a:pt x="614426" y="88899"/>
                          <a:pt x="1109319" y="0"/>
                        </a:cubicBezTo>
                        <a:cubicBezTo>
                          <a:pt x="1613849" y="40773"/>
                          <a:pt x="1935495" y="1159576"/>
                          <a:pt x="2218637" y="1912618"/>
                        </a:cubicBezTo>
                        <a:lnTo>
                          <a:pt x="0" y="1912618"/>
                        </a:lnTo>
                        <a:close/>
                      </a:path>
                    </a:pathLst>
                  </a:custGeom>
                  <a:solidFill>
                    <a:srgbClr val="019E97"/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 panose="020F0502020204030204"/>
                      <a:ea typeface="宋体" panose="02010600030101010101" pitchFamily="2" charset="-122"/>
                    </a:endParaRPr>
                  </a:p>
                </p:txBody>
              </p:sp>
            </p:grpSp>
            <p:sp>
              <p:nvSpPr>
                <p:cNvPr id="85" name="等腰三角形 26"/>
                <p:cNvSpPr/>
                <p:nvPr/>
              </p:nvSpPr>
              <p:spPr>
                <a:xfrm rot="20050251">
                  <a:off x="8122712" y="1359561"/>
                  <a:ext cx="160798" cy="157056"/>
                </a:xfrm>
                <a:custGeom>
                  <a:avLst/>
                  <a:gdLst>
                    <a:gd name="connsiteX0" fmla="*/ 0 w 586399"/>
                    <a:gd name="connsiteY0" fmla="*/ 421203 h 421203"/>
                    <a:gd name="connsiteX1" fmla="*/ 293200 w 586399"/>
                    <a:gd name="connsiteY1" fmla="*/ 0 h 421203"/>
                    <a:gd name="connsiteX2" fmla="*/ 586399 w 586399"/>
                    <a:gd name="connsiteY2" fmla="*/ 421203 h 421203"/>
                    <a:gd name="connsiteX3" fmla="*/ 0 w 586399"/>
                    <a:gd name="connsiteY3" fmla="*/ 421203 h 421203"/>
                    <a:gd name="connsiteX0-1" fmla="*/ 34059 w 293199"/>
                    <a:gd name="connsiteY0-2" fmla="*/ 344201 h 421203"/>
                    <a:gd name="connsiteX1-3" fmla="*/ 0 w 293199"/>
                    <a:gd name="connsiteY1-4" fmla="*/ 0 h 421203"/>
                    <a:gd name="connsiteX2-5" fmla="*/ 293199 w 293199"/>
                    <a:gd name="connsiteY2-6" fmla="*/ 421203 h 421203"/>
                    <a:gd name="connsiteX3-7" fmla="*/ 34059 w 293199"/>
                    <a:gd name="connsiteY3-8" fmla="*/ 344201 h 421203"/>
                    <a:gd name="connsiteX0-9" fmla="*/ 34059 w 293199"/>
                    <a:gd name="connsiteY0-10" fmla="*/ 344201 h 421203"/>
                    <a:gd name="connsiteX1-11" fmla="*/ 0 w 293199"/>
                    <a:gd name="connsiteY1-12" fmla="*/ 0 h 421203"/>
                    <a:gd name="connsiteX2-13" fmla="*/ 293199 w 293199"/>
                    <a:gd name="connsiteY2-14" fmla="*/ 421203 h 421203"/>
                    <a:gd name="connsiteX3-15" fmla="*/ 34059 w 293199"/>
                    <a:gd name="connsiteY3-16" fmla="*/ 344201 h 421203"/>
                    <a:gd name="connsiteX0-17" fmla="*/ 5087 w 293199"/>
                    <a:gd name="connsiteY0-18" fmla="*/ 144262 h 421203"/>
                    <a:gd name="connsiteX1-19" fmla="*/ 0 w 293199"/>
                    <a:gd name="connsiteY1-20" fmla="*/ 0 h 421203"/>
                    <a:gd name="connsiteX2-21" fmla="*/ 293199 w 293199"/>
                    <a:gd name="connsiteY2-22" fmla="*/ 421203 h 421203"/>
                    <a:gd name="connsiteX3-23" fmla="*/ 5087 w 293199"/>
                    <a:gd name="connsiteY3-24" fmla="*/ 144262 h 421203"/>
                    <a:gd name="connsiteX0-25" fmla="*/ 5087 w 102713"/>
                    <a:gd name="connsiteY0-26" fmla="*/ 144262 h 157683"/>
                    <a:gd name="connsiteX1-27" fmla="*/ 0 w 102713"/>
                    <a:gd name="connsiteY1-28" fmla="*/ 0 h 157683"/>
                    <a:gd name="connsiteX2-29" fmla="*/ 102713 w 102713"/>
                    <a:gd name="connsiteY2-30" fmla="*/ 157683 h 157683"/>
                    <a:gd name="connsiteX3-31" fmla="*/ 5087 w 102713"/>
                    <a:gd name="connsiteY3-32" fmla="*/ 144262 h 157683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</a:cxnLst>
                  <a:rect l="l" t="t" r="r" b="b"/>
                  <a:pathLst>
                    <a:path w="102713" h="157683">
                      <a:moveTo>
                        <a:pt x="5087" y="144262"/>
                      </a:moveTo>
                      <a:lnTo>
                        <a:pt x="0" y="0"/>
                      </a:lnTo>
                      <a:lnTo>
                        <a:pt x="102713" y="157683"/>
                      </a:lnTo>
                      <a:lnTo>
                        <a:pt x="5087" y="14426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</a:endParaRPr>
                </a:p>
              </p:txBody>
            </p:sp>
          </p:grpSp>
          <p:grpSp>
            <p:nvGrpSpPr>
              <p:cNvPr id="81" name="组合 80"/>
              <p:cNvGrpSpPr/>
              <p:nvPr/>
            </p:nvGrpSpPr>
            <p:grpSpPr>
              <a:xfrm>
                <a:off x="9517022" y="3631020"/>
                <a:ext cx="280452" cy="280452"/>
                <a:chOff x="10971844" y="3639406"/>
                <a:chExt cx="280452" cy="280452"/>
              </a:xfrm>
            </p:grpSpPr>
            <p:sp>
              <p:nvSpPr>
                <p:cNvPr id="82" name="椭圆 81"/>
                <p:cNvSpPr/>
                <p:nvPr/>
              </p:nvSpPr>
              <p:spPr>
                <a:xfrm>
                  <a:off x="10971844" y="3639406"/>
                  <a:ext cx="280452" cy="280452"/>
                </a:xfrm>
                <a:prstGeom prst="ellipse">
                  <a:avLst/>
                </a:prstGeom>
                <a:solidFill>
                  <a:srgbClr val="FFFFFF"/>
                </a:solidFill>
                <a:ln w="25400" cap="flat" cmpd="sng" algn="ctr">
                  <a:solidFill>
                    <a:srgbClr val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83" name="椭圆 82"/>
                <p:cNvSpPr/>
                <p:nvPr/>
              </p:nvSpPr>
              <p:spPr>
                <a:xfrm>
                  <a:off x="11061770" y="3749168"/>
                  <a:ext cx="135279" cy="135279"/>
                </a:xfrm>
                <a:prstGeom prst="ellipse">
                  <a:avLst/>
                </a:prstGeom>
                <a:solidFill>
                  <a:srgbClr val="000000"/>
                </a:solidFill>
                <a:ln w="28575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</a:endParaRPr>
                </a:p>
              </p:txBody>
            </p:sp>
          </p:grpSp>
        </p:grpSp>
        <p:sp>
          <p:nvSpPr>
            <p:cNvPr id="79" name="矩形 78"/>
            <p:cNvSpPr/>
            <p:nvPr/>
          </p:nvSpPr>
          <p:spPr>
            <a:xfrm>
              <a:off x="7616707" y="3616891"/>
              <a:ext cx="1223815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为什么患者超滤过多过快</a:t>
              </a:r>
            </a:p>
          </p:txBody>
        </p:sp>
      </p:grpSp>
      <p:grpSp>
        <p:nvGrpSpPr>
          <p:cNvPr id="88" name="组合 87"/>
          <p:cNvGrpSpPr/>
          <p:nvPr/>
        </p:nvGrpSpPr>
        <p:grpSpPr>
          <a:xfrm>
            <a:off x="7914613" y="2128226"/>
            <a:ext cx="1423563" cy="681708"/>
            <a:chOff x="7355131" y="2040477"/>
            <a:chExt cx="1423563" cy="681708"/>
          </a:xfrm>
        </p:grpSpPr>
        <p:sp>
          <p:nvSpPr>
            <p:cNvPr id="89" name="Oval 30"/>
            <p:cNvSpPr>
              <a:spLocks noChangeArrowheads="1"/>
            </p:cNvSpPr>
            <p:nvPr/>
          </p:nvSpPr>
          <p:spPr bwMode="auto">
            <a:xfrm>
              <a:off x="7355131" y="2040477"/>
              <a:ext cx="1423563" cy="533116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6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90" name="Text Box 59"/>
            <p:cNvSpPr txBox="1">
              <a:spLocks noChangeArrowheads="1"/>
            </p:cNvSpPr>
            <p:nvPr/>
          </p:nvSpPr>
          <p:spPr bwMode="auto">
            <a:xfrm>
              <a:off x="7598920" y="2083136"/>
              <a:ext cx="973459" cy="639049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9525">
              <a:noFill/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zh-CN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缺乏相关的宣教资料</a:t>
              </a:r>
              <a:endParaRPr kumimoji="0" lang="zh-CN" altLang="zh-CN" sz="40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91" name="组合 90"/>
          <p:cNvGrpSpPr/>
          <p:nvPr/>
        </p:nvGrpSpPr>
        <p:grpSpPr>
          <a:xfrm>
            <a:off x="5375942" y="2080169"/>
            <a:ext cx="1137041" cy="575516"/>
            <a:chOff x="7355131" y="2040477"/>
            <a:chExt cx="1423563" cy="720540"/>
          </a:xfrm>
        </p:grpSpPr>
        <p:sp>
          <p:nvSpPr>
            <p:cNvPr id="92" name="Oval 30"/>
            <p:cNvSpPr>
              <a:spLocks noChangeArrowheads="1"/>
            </p:cNvSpPr>
            <p:nvPr/>
          </p:nvSpPr>
          <p:spPr bwMode="auto">
            <a:xfrm>
              <a:off x="7355131" y="2040477"/>
              <a:ext cx="1423563" cy="533116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6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93" name="Text Box 59"/>
            <p:cNvSpPr txBox="1">
              <a:spLocks noChangeArrowheads="1"/>
            </p:cNvSpPr>
            <p:nvPr/>
          </p:nvSpPr>
          <p:spPr bwMode="auto">
            <a:xfrm>
              <a:off x="7463373" y="2121968"/>
              <a:ext cx="1255909" cy="639049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9525">
              <a:noFill/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未及时记录</a:t>
              </a:r>
            </a:p>
          </p:txBody>
        </p:sp>
      </p:grpSp>
      <p:grpSp>
        <p:nvGrpSpPr>
          <p:cNvPr id="94" name="组合 93"/>
          <p:cNvGrpSpPr/>
          <p:nvPr/>
        </p:nvGrpSpPr>
        <p:grpSpPr>
          <a:xfrm>
            <a:off x="3043595" y="1352522"/>
            <a:ext cx="1673346" cy="521468"/>
            <a:chOff x="7355131" y="2040477"/>
            <a:chExt cx="1423563" cy="681708"/>
          </a:xfrm>
        </p:grpSpPr>
        <p:sp>
          <p:nvSpPr>
            <p:cNvPr id="95" name="Oval 30"/>
            <p:cNvSpPr>
              <a:spLocks noChangeArrowheads="1"/>
            </p:cNvSpPr>
            <p:nvPr/>
          </p:nvSpPr>
          <p:spPr bwMode="auto">
            <a:xfrm>
              <a:off x="7355131" y="2040477"/>
              <a:ext cx="1423563" cy="533116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6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96" name="Text Box 59"/>
            <p:cNvSpPr txBox="1">
              <a:spLocks noChangeArrowheads="1"/>
            </p:cNvSpPr>
            <p:nvPr/>
          </p:nvSpPr>
          <p:spPr bwMode="auto">
            <a:xfrm>
              <a:off x="7598920" y="2083136"/>
              <a:ext cx="973459" cy="639049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9525">
              <a:noFill/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透析时间缩短</a:t>
              </a:r>
            </a:p>
          </p:txBody>
        </p:sp>
      </p:grpSp>
      <p:grpSp>
        <p:nvGrpSpPr>
          <p:cNvPr id="97" name="组合 96"/>
          <p:cNvGrpSpPr/>
          <p:nvPr/>
        </p:nvGrpSpPr>
        <p:grpSpPr>
          <a:xfrm>
            <a:off x="3847044" y="4639816"/>
            <a:ext cx="1323482" cy="637577"/>
            <a:chOff x="7355131" y="2040477"/>
            <a:chExt cx="1423563" cy="685790"/>
          </a:xfrm>
        </p:grpSpPr>
        <p:sp>
          <p:nvSpPr>
            <p:cNvPr id="98" name="Oval 30"/>
            <p:cNvSpPr>
              <a:spLocks noChangeArrowheads="1"/>
            </p:cNvSpPr>
            <p:nvPr/>
          </p:nvSpPr>
          <p:spPr bwMode="auto">
            <a:xfrm>
              <a:off x="7355131" y="2040477"/>
              <a:ext cx="1423563" cy="533116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6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99" name="Text Box 59"/>
            <p:cNvSpPr txBox="1">
              <a:spLocks noChangeArrowheads="1"/>
            </p:cNvSpPr>
            <p:nvPr/>
          </p:nvSpPr>
          <p:spPr bwMode="auto">
            <a:xfrm>
              <a:off x="7419400" y="2087218"/>
              <a:ext cx="1255909" cy="639049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9525">
              <a:noFill/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干体重设置</a:t>
              </a:r>
              <a:endParaRPr kumimoji="0" lang="en-US" altLang="zh-CN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过低</a:t>
              </a:r>
            </a:p>
          </p:txBody>
        </p:sp>
      </p:grpSp>
      <p:grpSp>
        <p:nvGrpSpPr>
          <p:cNvPr id="100" name="组合 99"/>
          <p:cNvGrpSpPr/>
          <p:nvPr/>
        </p:nvGrpSpPr>
        <p:grpSpPr>
          <a:xfrm>
            <a:off x="3387665" y="5382886"/>
            <a:ext cx="1490653" cy="718110"/>
            <a:chOff x="7355131" y="2040477"/>
            <a:chExt cx="1423563" cy="685790"/>
          </a:xfrm>
        </p:grpSpPr>
        <p:sp>
          <p:nvSpPr>
            <p:cNvPr id="101" name="Oval 30"/>
            <p:cNvSpPr>
              <a:spLocks noChangeArrowheads="1"/>
            </p:cNvSpPr>
            <p:nvPr/>
          </p:nvSpPr>
          <p:spPr bwMode="auto">
            <a:xfrm>
              <a:off x="7355131" y="2040477"/>
              <a:ext cx="1423563" cy="533116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6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2" name="Text Box 59"/>
            <p:cNvSpPr txBox="1">
              <a:spLocks noChangeArrowheads="1"/>
            </p:cNvSpPr>
            <p:nvPr/>
          </p:nvSpPr>
          <p:spPr bwMode="auto">
            <a:xfrm>
              <a:off x="7419400" y="2087218"/>
              <a:ext cx="1255909" cy="639049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9525">
              <a:noFill/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称重流程部合理及执行不到位</a:t>
              </a:r>
            </a:p>
          </p:txBody>
        </p:sp>
      </p:grp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文本占位符 16"/>
          <p:cNvSpPr txBox="1"/>
          <p:nvPr/>
        </p:nvSpPr>
        <p:spPr>
          <a:xfrm>
            <a:off x="866488" y="103387"/>
            <a:ext cx="5737026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altLang="zh-CN" sz="3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913765"/>
            <a:r>
              <a:rPr lang="zh-CN" altLang="en-US" dirty="0">
                <a:solidFill>
                  <a:schemeClr val="bg1"/>
                </a:solidFill>
              </a:rPr>
              <a:t>真因验证</a:t>
            </a:r>
          </a:p>
        </p:txBody>
      </p:sp>
      <p:graphicFrame>
        <p:nvGraphicFramePr>
          <p:cNvPr id="3" name="表格 2"/>
          <p:cNvGraphicFramePr>
            <a:graphicFrameLocks noGrp="1"/>
          </p:cNvGraphicFramePr>
          <p:nvPr/>
        </p:nvGraphicFramePr>
        <p:xfrm>
          <a:off x="896466" y="2357199"/>
          <a:ext cx="10241434" cy="3370358"/>
        </p:xfrm>
        <a:graphic>
          <a:graphicData uri="http://schemas.openxmlformats.org/drawingml/2006/table">
            <a:tbl>
              <a:tblPr/>
              <a:tblGrid>
                <a:gridCol w="1843138"/>
                <a:gridCol w="1923272"/>
                <a:gridCol w="2597252"/>
                <a:gridCol w="1428653"/>
                <a:gridCol w="1058734"/>
                <a:gridCol w="1390385"/>
              </a:tblGrid>
              <a:tr h="49035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400" b="1" kern="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要因</a:t>
                      </a:r>
                      <a:endParaRPr lang="zh-CN" sz="1400" b="1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400" b="1" kern="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确认内容</a:t>
                      </a:r>
                      <a:endParaRPr lang="zh-CN" sz="1400" b="1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400" b="1" kern="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确认方法</a:t>
                      </a:r>
                      <a:endParaRPr lang="zh-CN" sz="1400" b="1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400" b="1" kern="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确认时间</a:t>
                      </a:r>
                      <a:endParaRPr lang="zh-CN" sz="1400" b="1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400" b="1" kern="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负责人</a:t>
                      </a:r>
                      <a:endParaRPr lang="zh-CN" sz="1400" b="1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400" b="1" kern="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确认地点</a:t>
                      </a:r>
                      <a:endParaRPr lang="zh-CN" sz="1400" b="1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75000"/>
                      </a:schemeClr>
                    </a:solidFill>
                  </a:tcPr>
                </a:tc>
              </a:tr>
              <a:tr h="720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200" b="1" kern="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缺乏相关的宣教资料</a:t>
                      </a:r>
                      <a:endParaRPr lang="zh-CN" sz="1200" b="1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19E9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20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护士是否制定相关资料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20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观察护士是否制定相关资料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8.28</a:t>
                      </a:r>
                      <a:r>
                        <a:rPr lang="en-US" altLang="zh-CN" sz="120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~10.28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altLang="en-US" sz="12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李某某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altLang="en-US" sz="12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产科病房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720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altLang="en-US" sz="1200" b="1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喂养知识缺乏</a:t>
                      </a:r>
                      <a:endParaRPr lang="zh-CN" sz="1200" b="1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19E9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20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是否制定称重流程及是否认真执行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20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每天由护长观察两组护士是否按规范记录体重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5.26-5.30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altLang="en-US" sz="12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张某某</a:t>
                      </a:r>
                      <a:endParaRPr lang="en-US" alt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altLang="en-US" sz="12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产科病房</a:t>
                      </a:r>
                      <a:endParaRPr lang="zh-CN" alt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720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altLang="en-US" sz="1200" b="1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产妇进补不当</a:t>
                      </a:r>
                      <a:endParaRPr lang="zh-CN" sz="1200" b="1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19E9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20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记录干体重数据是否正确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20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明天长由护士观察护士是否正确记录患者干体重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20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8.28~10.28</a:t>
                      </a:r>
                      <a:endParaRPr lang="zh-CN" alt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altLang="en-US" sz="12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胡某某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altLang="en-US" sz="12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产科病房</a:t>
                      </a:r>
                      <a:endParaRPr lang="zh-CN" alt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720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altLang="en-US" sz="1200" b="1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产后术后切口疼痛</a:t>
                      </a:r>
                      <a:endParaRPr lang="zh-CN" sz="1200" b="1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19E9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20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向患者宣教对饮食、水分的控制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20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护士长监督分管护士是否宣教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20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8.28~10.28</a:t>
                      </a:r>
                      <a:endParaRPr lang="zh-CN" alt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altLang="en-US" sz="12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魏某某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altLang="en-US" sz="12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产科病房</a:t>
                      </a:r>
                      <a:endParaRPr lang="zh-CN" alt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4" name="矩形 3"/>
          <p:cNvSpPr/>
          <p:nvPr/>
        </p:nvSpPr>
        <p:spPr>
          <a:xfrm>
            <a:off x="896465" y="1556861"/>
            <a:ext cx="1024143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buFont typeface="Wingdings" panose="05000000000000000000" pitchFamily="2" charset="2"/>
              <a:buNone/>
            </a:pPr>
            <a:r>
              <a:rPr lang="zh-CN" altLang="en-US" sz="12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根据全体圈员投票选定以下四个要因：</a:t>
            </a:r>
            <a:r>
              <a:rPr lang="en-US" altLang="zh-CN" sz="12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12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、护士知识掌握不全；</a:t>
            </a:r>
            <a:r>
              <a:rPr lang="en-US" altLang="zh-CN" sz="12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12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、产妇母乳喂养知识缺乏；</a:t>
            </a:r>
            <a:r>
              <a:rPr lang="en-US" altLang="zh-CN" sz="12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12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、产妇进补不当；</a:t>
            </a:r>
            <a:r>
              <a:rPr lang="en-US" altLang="zh-CN" sz="12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en-US" sz="12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、产后术后切口疼痛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文本占位符 16"/>
          <p:cNvSpPr txBox="1"/>
          <p:nvPr/>
        </p:nvSpPr>
        <p:spPr>
          <a:xfrm>
            <a:off x="866488" y="103387"/>
            <a:ext cx="5737026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altLang="zh-CN" sz="3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913765"/>
            <a:r>
              <a:rPr lang="zh-CN" altLang="en-US" dirty="0" smtClean="0">
                <a:solidFill>
                  <a:schemeClr val="bg1"/>
                </a:solidFill>
              </a:rPr>
              <a:t>真因验证</a:t>
            </a:r>
            <a:endParaRPr lang="zh-CN" altLang="en-US" dirty="0">
              <a:solidFill>
                <a:schemeClr val="bg1"/>
              </a:solidFill>
            </a:endParaRPr>
          </a:p>
        </p:txBody>
      </p:sp>
      <p:graphicFrame>
        <p:nvGraphicFramePr>
          <p:cNvPr id="6" name="图表 5"/>
          <p:cNvGraphicFramePr/>
          <p:nvPr/>
        </p:nvGraphicFramePr>
        <p:xfrm>
          <a:off x="866488" y="1492218"/>
          <a:ext cx="10152108" cy="53657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7" name="直接连接符 6"/>
          <p:cNvCxnSpPr/>
          <p:nvPr/>
        </p:nvCxnSpPr>
        <p:spPr>
          <a:xfrm>
            <a:off x="4359148" y="2763457"/>
            <a:ext cx="0" cy="1452652"/>
          </a:xfrm>
          <a:prstGeom prst="line">
            <a:avLst/>
          </a:prstGeom>
          <a:noFill/>
          <a:ln w="31750" cap="flat" cmpd="sng" algn="ctr">
            <a:solidFill>
              <a:srgbClr val="F75F35"/>
            </a:solidFill>
            <a:prstDash val="sysDash"/>
            <a:miter lim="800000"/>
          </a:ln>
          <a:effectLst/>
        </p:spPr>
      </p:cxnSp>
      <p:cxnSp>
        <p:nvCxnSpPr>
          <p:cNvPr id="8" name="直接连接符 7"/>
          <p:cNvCxnSpPr/>
          <p:nvPr/>
        </p:nvCxnSpPr>
        <p:spPr>
          <a:xfrm>
            <a:off x="4359148" y="2771695"/>
            <a:ext cx="4798270" cy="0"/>
          </a:xfrm>
          <a:prstGeom prst="line">
            <a:avLst/>
          </a:prstGeom>
          <a:noFill/>
          <a:ln w="31750" cap="flat" cmpd="sng" algn="ctr">
            <a:solidFill>
              <a:srgbClr val="F75F35"/>
            </a:solidFill>
            <a:prstDash val="sysDash"/>
            <a:miter lim="800000"/>
          </a:ln>
          <a:effectLst/>
        </p:spPr>
      </p:cxnSp>
      <p:sp>
        <p:nvSpPr>
          <p:cNvPr id="9" name="矩形 8"/>
          <p:cNvSpPr/>
          <p:nvPr/>
        </p:nvSpPr>
        <p:spPr>
          <a:xfrm>
            <a:off x="4055004" y="1252214"/>
            <a:ext cx="275770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CN" altLang="en-US" sz="2400" b="1" dirty="0">
                <a:solidFill>
                  <a:srgbClr val="00999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真因验证柏拉图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椭圆 24"/>
          <p:cNvSpPr/>
          <p:nvPr/>
        </p:nvSpPr>
        <p:spPr>
          <a:xfrm>
            <a:off x="3238501" y="1793828"/>
            <a:ext cx="1905000" cy="1905000"/>
          </a:xfrm>
          <a:prstGeom prst="ellipse">
            <a:avLst/>
          </a:prstGeom>
          <a:solidFill>
            <a:srgbClr val="019E97"/>
          </a:solidFill>
          <a:ln w="127000">
            <a:solidFill>
              <a:schemeClr val="bg1">
                <a:lumMod val="95000"/>
              </a:schemeClr>
            </a:solidFill>
            <a:round/>
          </a:ln>
          <a:effectLst/>
          <a:sp3d extrusionH="762000">
            <a:bevelT w="38100" h="38100"/>
          </a:sp3d>
        </p:spPr>
        <p:txBody>
          <a:bodyPr lIns="0" tIns="0" rIns="0" bIns="0" rtlCol="0" anchor="ctr"/>
          <a:lstStyle/>
          <a:p>
            <a:pPr algn="ctr"/>
            <a:endParaRPr lang="zh-CN" altLang="en-US" sz="3200" b="1" dirty="0">
              <a:solidFill>
                <a:prstClr val="white">
                  <a:lumMod val="95000"/>
                </a:prstClr>
              </a:solidFill>
              <a:ea typeface="微软雅黑" panose="020B0503020204020204" pitchFamily="34" charset="-122"/>
            </a:endParaRPr>
          </a:p>
        </p:txBody>
      </p:sp>
      <p:sp>
        <p:nvSpPr>
          <p:cNvPr id="17" name="文本占位符 16"/>
          <p:cNvSpPr txBox="1"/>
          <p:nvPr/>
        </p:nvSpPr>
        <p:spPr>
          <a:xfrm>
            <a:off x="5453743" y="1617267"/>
            <a:ext cx="2503714" cy="1396729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ctr" defTabSz="914400" rtl="0" eaLnBrk="1" latinLnBrk="0" hangingPunct="1">
              <a:lnSpc>
                <a:spcPct val="13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7200" b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08</a:t>
            </a:r>
            <a:endParaRPr lang="en-US" altLang="zh-CN" sz="7200" b="0" dirty="0">
              <a:solidFill>
                <a:schemeClr val="tx1">
                  <a:lumMod val="65000"/>
                  <a:lumOff val="35000"/>
                </a:schemeClr>
              </a:solidFill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4259887" y="5780742"/>
            <a:ext cx="7932113" cy="1042443"/>
          </a:xfrm>
          <a:prstGeom prst="rect">
            <a:avLst/>
          </a:prstGeom>
          <a:solidFill>
            <a:srgbClr val="019E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9" name="组合 18"/>
          <p:cNvGrpSpPr/>
          <p:nvPr/>
        </p:nvGrpSpPr>
        <p:grpSpPr>
          <a:xfrm flipH="1">
            <a:off x="-1" y="5780742"/>
            <a:ext cx="4259888" cy="1042443"/>
            <a:chOff x="1726876" y="4080126"/>
            <a:chExt cx="9012980" cy="2205578"/>
          </a:xfrm>
        </p:grpSpPr>
        <p:grpSp>
          <p:nvGrpSpPr>
            <p:cNvPr id="20" name="组合 19"/>
            <p:cNvGrpSpPr/>
            <p:nvPr/>
          </p:nvGrpSpPr>
          <p:grpSpPr>
            <a:xfrm>
              <a:off x="8534268" y="4080126"/>
              <a:ext cx="2205588" cy="2205578"/>
              <a:chOff x="1174007" y="954462"/>
              <a:chExt cx="1329951" cy="1329951"/>
            </a:xfrm>
            <a:solidFill>
              <a:srgbClr val="21A247"/>
            </a:solidFill>
          </p:grpSpPr>
          <p:sp>
            <p:nvSpPr>
              <p:cNvPr id="22" name="矩形 21"/>
              <p:cNvSpPr/>
              <p:nvPr/>
            </p:nvSpPr>
            <p:spPr>
              <a:xfrm>
                <a:off x="1605900" y="954462"/>
                <a:ext cx="466165" cy="1329951"/>
              </a:xfrm>
              <a:prstGeom prst="rect">
                <a:avLst/>
              </a:prstGeom>
              <a:solidFill>
                <a:srgbClr val="019E9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/>
              </a:p>
            </p:txBody>
          </p:sp>
          <p:sp>
            <p:nvSpPr>
              <p:cNvPr id="23" name="矩形 22"/>
              <p:cNvSpPr/>
              <p:nvPr/>
            </p:nvSpPr>
            <p:spPr>
              <a:xfrm rot="5400000">
                <a:off x="1605900" y="954461"/>
                <a:ext cx="466165" cy="1329951"/>
              </a:xfrm>
              <a:prstGeom prst="rect">
                <a:avLst/>
              </a:prstGeom>
              <a:solidFill>
                <a:srgbClr val="019E9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/>
              </a:p>
            </p:txBody>
          </p:sp>
        </p:grpSp>
        <p:sp>
          <p:nvSpPr>
            <p:cNvPr id="21" name="任意多边形: 形状 20"/>
            <p:cNvSpPr/>
            <p:nvPr/>
          </p:nvSpPr>
          <p:spPr>
            <a:xfrm>
              <a:off x="1726876" y="4080126"/>
              <a:ext cx="7347097" cy="2205578"/>
            </a:xfrm>
            <a:custGeom>
              <a:avLst/>
              <a:gdLst>
                <a:gd name="connsiteX0" fmla="*/ 0 w 7347097"/>
                <a:gd name="connsiteY0" fmla="*/ 0 h 2205578"/>
                <a:gd name="connsiteX1" fmla="*/ 4391246 w 7347097"/>
                <a:gd name="connsiteY1" fmla="*/ 0 h 2205578"/>
                <a:gd name="connsiteX2" fmla="*/ 6645349 w 7347097"/>
                <a:gd name="connsiteY2" fmla="*/ 0 h 2205578"/>
                <a:gd name="connsiteX3" fmla="*/ 7347097 w 7347097"/>
                <a:gd name="connsiteY3" fmla="*/ 0 h 2205578"/>
                <a:gd name="connsiteX4" fmla="*/ 7347097 w 7347097"/>
                <a:gd name="connsiteY4" fmla="*/ 549776 h 2205578"/>
                <a:gd name="connsiteX5" fmla="*/ 6645349 w 7347097"/>
                <a:gd name="connsiteY5" fmla="*/ 549776 h 2205578"/>
                <a:gd name="connsiteX6" fmla="*/ 6645349 w 7347097"/>
                <a:gd name="connsiteY6" fmla="*/ 1653644 h 2205578"/>
                <a:gd name="connsiteX7" fmla="*/ 7347097 w 7347097"/>
                <a:gd name="connsiteY7" fmla="*/ 1653644 h 2205578"/>
                <a:gd name="connsiteX8" fmla="*/ 7347097 w 7347097"/>
                <a:gd name="connsiteY8" fmla="*/ 2205578 h 2205578"/>
                <a:gd name="connsiteX9" fmla="*/ 4391246 w 7347097"/>
                <a:gd name="connsiteY9" fmla="*/ 2205578 h 2205578"/>
                <a:gd name="connsiteX10" fmla="*/ 4391246 w 7347097"/>
                <a:gd name="connsiteY10" fmla="*/ 2199345 h 2205578"/>
                <a:gd name="connsiteX11" fmla="*/ 0 w 7347097"/>
                <a:gd name="connsiteY11" fmla="*/ 2199345 h 2205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347097" h="2205578">
                  <a:moveTo>
                    <a:pt x="0" y="0"/>
                  </a:moveTo>
                  <a:lnTo>
                    <a:pt x="4391246" y="0"/>
                  </a:lnTo>
                  <a:lnTo>
                    <a:pt x="6645349" y="0"/>
                  </a:lnTo>
                  <a:lnTo>
                    <a:pt x="7347097" y="0"/>
                  </a:lnTo>
                  <a:lnTo>
                    <a:pt x="7347097" y="549776"/>
                  </a:lnTo>
                  <a:lnTo>
                    <a:pt x="6645349" y="549776"/>
                  </a:lnTo>
                  <a:lnTo>
                    <a:pt x="6645349" y="1653644"/>
                  </a:lnTo>
                  <a:lnTo>
                    <a:pt x="7347097" y="1653644"/>
                  </a:lnTo>
                  <a:lnTo>
                    <a:pt x="7347097" y="2205578"/>
                  </a:lnTo>
                  <a:lnTo>
                    <a:pt x="4391246" y="2205578"/>
                  </a:lnTo>
                  <a:lnTo>
                    <a:pt x="4391246" y="2199345"/>
                  </a:lnTo>
                  <a:lnTo>
                    <a:pt x="0" y="2199345"/>
                  </a:lnTo>
                  <a:close/>
                </a:path>
              </a:pathLst>
            </a:custGeom>
            <a:solidFill>
              <a:srgbClr val="019E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24" name="TextBox 57"/>
          <p:cNvSpPr txBox="1"/>
          <p:nvPr/>
        </p:nvSpPr>
        <p:spPr>
          <a:xfrm>
            <a:off x="1206688" y="5962240"/>
            <a:ext cx="77689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>
                <a:solidFill>
                  <a:schemeClr val="bg1"/>
                </a:solidFill>
              </a:rPr>
              <a:t>无德者不能为医，有品者方能济世</a:t>
            </a:r>
            <a:endParaRPr lang="id-ID" sz="3200" b="1" dirty="0">
              <a:solidFill>
                <a:schemeClr val="bg1"/>
              </a:solidFill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3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7149" y="2070805"/>
            <a:ext cx="1376997" cy="1351045"/>
          </a:xfrm>
          <a:prstGeom prst="rect">
            <a:avLst/>
          </a:prstGeom>
        </p:spPr>
      </p:pic>
      <p:sp>
        <p:nvSpPr>
          <p:cNvPr id="13" name="文本占位符 16"/>
          <p:cNvSpPr txBox="1"/>
          <p:nvPr/>
        </p:nvSpPr>
        <p:spPr>
          <a:xfrm>
            <a:off x="5453743" y="2763758"/>
            <a:ext cx="3648074" cy="707886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 defTabSz="914400" rtl="0" eaLnBrk="1" latinLnBrk="0" hangingPunct="1">
              <a:lnSpc>
                <a:spcPct val="13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zh-CN" altLang="en-US" sz="4000" dirty="0" smtClean="0">
                <a:solidFill>
                  <a:srgbClr val="009999"/>
                </a:solidFill>
              </a:rPr>
              <a:t>对策拟定</a:t>
            </a:r>
            <a:endParaRPr lang="zh-CN" altLang="en-US" sz="4000" dirty="0">
              <a:solidFill>
                <a:srgbClr val="009999"/>
              </a:solidFill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文本占位符 16"/>
          <p:cNvSpPr txBox="1"/>
          <p:nvPr/>
        </p:nvSpPr>
        <p:spPr>
          <a:xfrm>
            <a:off x="866488" y="103387"/>
            <a:ext cx="5737026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altLang="zh-CN" sz="3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913765"/>
            <a:r>
              <a:rPr lang="zh-CN" altLang="en-US" dirty="0" smtClean="0">
                <a:solidFill>
                  <a:schemeClr val="bg1"/>
                </a:solidFill>
              </a:rPr>
              <a:t>对策设定</a:t>
            </a:r>
            <a:endParaRPr lang="zh-CN" altLang="en-US" dirty="0">
              <a:solidFill>
                <a:schemeClr val="bg1"/>
              </a:solidFill>
            </a:endParaRPr>
          </a:p>
        </p:txBody>
      </p:sp>
      <p:graphicFrame>
        <p:nvGraphicFramePr>
          <p:cNvPr id="3" name="表格 2"/>
          <p:cNvGraphicFramePr>
            <a:graphicFrameLocks noGrp="1"/>
          </p:cNvGraphicFramePr>
          <p:nvPr/>
        </p:nvGraphicFramePr>
        <p:xfrm>
          <a:off x="815688" y="940475"/>
          <a:ext cx="10793187" cy="5350109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205984"/>
                <a:gridCol w="3469876"/>
                <a:gridCol w="450256"/>
                <a:gridCol w="431631"/>
                <a:gridCol w="491557"/>
                <a:gridCol w="491557"/>
                <a:gridCol w="911851"/>
                <a:gridCol w="911851"/>
                <a:gridCol w="726400"/>
                <a:gridCol w="851112"/>
                <a:gridCol w="851112"/>
              </a:tblGrid>
              <a:tr h="236224"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60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原因分析</a:t>
                      </a:r>
                    </a:p>
                  </a:txBody>
                  <a:tcPr marL="58662" marR="58662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60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对策方案</a:t>
                      </a:r>
                    </a:p>
                  </a:txBody>
                  <a:tcPr marL="58662" marR="58662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 grid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60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评价</a:t>
                      </a:r>
                    </a:p>
                  </a:txBody>
                  <a:tcPr marL="58662" marR="58662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600" kern="10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总分</a:t>
                      </a:r>
                    </a:p>
                  </a:txBody>
                  <a:tcPr marL="58662" marR="58662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600" kern="10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采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600" kern="10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纳</a:t>
                      </a:r>
                    </a:p>
                  </a:txBody>
                  <a:tcPr marL="58662" marR="58662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sz="1600" kern="10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实施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sz="1600" kern="10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时间</a:t>
                      </a:r>
                    </a:p>
                  </a:txBody>
                  <a:tcPr marL="58662" marR="58662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600" kern="10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负责人</a:t>
                      </a:r>
                    </a:p>
                  </a:txBody>
                  <a:tcPr marL="58662" marR="58662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600" kern="10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对策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600" kern="10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编号</a:t>
                      </a:r>
                    </a:p>
                  </a:txBody>
                  <a:tcPr marL="58662" marR="58662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160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提案人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600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662" marR="58662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75000"/>
                      </a:schemeClr>
                    </a:solidFill>
                  </a:tcPr>
                </a:tc>
              </a:tr>
              <a:tr h="708673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60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可行性</a:t>
                      </a:r>
                    </a:p>
                  </a:txBody>
                  <a:tcPr marL="58662" marR="58662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60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经济性</a:t>
                      </a:r>
                    </a:p>
                  </a:txBody>
                  <a:tcPr marL="58662" marR="58662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60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效益性</a:t>
                      </a:r>
                    </a:p>
                  </a:txBody>
                  <a:tcPr marL="58662" marR="58662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</a:tr>
              <a:tr h="470476">
                <a:tc row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r>
                        <a:rPr lang="zh-CN" sz="140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、</a:t>
                      </a:r>
                      <a:r>
                        <a:rPr lang="zh-CN" sz="1400" kern="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缺乏相关的宣教资料</a:t>
                      </a:r>
                      <a:endParaRPr lang="zh-CN" sz="1400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662" marR="58662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19E9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r>
                        <a:rPr lang="zh-CN" sz="120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、责任护士加强宣教次数：透析前后各一次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662" marR="58662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30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662" marR="58662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26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662" marR="58662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28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662" marR="58662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84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662" marR="58662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200" kern="1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×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662" marR="58662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662" marR="58662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662" marR="58662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662" marR="58662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662" marR="58662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470476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</a:t>
                      </a:r>
                      <a:r>
                        <a:rPr lang="zh-CN" sz="120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、分管护士对病人的情况要全面了解，做到心中有数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662" marR="58662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26</a:t>
                      </a:r>
                      <a:endParaRPr lang="zh-CN" sz="12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662" marR="58662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28</a:t>
                      </a:r>
                      <a:endParaRPr lang="zh-CN" sz="12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662" marR="58662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28</a:t>
                      </a:r>
                      <a:endParaRPr lang="zh-CN" sz="12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662" marR="58662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82</a:t>
                      </a:r>
                      <a:endParaRPr lang="zh-CN" sz="12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662" marR="58662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200" kern="1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×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662" marR="58662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662" marR="58662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662" marR="58662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662" marR="58662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662" marR="58662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705714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kern="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</a:t>
                      </a:r>
                      <a:r>
                        <a:rPr lang="zh-CN" sz="1200" kern="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、制作低血压患者防治手册</a:t>
                      </a:r>
                      <a:endParaRPr lang="zh-CN" sz="1200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662" marR="58662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19E9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40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662" marR="58662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34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662" marR="58662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34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662" marR="58662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108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662" marR="58662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662" marR="58662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6.9</a:t>
                      </a:r>
                      <a:r>
                        <a:rPr lang="zh-CN" sz="1200" kern="1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日</a:t>
                      </a:r>
                      <a:r>
                        <a:rPr lang="en-US" sz="1200" kern="1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-6.21</a:t>
                      </a:r>
                      <a:r>
                        <a:rPr lang="zh-CN" sz="1200" kern="1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日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662" marR="58662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662" marR="58662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200" kern="1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对策一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662" marR="58662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662" marR="58662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470476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</a:t>
                      </a:r>
                      <a:r>
                        <a:rPr lang="zh-CN" sz="120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、责任护士利用笔记本对患者的体重做好记录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662" marR="58662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24</a:t>
                      </a:r>
                      <a:endParaRPr lang="zh-CN" sz="12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662" marR="58662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26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662" marR="58662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24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662" marR="58662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74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662" marR="58662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200" kern="1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×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662" marR="58662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662" marR="58662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662" marR="58662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662" marR="58662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662" marR="58662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470476">
                <a:tc row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</a:t>
                      </a:r>
                      <a:r>
                        <a:rPr lang="zh-CN" sz="140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、健康教育不到位</a:t>
                      </a:r>
                    </a:p>
                  </a:txBody>
                  <a:tcPr marL="58662" marR="58662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19E9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r>
                        <a:rPr lang="zh-CN" sz="120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、落实护士责任制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662" marR="58662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24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662" marR="58662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24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662" marR="58662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22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662" marR="58662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68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662" marR="58662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200" kern="1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×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662" marR="58662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662" marR="58662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662" marR="58662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662" marR="58662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662" marR="58662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470476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</a:t>
                      </a:r>
                      <a:r>
                        <a:rPr lang="zh-CN" sz="120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、对每个透析病人均应做好饮食、注意事项的宣教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662" marR="58662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26</a:t>
                      </a:r>
                      <a:endParaRPr lang="zh-CN" sz="12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662" marR="58662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28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662" marR="58662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20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662" marR="58662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74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662" marR="58662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200" kern="1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×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662" marR="58662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662" marR="58662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662" marR="58662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662" marR="58662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662" marR="58662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610941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</a:t>
                      </a:r>
                      <a:r>
                        <a:rPr lang="zh-CN" sz="120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、由两班护士对透析病人进行抽查、了解健康教育效果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662" marR="58662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22</a:t>
                      </a:r>
                      <a:endParaRPr lang="zh-CN" sz="12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662" marR="58662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24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662" marR="58662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26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662" marR="58662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72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662" marR="58662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200" kern="1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×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662" marR="58662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662" marR="58662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662" marR="58662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662" marR="58662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662" marR="58662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705714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kern="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</a:t>
                      </a:r>
                      <a:r>
                        <a:rPr lang="zh-CN" sz="1200" kern="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、加强对患者及家属的健康教育</a:t>
                      </a:r>
                      <a:endParaRPr lang="zh-CN" sz="1200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662" marR="58662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19E9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34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662" marR="58662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36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662" marR="58662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36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662" marR="58662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106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662" marR="58662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662" marR="58662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6.9</a:t>
                      </a:r>
                      <a:r>
                        <a:rPr lang="zh-CN" sz="1200" kern="1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日</a:t>
                      </a:r>
                      <a:r>
                        <a:rPr lang="en-US" sz="1200" kern="1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-6.21</a:t>
                      </a:r>
                      <a:r>
                        <a:rPr lang="zh-CN" sz="1200" kern="1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日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662" marR="58662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662" marR="58662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200" kern="100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对策二</a:t>
                      </a: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662" marR="58662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endParaRPr lang="zh-CN" sz="12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8662" marR="58662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8175" y="2991743"/>
            <a:ext cx="459004" cy="44466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8175" y="5745670"/>
            <a:ext cx="459004" cy="444668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文本占位符 16"/>
          <p:cNvSpPr txBox="1"/>
          <p:nvPr/>
        </p:nvSpPr>
        <p:spPr>
          <a:xfrm>
            <a:off x="866488" y="103387"/>
            <a:ext cx="5737026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altLang="zh-CN" sz="3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913765"/>
            <a:r>
              <a:rPr lang="zh-CN" altLang="en-US" dirty="0" smtClean="0">
                <a:solidFill>
                  <a:schemeClr val="bg1"/>
                </a:solidFill>
              </a:rPr>
              <a:t>对策设定</a:t>
            </a:r>
            <a:endParaRPr lang="zh-CN" altLang="en-US" dirty="0">
              <a:solidFill>
                <a:schemeClr val="bg1"/>
              </a:solidFill>
            </a:endParaRPr>
          </a:p>
        </p:txBody>
      </p:sp>
      <p:graphicFrame>
        <p:nvGraphicFramePr>
          <p:cNvPr id="6" name="表格 5"/>
          <p:cNvGraphicFramePr>
            <a:graphicFrameLocks noGrp="1"/>
          </p:cNvGraphicFramePr>
          <p:nvPr/>
        </p:nvGraphicFramePr>
        <p:xfrm>
          <a:off x="634646" y="982890"/>
          <a:ext cx="11022639" cy="5095262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2357606"/>
                <a:gridCol w="2988134"/>
                <a:gridCol w="5676899"/>
              </a:tblGrid>
              <a:tr h="19363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400" b="1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对策一</a:t>
                      </a:r>
                    </a:p>
                  </a:txBody>
                  <a:tcPr marL="29189" marR="29189" marT="0" marB="0" anchor="ctr">
                    <a:lnL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1A247"/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400" b="1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制作低血压患者防治手册</a:t>
                      </a:r>
                    </a:p>
                  </a:txBody>
                  <a:tcPr marL="29189" marR="29189" marT="0" marB="0">
                    <a:lnL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1A24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</a:tr>
              <a:tr h="19363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400" b="1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主要原因</a:t>
                      </a:r>
                    </a:p>
                  </a:txBody>
                  <a:tcPr marL="29189" marR="29189" marT="0" marB="0" anchor="ctr">
                    <a:lnL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19E97"/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400" b="1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护士对患者低血压的宣教力度不够</a:t>
                      </a:r>
                    </a:p>
                  </a:txBody>
                  <a:tcPr marL="29189" marR="29189" marT="0" marB="0">
                    <a:lnL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19E9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</a:tr>
              <a:tr h="2712509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altLang="en-US" sz="1400" kern="1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改善前：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zh-CN" sz="1400" kern="1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1.</a:t>
                      </a:r>
                      <a:r>
                        <a:rPr lang="zh-CN" altLang="en-US" sz="1400" kern="1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护士未制作低血压防治手册，未做好相关知识的宣教。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zh-CN" sz="1400" kern="1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2.</a:t>
                      </a:r>
                      <a:r>
                        <a:rPr lang="zh-CN" altLang="en-US" sz="1400" kern="1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护士宣教力度不够。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zh-CN" sz="1400" kern="1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r>
                        <a:rPr lang="zh-CN" altLang="en-US" sz="1400" kern="1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、改善计划（简要）：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altLang="en-US" sz="1400" kern="1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（</a:t>
                      </a:r>
                      <a:r>
                        <a:rPr lang="en-US" altLang="zh-CN" sz="1400" kern="1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r>
                        <a:rPr lang="zh-CN" altLang="en-US" sz="1400" kern="1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）由圈员共同讨论、制定防治手册内容、由梁秀制定出相应的手册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altLang="en-US" sz="1400" kern="1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（</a:t>
                      </a:r>
                      <a:r>
                        <a:rPr lang="en-US" altLang="zh-CN" sz="1400" kern="1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</a:t>
                      </a:r>
                      <a:r>
                        <a:rPr lang="zh-CN" altLang="en-US" sz="1400" kern="1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）由</a:t>
                      </a:r>
                      <a:r>
                        <a:rPr lang="en-US" altLang="zh-CN" sz="1400" kern="1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xxx</a:t>
                      </a:r>
                      <a:r>
                        <a:rPr lang="zh-CN" altLang="en-US" sz="1400" kern="1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负责培训防治手册的使用规范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altLang="en-US" sz="1400" kern="1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（</a:t>
                      </a:r>
                      <a:r>
                        <a:rPr lang="en-US" altLang="zh-CN" sz="1400" kern="1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</a:t>
                      </a:r>
                      <a:r>
                        <a:rPr lang="zh-CN" altLang="en-US" sz="1400" kern="1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）由</a:t>
                      </a:r>
                      <a:r>
                        <a:rPr lang="en-US" altLang="zh-CN" sz="1400" kern="1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xxx</a:t>
                      </a:r>
                      <a:r>
                        <a:rPr lang="zh-CN" altLang="en-US" sz="1400" kern="1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负责检查培训效果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altLang="en-US" sz="1400" kern="1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（</a:t>
                      </a:r>
                      <a:r>
                        <a:rPr lang="en-US" altLang="zh-CN" sz="1400" kern="1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</a:t>
                      </a:r>
                      <a:r>
                        <a:rPr lang="zh-CN" altLang="en-US" sz="1400" kern="1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）责任护士按照规范进行宣教、班班宣教，并记录患者掌握的情况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altLang="en-US" sz="1400" kern="1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（</a:t>
                      </a:r>
                      <a:r>
                        <a:rPr lang="en-US" altLang="zh-CN" sz="1400" kern="1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</a:t>
                      </a:r>
                      <a:r>
                        <a:rPr lang="zh-CN" altLang="en-US" sz="1400" kern="1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）由</a:t>
                      </a:r>
                      <a:r>
                        <a:rPr lang="en-US" altLang="zh-CN" sz="1400" kern="100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xxxx</a:t>
                      </a:r>
                      <a:r>
                        <a:rPr lang="zh-CN" altLang="en-US" sz="1400" kern="1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负责督促执行情况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altLang="en-US" sz="1400" kern="1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（</a:t>
                      </a:r>
                      <a:r>
                        <a:rPr lang="en-US" altLang="zh-CN" sz="1400" kern="1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</a:t>
                      </a:r>
                      <a:r>
                        <a:rPr lang="zh-CN" altLang="en-US" sz="1400" kern="1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）由护士长负责全面督查</a:t>
                      </a:r>
                      <a:endParaRPr lang="zh-CN" altLang="en-US" sz="140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9189" marR="29189" marT="0" marB="0">
                    <a:lnL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/>
                      </a:r>
                      <a:br>
                        <a:rPr lang="zh-CN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</a:br>
                      <a:r>
                        <a:rPr lang="en-US" altLang="zh-CN" sz="1400" kern="1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</a:t>
                      </a:r>
                      <a:r>
                        <a:rPr lang="zh-CN" altLang="en-US" sz="1400" kern="1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、具体改善方法的实施过程（详细）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altLang="en-US" sz="1400" kern="1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（</a:t>
                      </a:r>
                      <a:r>
                        <a:rPr lang="en-US" altLang="zh-CN" sz="1400" kern="1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r>
                        <a:rPr lang="zh-CN" altLang="en-US" sz="1400" kern="1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）对策实施：血透室护士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altLang="en-US" sz="1400" kern="1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（</a:t>
                      </a:r>
                      <a:r>
                        <a:rPr lang="en-US" altLang="zh-CN" sz="1400" kern="1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</a:t>
                      </a:r>
                      <a:r>
                        <a:rPr lang="zh-CN" altLang="en-US" sz="1400" kern="1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）实施负责人：</a:t>
                      </a:r>
                      <a:r>
                        <a:rPr lang="en-US" altLang="zh-CN" sz="1400" kern="100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xxxxx</a:t>
                      </a:r>
                      <a:endParaRPr lang="zh-CN" altLang="en-US" sz="1400" kern="10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altLang="en-US" sz="1400" kern="1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（</a:t>
                      </a:r>
                      <a:r>
                        <a:rPr lang="en-US" altLang="zh-CN" sz="1400" kern="1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</a:t>
                      </a:r>
                      <a:r>
                        <a:rPr lang="zh-CN" altLang="en-US" sz="1400" kern="1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）实施地点：血透室透析区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altLang="en-US" sz="1400" kern="1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（</a:t>
                      </a:r>
                      <a:r>
                        <a:rPr lang="en-US" altLang="zh-CN" sz="1400" kern="1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</a:t>
                      </a:r>
                      <a:r>
                        <a:rPr lang="zh-CN" altLang="en-US" sz="1400" kern="1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）实施时间：</a:t>
                      </a:r>
                      <a:r>
                        <a:rPr lang="en-US" altLang="zh-CN" sz="1400" kern="1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2014</a:t>
                      </a:r>
                      <a:r>
                        <a:rPr lang="zh-CN" altLang="en-US" sz="1400" kern="1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年 </a:t>
                      </a:r>
                      <a:r>
                        <a:rPr lang="en-US" altLang="zh-CN" sz="1400" kern="1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 </a:t>
                      </a:r>
                      <a:r>
                        <a:rPr lang="zh-CN" altLang="en-US" sz="1400" kern="1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月</a:t>
                      </a:r>
                      <a:r>
                        <a:rPr lang="en-US" altLang="zh-CN" sz="1400" kern="1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09 </a:t>
                      </a:r>
                      <a:r>
                        <a:rPr lang="zh-CN" altLang="en-US" sz="1400" kern="1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日</a:t>
                      </a:r>
                      <a:r>
                        <a:rPr lang="en-US" altLang="zh-CN" sz="1400" kern="1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~ 6 </a:t>
                      </a:r>
                      <a:r>
                        <a:rPr lang="zh-CN" altLang="en-US" sz="1400" kern="1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月</a:t>
                      </a:r>
                      <a:r>
                        <a:rPr lang="en-US" altLang="zh-CN" sz="1400" kern="1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30 </a:t>
                      </a:r>
                      <a:r>
                        <a:rPr lang="zh-CN" altLang="en-US" sz="1400" kern="1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日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endParaRPr lang="zh-CN" sz="140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9189" marR="29189" marT="0" marB="0">
                    <a:lnL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742673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endParaRPr lang="zh-CN" sz="140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</a:t>
                      </a:r>
                      <a:r>
                        <a:rPr lang="zh-CN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、检讨与标准化 </a:t>
                      </a:r>
                      <a:r>
                        <a:rPr lang="en-US" sz="1400" b="1" kern="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40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sz="1400" kern="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（</a:t>
                      </a:r>
                      <a:r>
                        <a:rPr lang="en-US" sz="1400" kern="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r>
                        <a:rPr lang="zh-CN" sz="1400" kern="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）经由效果确认该对策为有效对策。</a:t>
                      </a:r>
                    </a:p>
                    <a:p>
                      <a:pPr indent="65405" algn="just">
                        <a:spcAft>
                          <a:spcPts val="0"/>
                        </a:spcAft>
                      </a:pPr>
                      <a:r>
                        <a:rPr lang="zh-CN" sz="1400" kern="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（</a:t>
                      </a:r>
                      <a:r>
                        <a:rPr lang="en-US" sz="1400" kern="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</a:t>
                      </a:r>
                      <a:r>
                        <a:rPr lang="zh-CN" sz="1400" kern="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）将上述规范列入各组各组职责中。</a:t>
                      </a:r>
                    </a:p>
                    <a:p>
                      <a:pPr indent="65405" algn="just">
                        <a:spcAft>
                          <a:spcPts val="0"/>
                        </a:spcAft>
                      </a:pPr>
                      <a:r>
                        <a:rPr lang="zh-CN" sz="1400" kern="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（</a:t>
                      </a:r>
                      <a:r>
                        <a:rPr lang="en-US" sz="1400" kern="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</a:t>
                      </a:r>
                      <a:r>
                        <a:rPr lang="zh-CN" sz="1400" kern="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）上述规程列入对新入科护士岗前培训内容，考核合格后方可独立排班。</a:t>
                      </a:r>
                    </a:p>
                    <a:p>
                      <a:pPr indent="65405" algn="just">
                        <a:spcAft>
                          <a:spcPts val="0"/>
                        </a:spcAft>
                      </a:pPr>
                      <a:r>
                        <a:rPr lang="zh-CN" sz="1400" kern="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（</a:t>
                      </a:r>
                      <a:r>
                        <a:rPr lang="en-US" sz="1400" kern="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</a:t>
                      </a:r>
                      <a:r>
                        <a:rPr lang="zh-CN" sz="1400" kern="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）每年对全体护士进行上述操作规范进行强化考核一次。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sz="1400" kern="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（</a:t>
                      </a:r>
                      <a:r>
                        <a:rPr lang="en-US" sz="1400" kern="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</a:t>
                      </a:r>
                      <a:r>
                        <a:rPr lang="zh-CN" sz="1400" kern="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）每月随机抽查纳入绩效考核范畴</a:t>
                      </a:r>
                      <a:r>
                        <a:rPr lang="zh-CN" sz="1400" kern="1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。</a:t>
                      </a:r>
                      <a:endParaRPr lang="zh-CN" sz="140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9189" marR="29189" marT="0" marB="0">
                    <a:lnL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endParaRPr lang="zh-CN" sz="140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algn="just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endParaRPr lang="en-US" sz="140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algn="just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</a:t>
                      </a:r>
                      <a:r>
                        <a:rPr lang="zh-CN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、效果确认与比较 </a:t>
                      </a:r>
                      <a:r>
                        <a:rPr lang="en-US" sz="1400" b="1" kern="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40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algn="just">
                        <a:spcAft>
                          <a:spcPts val="0"/>
                        </a:spcAft>
                        <a:tabLst>
                          <a:tab pos="490855" algn="l"/>
                        </a:tabLst>
                      </a:pPr>
                      <a:r>
                        <a:rPr lang="en-US" sz="1400" kern="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	</a:t>
                      </a:r>
                      <a:r>
                        <a:rPr lang="zh-CN" sz="1400" kern="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血透中低血压的发生率由</a:t>
                      </a:r>
                      <a:r>
                        <a:rPr lang="en-US" sz="1400" kern="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15%</a:t>
                      </a:r>
                      <a:r>
                        <a:rPr lang="zh-CN" sz="1400" kern="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下降至</a:t>
                      </a:r>
                      <a:r>
                        <a:rPr lang="en-US" sz="1400" kern="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6%</a:t>
                      </a:r>
                      <a:endParaRPr lang="zh-CN" sz="1400" kern="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9189" marR="29189" marT="0" marB="0">
                    <a:lnL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93630">
                <a:tc grid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400" b="1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实施日期：</a:t>
                      </a:r>
                      <a:r>
                        <a:rPr lang="en-US" sz="1400" b="1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2014.06.09    </a:t>
                      </a:r>
                      <a:r>
                        <a:rPr lang="zh-CN" sz="1400" b="1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负责人</a:t>
                      </a:r>
                      <a:r>
                        <a:rPr lang="zh-CN" sz="1400" b="1" kern="100" dirty="0" smtClean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：</a:t>
                      </a:r>
                      <a:r>
                        <a:rPr lang="en-US" altLang="zh-CN" sz="1400" b="1" kern="100" dirty="0" err="1" smtClean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xxxx</a:t>
                      </a:r>
                      <a:endParaRPr lang="zh-CN" sz="1400" b="1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9189" marR="29189" marT="0" marB="0">
                    <a:lnL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6208152" y="2267369"/>
            <a:ext cx="266700" cy="36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5874777" y="2268957"/>
            <a:ext cx="333375" cy="269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4136464" y="2089569"/>
            <a:ext cx="228600" cy="263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5806514" y="2089570"/>
            <a:ext cx="333375" cy="26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grpSp>
        <p:nvGrpSpPr>
          <p:cNvPr id="23" name="组合 22"/>
          <p:cNvGrpSpPr/>
          <p:nvPr/>
        </p:nvGrpSpPr>
        <p:grpSpPr>
          <a:xfrm>
            <a:off x="9232148" y="4555607"/>
            <a:ext cx="2197366" cy="1029261"/>
            <a:chOff x="833236" y="2744468"/>
            <a:chExt cx="5859394" cy="3024231"/>
          </a:xfrm>
        </p:grpSpPr>
        <p:grpSp>
          <p:nvGrpSpPr>
            <p:cNvPr id="24" name="组合 23"/>
            <p:cNvGrpSpPr/>
            <p:nvPr/>
          </p:nvGrpSpPr>
          <p:grpSpPr>
            <a:xfrm>
              <a:off x="833236" y="2856526"/>
              <a:ext cx="5859394" cy="2912173"/>
              <a:chOff x="988878" y="2636195"/>
              <a:chExt cx="5859394" cy="2912173"/>
            </a:xfrm>
          </p:grpSpPr>
          <p:cxnSp>
            <p:nvCxnSpPr>
              <p:cNvPr id="26" name="直接连接符 25"/>
              <p:cNvCxnSpPr/>
              <p:nvPr/>
            </p:nvCxnSpPr>
            <p:spPr>
              <a:xfrm>
                <a:off x="988878" y="4687744"/>
                <a:ext cx="5859394" cy="0"/>
              </a:xfrm>
              <a:prstGeom prst="line">
                <a:avLst/>
              </a:prstGeom>
              <a:noFill/>
              <a:ln w="6350" cap="flat" cmpd="sng" algn="ctr">
                <a:solidFill>
                  <a:srgbClr val="A6A6A6"/>
                </a:solidFill>
                <a:prstDash val="solid"/>
                <a:miter lim="800000"/>
              </a:ln>
              <a:effectLst/>
            </p:spPr>
          </p:cxnSp>
          <p:sp>
            <p:nvSpPr>
              <p:cNvPr id="27" name="矩形 26"/>
              <p:cNvSpPr/>
              <p:nvPr/>
            </p:nvSpPr>
            <p:spPr>
              <a:xfrm>
                <a:off x="1542876" y="2636195"/>
                <a:ext cx="1259940" cy="2051550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100" b="0" i="0" u="none" strike="noStrike" kern="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</a:endParaRPr>
              </a:p>
            </p:txBody>
          </p:sp>
          <p:sp>
            <p:nvSpPr>
              <p:cNvPr id="29" name="矩形 28"/>
              <p:cNvSpPr/>
              <p:nvPr/>
            </p:nvSpPr>
            <p:spPr>
              <a:xfrm>
                <a:off x="4090284" y="3813243"/>
                <a:ext cx="1259940" cy="874502"/>
              </a:xfrm>
              <a:prstGeom prst="rect">
                <a:avLst/>
              </a:prstGeom>
              <a:solidFill>
                <a:srgbClr val="89C60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100" b="0" i="0" u="none" strike="noStrike" kern="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</a:endParaRPr>
              </a:p>
            </p:txBody>
          </p:sp>
          <p:sp>
            <p:nvSpPr>
              <p:cNvPr id="30" name="矩形 29"/>
              <p:cNvSpPr/>
              <p:nvPr/>
            </p:nvSpPr>
            <p:spPr>
              <a:xfrm>
                <a:off x="1308168" y="4734473"/>
                <a:ext cx="1620889" cy="6975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11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>
                        <a:lumMod val="75000"/>
                        <a:lumOff val="25000"/>
                      </a:srgbClr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改善前</a:t>
                </a:r>
              </a:p>
            </p:txBody>
          </p:sp>
          <p:sp>
            <p:nvSpPr>
              <p:cNvPr id="31" name="矩形 30"/>
              <p:cNvSpPr/>
              <p:nvPr/>
            </p:nvSpPr>
            <p:spPr>
              <a:xfrm>
                <a:off x="3918575" y="4734474"/>
                <a:ext cx="1723476" cy="81389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1200" b="1" i="0" u="none" strike="noStrike" kern="0" cap="none" spc="0" normalizeH="0" baseline="0" noProof="0" dirty="0" smtClean="0">
                    <a:ln>
                      <a:noFill/>
                    </a:ln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改善后</a:t>
                </a:r>
              </a:p>
            </p:txBody>
          </p:sp>
          <p:sp>
            <p:nvSpPr>
              <p:cNvPr id="32" name="矩形 31"/>
              <p:cNvSpPr/>
              <p:nvPr/>
            </p:nvSpPr>
            <p:spPr>
              <a:xfrm>
                <a:off x="1430793" y="2714008"/>
                <a:ext cx="1484105" cy="82070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14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15%</a:t>
                </a:r>
              </a:p>
            </p:txBody>
          </p:sp>
          <p:sp>
            <p:nvSpPr>
              <p:cNvPr id="33" name="矩形 32"/>
              <p:cNvSpPr/>
              <p:nvPr/>
            </p:nvSpPr>
            <p:spPr>
              <a:xfrm>
                <a:off x="4087826" y="3875486"/>
                <a:ext cx="1201986" cy="82070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14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6%</a:t>
                </a:r>
              </a:p>
            </p:txBody>
          </p:sp>
        </p:grpSp>
        <p:sp>
          <p:nvSpPr>
            <p:cNvPr id="25" name="形状 24"/>
            <p:cNvSpPr/>
            <p:nvPr/>
          </p:nvSpPr>
          <p:spPr>
            <a:xfrm rot="4396374">
              <a:off x="3143080" y="2743592"/>
              <a:ext cx="1250213" cy="1251966"/>
            </a:xfrm>
            <a:prstGeom prst="swooshArrow">
              <a:avLst>
                <a:gd name="adj1" fmla="val 34997"/>
                <a:gd name="adj2" fmla="val 31370"/>
              </a:avLst>
            </a:prstGeom>
            <a:solidFill>
              <a:schemeClr val="tx1">
                <a:lumMod val="75000"/>
                <a:lumOff val="25000"/>
              </a:schemeClr>
            </a:solidFill>
            <a:ln w="12700" cap="flat" cmpd="sng" algn="ctr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prstDash val="solid"/>
              <a:miter lim="800000"/>
            </a:ln>
            <a:effectLst/>
          </p:spPr>
        </p:sp>
      </p:grp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椭圆 24"/>
          <p:cNvSpPr/>
          <p:nvPr/>
        </p:nvSpPr>
        <p:spPr>
          <a:xfrm>
            <a:off x="3238501" y="1793828"/>
            <a:ext cx="1905000" cy="1905000"/>
          </a:xfrm>
          <a:prstGeom prst="ellipse">
            <a:avLst/>
          </a:prstGeom>
          <a:solidFill>
            <a:srgbClr val="019E97"/>
          </a:solidFill>
          <a:ln w="127000">
            <a:solidFill>
              <a:schemeClr val="bg1">
                <a:lumMod val="95000"/>
              </a:schemeClr>
            </a:solidFill>
            <a:round/>
          </a:ln>
          <a:effectLst/>
          <a:sp3d extrusionH="762000">
            <a:bevelT w="38100" h="38100"/>
          </a:sp3d>
        </p:spPr>
        <p:txBody>
          <a:bodyPr lIns="0" tIns="0" rIns="0" bIns="0" rtlCol="0" anchor="ctr"/>
          <a:lstStyle/>
          <a:p>
            <a:pPr algn="ctr"/>
            <a:endParaRPr lang="zh-CN" altLang="en-US" sz="3200" b="1" dirty="0">
              <a:solidFill>
                <a:prstClr val="white">
                  <a:lumMod val="95000"/>
                </a:prstClr>
              </a:solidFill>
              <a:ea typeface="微软雅黑" panose="020B0503020204020204" pitchFamily="34" charset="-122"/>
            </a:endParaRPr>
          </a:p>
        </p:txBody>
      </p:sp>
      <p:sp>
        <p:nvSpPr>
          <p:cNvPr id="17" name="文本占位符 16"/>
          <p:cNvSpPr txBox="1"/>
          <p:nvPr/>
        </p:nvSpPr>
        <p:spPr>
          <a:xfrm>
            <a:off x="5453743" y="1617267"/>
            <a:ext cx="2503714" cy="1396729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ctr" defTabSz="914400" rtl="0" eaLnBrk="1" latinLnBrk="0" hangingPunct="1">
              <a:lnSpc>
                <a:spcPct val="13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7200" b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09</a:t>
            </a:r>
            <a:endParaRPr lang="en-US" altLang="zh-CN" sz="7200" b="0" dirty="0">
              <a:solidFill>
                <a:schemeClr val="tx1">
                  <a:lumMod val="65000"/>
                  <a:lumOff val="35000"/>
                </a:schemeClr>
              </a:solidFill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4259887" y="5780742"/>
            <a:ext cx="7932113" cy="1042443"/>
          </a:xfrm>
          <a:prstGeom prst="rect">
            <a:avLst/>
          </a:prstGeom>
          <a:solidFill>
            <a:srgbClr val="019E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9" name="组合 18"/>
          <p:cNvGrpSpPr/>
          <p:nvPr/>
        </p:nvGrpSpPr>
        <p:grpSpPr>
          <a:xfrm flipH="1">
            <a:off x="-1" y="5780742"/>
            <a:ext cx="4259888" cy="1042443"/>
            <a:chOff x="1726876" y="4080126"/>
            <a:chExt cx="9012980" cy="2205578"/>
          </a:xfrm>
        </p:grpSpPr>
        <p:grpSp>
          <p:nvGrpSpPr>
            <p:cNvPr id="20" name="组合 19"/>
            <p:cNvGrpSpPr/>
            <p:nvPr/>
          </p:nvGrpSpPr>
          <p:grpSpPr>
            <a:xfrm>
              <a:off x="8534268" y="4080126"/>
              <a:ext cx="2205588" cy="2205578"/>
              <a:chOff x="1174007" y="954462"/>
              <a:chExt cx="1329951" cy="1329951"/>
            </a:xfrm>
            <a:solidFill>
              <a:srgbClr val="21A247"/>
            </a:solidFill>
          </p:grpSpPr>
          <p:sp>
            <p:nvSpPr>
              <p:cNvPr id="22" name="矩形 21"/>
              <p:cNvSpPr/>
              <p:nvPr/>
            </p:nvSpPr>
            <p:spPr>
              <a:xfrm>
                <a:off x="1605900" y="954462"/>
                <a:ext cx="466165" cy="1329951"/>
              </a:xfrm>
              <a:prstGeom prst="rect">
                <a:avLst/>
              </a:prstGeom>
              <a:solidFill>
                <a:srgbClr val="019E9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/>
              </a:p>
            </p:txBody>
          </p:sp>
          <p:sp>
            <p:nvSpPr>
              <p:cNvPr id="23" name="矩形 22"/>
              <p:cNvSpPr/>
              <p:nvPr/>
            </p:nvSpPr>
            <p:spPr>
              <a:xfrm rot="5400000">
                <a:off x="1605900" y="954461"/>
                <a:ext cx="466165" cy="1329951"/>
              </a:xfrm>
              <a:prstGeom prst="rect">
                <a:avLst/>
              </a:prstGeom>
              <a:solidFill>
                <a:srgbClr val="019E9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/>
              </a:p>
            </p:txBody>
          </p:sp>
        </p:grpSp>
        <p:sp>
          <p:nvSpPr>
            <p:cNvPr id="21" name="任意多边形: 形状 20"/>
            <p:cNvSpPr/>
            <p:nvPr/>
          </p:nvSpPr>
          <p:spPr>
            <a:xfrm>
              <a:off x="1726876" y="4080126"/>
              <a:ext cx="7347097" cy="2205578"/>
            </a:xfrm>
            <a:custGeom>
              <a:avLst/>
              <a:gdLst>
                <a:gd name="connsiteX0" fmla="*/ 0 w 7347097"/>
                <a:gd name="connsiteY0" fmla="*/ 0 h 2205578"/>
                <a:gd name="connsiteX1" fmla="*/ 4391246 w 7347097"/>
                <a:gd name="connsiteY1" fmla="*/ 0 h 2205578"/>
                <a:gd name="connsiteX2" fmla="*/ 6645349 w 7347097"/>
                <a:gd name="connsiteY2" fmla="*/ 0 h 2205578"/>
                <a:gd name="connsiteX3" fmla="*/ 7347097 w 7347097"/>
                <a:gd name="connsiteY3" fmla="*/ 0 h 2205578"/>
                <a:gd name="connsiteX4" fmla="*/ 7347097 w 7347097"/>
                <a:gd name="connsiteY4" fmla="*/ 549776 h 2205578"/>
                <a:gd name="connsiteX5" fmla="*/ 6645349 w 7347097"/>
                <a:gd name="connsiteY5" fmla="*/ 549776 h 2205578"/>
                <a:gd name="connsiteX6" fmla="*/ 6645349 w 7347097"/>
                <a:gd name="connsiteY6" fmla="*/ 1653644 h 2205578"/>
                <a:gd name="connsiteX7" fmla="*/ 7347097 w 7347097"/>
                <a:gd name="connsiteY7" fmla="*/ 1653644 h 2205578"/>
                <a:gd name="connsiteX8" fmla="*/ 7347097 w 7347097"/>
                <a:gd name="connsiteY8" fmla="*/ 2205578 h 2205578"/>
                <a:gd name="connsiteX9" fmla="*/ 4391246 w 7347097"/>
                <a:gd name="connsiteY9" fmla="*/ 2205578 h 2205578"/>
                <a:gd name="connsiteX10" fmla="*/ 4391246 w 7347097"/>
                <a:gd name="connsiteY10" fmla="*/ 2199345 h 2205578"/>
                <a:gd name="connsiteX11" fmla="*/ 0 w 7347097"/>
                <a:gd name="connsiteY11" fmla="*/ 2199345 h 2205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347097" h="2205578">
                  <a:moveTo>
                    <a:pt x="0" y="0"/>
                  </a:moveTo>
                  <a:lnTo>
                    <a:pt x="4391246" y="0"/>
                  </a:lnTo>
                  <a:lnTo>
                    <a:pt x="6645349" y="0"/>
                  </a:lnTo>
                  <a:lnTo>
                    <a:pt x="7347097" y="0"/>
                  </a:lnTo>
                  <a:lnTo>
                    <a:pt x="7347097" y="549776"/>
                  </a:lnTo>
                  <a:lnTo>
                    <a:pt x="6645349" y="549776"/>
                  </a:lnTo>
                  <a:lnTo>
                    <a:pt x="6645349" y="1653644"/>
                  </a:lnTo>
                  <a:lnTo>
                    <a:pt x="7347097" y="1653644"/>
                  </a:lnTo>
                  <a:lnTo>
                    <a:pt x="7347097" y="2205578"/>
                  </a:lnTo>
                  <a:lnTo>
                    <a:pt x="4391246" y="2205578"/>
                  </a:lnTo>
                  <a:lnTo>
                    <a:pt x="4391246" y="2199345"/>
                  </a:lnTo>
                  <a:lnTo>
                    <a:pt x="0" y="2199345"/>
                  </a:lnTo>
                  <a:close/>
                </a:path>
              </a:pathLst>
            </a:custGeom>
            <a:solidFill>
              <a:srgbClr val="019E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24" name="TextBox 57"/>
          <p:cNvSpPr txBox="1"/>
          <p:nvPr/>
        </p:nvSpPr>
        <p:spPr>
          <a:xfrm>
            <a:off x="1206688" y="5962240"/>
            <a:ext cx="77689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>
                <a:solidFill>
                  <a:schemeClr val="bg1"/>
                </a:solidFill>
              </a:rPr>
              <a:t>无德者不能为医，有品者方能济世</a:t>
            </a:r>
            <a:endParaRPr lang="id-ID" sz="3200" b="1" dirty="0">
              <a:solidFill>
                <a:schemeClr val="bg1"/>
              </a:solidFill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3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7149" y="2070805"/>
            <a:ext cx="1376997" cy="1351045"/>
          </a:xfrm>
          <a:prstGeom prst="rect">
            <a:avLst/>
          </a:prstGeom>
        </p:spPr>
      </p:pic>
      <p:sp>
        <p:nvSpPr>
          <p:cNvPr id="13" name="文本占位符 16"/>
          <p:cNvSpPr txBox="1"/>
          <p:nvPr/>
        </p:nvSpPr>
        <p:spPr>
          <a:xfrm>
            <a:off x="5453742" y="2763758"/>
            <a:ext cx="4706257" cy="707886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 defTabSz="914400" rtl="0" eaLnBrk="1" latinLnBrk="0" hangingPunct="1">
              <a:lnSpc>
                <a:spcPct val="13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zh-CN" altLang="en-US" sz="4000" dirty="0" smtClean="0">
                <a:solidFill>
                  <a:srgbClr val="009999"/>
                </a:solidFill>
              </a:rPr>
              <a:t>对策实施与讨论</a:t>
            </a:r>
            <a:endParaRPr lang="zh-CN" altLang="en-US" sz="4000" dirty="0">
              <a:solidFill>
                <a:srgbClr val="009999"/>
              </a:solidFill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文本占位符 16"/>
          <p:cNvSpPr txBox="1"/>
          <p:nvPr/>
        </p:nvSpPr>
        <p:spPr>
          <a:xfrm>
            <a:off x="866488" y="103387"/>
            <a:ext cx="5737026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altLang="zh-CN" sz="3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913765"/>
            <a:r>
              <a:rPr lang="zh-CN" altLang="en-US" dirty="0" smtClean="0">
                <a:solidFill>
                  <a:schemeClr val="bg1"/>
                </a:solidFill>
              </a:rPr>
              <a:t>对策实施与讨论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4" name="原创设计师QQ598969553      _2"/>
          <p:cNvSpPr/>
          <p:nvPr/>
        </p:nvSpPr>
        <p:spPr>
          <a:xfrm>
            <a:off x="3539067" y="4066118"/>
            <a:ext cx="2495551" cy="2495549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376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 dirty="0"/>
          </a:p>
        </p:txBody>
      </p:sp>
      <p:grpSp>
        <p:nvGrpSpPr>
          <p:cNvPr id="7" name="原创设计师QQ598969553      _5"/>
          <p:cNvGrpSpPr/>
          <p:nvPr/>
        </p:nvGrpSpPr>
        <p:grpSpPr bwMode="auto">
          <a:xfrm>
            <a:off x="6157384" y="4049185"/>
            <a:ext cx="2495549" cy="2495549"/>
            <a:chOff x="4617829" y="2899241"/>
            <a:chExt cx="1872051" cy="1872051"/>
          </a:xfrm>
        </p:grpSpPr>
        <p:sp>
          <p:nvSpPr>
            <p:cNvPr id="8" name="矩形 7"/>
            <p:cNvSpPr/>
            <p:nvPr/>
          </p:nvSpPr>
          <p:spPr>
            <a:xfrm>
              <a:off x="4617829" y="2899241"/>
              <a:ext cx="1872051" cy="1872051"/>
            </a:xfrm>
            <a:prstGeom prst="rect">
              <a:avLst/>
            </a:prstGeom>
            <a:solidFill>
              <a:srgbClr val="019E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376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dirty="0"/>
            </a:p>
          </p:txBody>
        </p:sp>
        <p:grpSp>
          <p:nvGrpSpPr>
            <p:cNvPr id="9" name="组合 41"/>
            <p:cNvGrpSpPr/>
            <p:nvPr/>
          </p:nvGrpSpPr>
          <p:grpSpPr bwMode="auto">
            <a:xfrm>
              <a:off x="4814599" y="2953593"/>
              <a:ext cx="1563112" cy="1578819"/>
              <a:chOff x="4814599" y="2953593"/>
              <a:chExt cx="1563112" cy="1578819"/>
            </a:xfrm>
          </p:grpSpPr>
          <p:sp>
            <p:nvSpPr>
              <p:cNvPr id="10" name="Text Box 10"/>
              <p:cNvSpPr txBox="1">
                <a:spLocks noChangeArrowheads="1"/>
              </p:cNvSpPr>
              <p:nvPr/>
            </p:nvSpPr>
            <p:spPr bwMode="auto">
              <a:xfrm>
                <a:off x="4814599" y="3639434"/>
                <a:ext cx="1563112" cy="8929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60960" tIns="30480" rIns="60960" bIns="30480">
                <a:spAutoFit/>
              </a:bodyPr>
              <a:lstStyle>
                <a:lvl1pPr defTabSz="1087120">
                  <a:defRPr sz="1300">
                    <a:solidFill>
                      <a:schemeClr val="tx1"/>
                    </a:solidFill>
                    <a:latin typeface="华文细黑" panose="02010600040101010101" pitchFamily="2" charset="-122"/>
                    <a:ea typeface="华文细黑" panose="02010600040101010101" pitchFamily="2" charset="-122"/>
                  </a:defRPr>
                </a:lvl1pPr>
                <a:lvl2pPr marL="742950" indent="-285750" defTabSz="1087120">
                  <a:defRPr sz="1300">
                    <a:solidFill>
                      <a:schemeClr val="tx1"/>
                    </a:solidFill>
                    <a:latin typeface="华文细黑" panose="02010600040101010101" pitchFamily="2" charset="-122"/>
                    <a:ea typeface="华文细黑" panose="02010600040101010101" pitchFamily="2" charset="-122"/>
                  </a:defRPr>
                </a:lvl2pPr>
                <a:lvl3pPr marL="1143000" indent="-228600" defTabSz="1087120">
                  <a:defRPr sz="1300">
                    <a:solidFill>
                      <a:schemeClr val="tx1"/>
                    </a:solidFill>
                    <a:latin typeface="华文细黑" panose="02010600040101010101" pitchFamily="2" charset="-122"/>
                    <a:ea typeface="华文细黑" panose="02010600040101010101" pitchFamily="2" charset="-122"/>
                  </a:defRPr>
                </a:lvl3pPr>
                <a:lvl4pPr marL="1600200" indent="-228600" defTabSz="1087120">
                  <a:defRPr sz="1300">
                    <a:solidFill>
                      <a:schemeClr val="tx1"/>
                    </a:solidFill>
                    <a:latin typeface="华文细黑" panose="02010600040101010101" pitchFamily="2" charset="-122"/>
                    <a:ea typeface="华文细黑" panose="02010600040101010101" pitchFamily="2" charset="-122"/>
                  </a:defRPr>
                </a:lvl4pPr>
                <a:lvl5pPr marL="2057400" indent="-228600" defTabSz="1087120">
                  <a:defRPr sz="1300">
                    <a:solidFill>
                      <a:schemeClr val="tx1"/>
                    </a:solidFill>
                    <a:latin typeface="华文细黑" panose="02010600040101010101" pitchFamily="2" charset="-122"/>
                    <a:ea typeface="华文细黑" panose="02010600040101010101" pitchFamily="2" charset="-122"/>
                  </a:defRPr>
                </a:lvl5pPr>
                <a:lvl6pPr marL="2514600" indent="-228600" defTabSz="108712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>
                    <a:solidFill>
                      <a:schemeClr val="tx1"/>
                    </a:solidFill>
                    <a:latin typeface="华文细黑" panose="02010600040101010101" pitchFamily="2" charset="-122"/>
                    <a:ea typeface="华文细黑" panose="02010600040101010101" pitchFamily="2" charset="-122"/>
                  </a:defRPr>
                </a:lvl6pPr>
                <a:lvl7pPr marL="2971800" indent="-228600" defTabSz="108712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>
                    <a:solidFill>
                      <a:schemeClr val="tx1"/>
                    </a:solidFill>
                    <a:latin typeface="华文细黑" panose="02010600040101010101" pitchFamily="2" charset="-122"/>
                    <a:ea typeface="华文细黑" panose="02010600040101010101" pitchFamily="2" charset="-122"/>
                  </a:defRPr>
                </a:lvl7pPr>
                <a:lvl8pPr marL="3429000" indent="-228600" defTabSz="108712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>
                    <a:solidFill>
                      <a:schemeClr val="tx1"/>
                    </a:solidFill>
                    <a:latin typeface="华文细黑" panose="02010600040101010101" pitchFamily="2" charset="-122"/>
                    <a:ea typeface="华文细黑" panose="02010600040101010101" pitchFamily="2" charset="-122"/>
                  </a:defRPr>
                </a:lvl8pPr>
                <a:lvl9pPr marL="3886200" indent="-228600" defTabSz="108712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>
                    <a:solidFill>
                      <a:schemeClr val="tx1"/>
                    </a:solidFill>
                    <a:latin typeface="华文细黑" panose="02010600040101010101" pitchFamily="2" charset="-122"/>
                    <a:ea typeface="华文细黑" panose="02010600040101010101" pitchFamily="2" charset="-122"/>
                  </a:defRPr>
                </a:lvl9pPr>
              </a:lstStyle>
              <a:p>
                <a:pPr eaLnBrk="1" hangingPunct="1"/>
                <a:r>
                  <a:rPr lang="en-US" altLang="zh-CN" sz="1465">
                    <a:solidFill>
                      <a:schemeClr val="bg1"/>
                    </a:solidFill>
                    <a:cs typeface="Arial" panose="020B0604020202020204" pitchFamily="34" charset="0"/>
                  </a:rPr>
                  <a:t>Please click here to modify the text for example Please click here to modify the text for example</a:t>
                </a:r>
                <a:endParaRPr lang="en-US" altLang="zh-CN" sz="1465">
                  <a:solidFill>
                    <a:schemeClr val="bg1"/>
                  </a:solidFill>
                  <a:cs typeface="Open Sans" panose="020B0606030504020204" pitchFamily="34" charset="0"/>
                </a:endParaRPr>
              </a:p>
            </p:txBody>
          </p:sp>
          <p:sp>
            <p:nvSpPr>
              <p:cNvPr id="11" name="文本框 40"/>
              <p:cNvSpPr txBox="1">
                <a:spLocks noChangeArrowheads="1"/>
              </p:cNvSpPr>
              <p:nvPr/>
            </p:nvSpPr>
            <p:spPr bwMode="auto">
              <a:xfrm>
                <a:off x="4960418" y="2953593"/>
                <a:ext cx="1157161" cy="6848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1300">
                    <a:solidFill>
                      <a:schemeClr val="tx1"/>
                    </a:solidFill>
                    <a:latin typeface="华文细黑" panose="02010600040101010101" pitchFamily="2" charset="-122"/>
                    <a:ea typeface="华文细黑" panose="02010600040101010101" pitchFamily="2" charset="-122"/>
                  </a:defRPr>
                </a:lvl1pPr>
                <a:lvl2pPr marL="742950" indent="-285750">
                  <a:defRPr sz="1300">
                    <a:solidFill>
                      <a:schemeClr val="tx1"/>
                    </a:solidFill>
                    <a:latin typeface="华文细黑" panose="02010600040101010101" pitchFamily="2" charset="-122"/>
                    <a:ea typeface="华文细黑" panose="02010600040101010101" pitchFamily="2" charset="-122"/>
                  </a:defRPr>
                </a:lvl2pPr>
                <a:lvl3pPr marL="1143000" indent="-228600">
                  <a:defRPr sz="1300">
                    <a:solidFill>
                      <a:schemeClr val="tx1"/>
                    </a:solidFill>
                    <a:latin typeface="华文细黑" panose="02010600040101010101" pitchFamily="2" charset="-122"/>
                    <a:ea typeface="华文细黑" panose="02010600040101010101" pitchFamily="2" charset="-122"/>
                  </a:defRPr>
                </a:lvl3pPr>
                <a:lvl4pPr marL="1600200" indent="-228600">
                  <a:defRPr sz="1300">
                    <a:solidFill>
                      <a:schemeClr val="tx1"/>
                    </a:solidFill>
                    <a:latin typeface="华文细黑" panose="02010600040101010101" pitchFamily="2" charset="-122"/>
                    <a:ea typeface="华文细黑" panose="02010600040101010101" pitchFamily="2" charset="-122"/>
                  </a:defRPr>
                </a:lvl4pPr>
                <a:lvl5pPr marL="2057400" indent="-228600">
                  <a:defRPr sz="1300">
                    <a:solidFill>
                      <a:schemeClr val="tx1"/>
                    </a:solidFill>
                    <a:latin typeface="华文细黑" panose="02010600040101010101" pitchFamily="2" charset="-122"/>
                    <a:ea typeface="华文细黑" panose="02010600040101010101" pitchFamily="2" charset="-122"/>
                  </a:defRPr>
                </a:lvl5pPr>
                <a:lvl6pPr marL="2514600" indent="-228600" defTabSz="683895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>
                    <a:solidFill>
                      <a:schemeClr val="tx1"/>
                    </a:solidFill>
                    <a:latin typeface="华文细黑" panose="02010600040101010101" pitchFamily="2" charset="-122"/>
                    <a:ea typeface="华文细黑" panose="02010600040101010101" pitchFamily="2" charset="-122"/>
                  </a:defRPr>
                </a:lvl6pPr>
                <a:lvl7pPr marL="2971800" indent="-228600" defTabSz="683895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>
                    <a:solidFill>
                      <a:schemeClr val="tx1"/>
                    </a:solidFill>
                    <a:latin typeface="华文细黑" panose="02010600040101010101" pitchFamily="2" charset="-122"/>
                    <a:ea typeface="华文细黑" panose="02010600040101010101" pitchFamily="2" charset="-122"/>
                  </a:defRPr>
                </a:lvl7pPr>
                <a:lvl8pPr marL="3429000" indent="-228600" defTabSz="683895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>
                    <a:solidFill>
                      <a:schemeClr val="tx1"/>
                    </a:solidFill>
                    <a:latin typeface="华文细黑" panose="02010600040101010101" pitchFamily="2" charset="-122"/>
                    <a:ea typeface="华文细黑" panose="02010600040101010101" pitchFamily="2" charset="-122"/>
                  </a:defRPr>
                </a:lvl8pPr>
                <a:lvl9pPr marL="3886200" indent="-228600" defTabSz="683895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>
                    <a:solidFill>
                      <a:schemeClr val="tx1"/>
                    </a:solidFill>
                    <a:latin typeface="华文细黑" panose="02010600040101010101" pitchFamily="2" charset="-122"/>
                    <a:ea typeface="华文细黑" panose="02010600040101010101" pitchFamily="2" charset="-122"/>
                  </a:defRPr>
                </a:lvl9pPr>
              </a:lstStyle>
              <a:p>
                <a:pPr algn="ctr" eaLnBrk="1" hangingPunct="1"/>
                <a:r>
                  <a:rPr lang="en-US" altLang="zh-CN" sz="5335" dirty="0">
                    <a:solidFill>
                      <a:schemeClr val="bg1"/>
                    </a:solidFill>
                    <a:latin typeface="FontAwesome" pitchFamily="2" charset="0"/>
                  </a:rPr>
                  <a:t>03</a:t>
                </a:r>
                <a:endParaRPr lang="zh-CN" altLang="en-US" sz="5335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12" name="原创设计师QQ598969553      _6"/>
          <p:cNvGrpSpPr/>
          <p:nvPr/>
        </p:nvGrpSpPr>
        <p:grpSpPr bwMode="auto">
          <a:xfrm>
            <a:off x="8803216" y="1569309"/>
            <a:ext cx="2495551" cy="2495550"/>
            <a:chOff x="6581536" y="941981"/>
            <a:chExt cx="1872051" cy="1872051"/>
          </a:xfrm>
        </p:grpSpPr>
        <p:sp>
          <p:nvSpPr>
            <p:cNvPr id="13" name="矩形 12"/>
            <p:cNvSpPr/>
            <p:nvPr/>
          </p:nvSpPr>
          <p:spPr>
            <a:xfrm>
              <a:off x="6581536" y="941981"/>
              <a:ext cx="1872051" cy="1872051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376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dirty="0"/>
            </a:p>
          </p:txBody>
        </p:sp>
        <p:grpSp>
          <p:nvGrpSpPr>
            <p:cNvPr id="14" name="组合 42"/>
            <p:cNvGrpSpPr/>
            <p:nvPr/>
          </p:nvGrpSpPr>
          <p:grpSpPr bwMode="auto">
            <a:xfrm>
              <a:off x="6761003" y="1050337"/>
              <a:ext cx="1563112" cy="1578819"/>
              <a:chOff x="4814599" y="2953593"/>
              <a:chExt cx="1563112" cy="1578819"/>
            </a:xfrm>
          </p:grpSpPr>
          <p:sp>
            <p:nvSpPr>
              <p:cNvPr id="15" name="Text Box 10"/>
              <p:cNvSpPr txBox="1">
                <a:spLocks noChangeArrowheads="1"/>
              </p:cNvSpPr>
              <p:nvPr/>
            </p:nvSpPr>
            <p:spPr bwMode="auto">
              <a:xfrm>
                <a:off x="4814599" y="3639434"/>
                <a:ext cx="1563112" cy="8929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60960" tIns="30480" rIns="60960" bIns="30480">
                <a:spAutoFit/>
              </a:bodyPr>
              <a:lstStyle>
                <a:lvl1pPr defTabSz="1087120">
                  <a:defRPr sz="1300">
                    <a:solidFill>
                      <a:schemeClr val="tx1"/>
                    </a:solidFill>
                    <a:latin typeface="华文细黑" panose="02010600040101010101" pitchFamily="2" charset="-122"/>
                    <a:ea typeface="华文细黑" panose="02010600040101010101" pitchFamily="2" charset="-122"/>
                  </a:defRPr>
                </a:lvl1pPr>
                <a:lvl2pPr marL="742950" indent="-285750" defTabSz="1087120">
                  <a:defRPr sz="1300">
                    <a:solidFill>
                      <a:schemeClr val="tx1"/>
                    </a:solidFill>
                    <a:latin typeface="华文细黑" panose="02010600040101010101" pitchFamily="2" charset="-122"/>
                    <a:ea typeface="华文细黑" panose="02010600040101010101" pitchFamily="2" charset="-122"/>
                  </a:defRPr>
                </a:lvl2pPr>
                <a:lvl3pPr marL="1143000" indent="-228600" defTabSz="1087120">
                  <a:defRPr sz="1300">
                    <a:solidFill>
                      <a:schemeClr val="tx1"/>
                    </a:solidFill>
                    <a:latin typeface="华文细黑" panose="02010600040101010101" pitchFamily="2" charset="-122"/>
                    <a:ea typeface="华文细黑" panose="02010600040101010101" pitchFamily="2" charset="-122"/>
                  </a:defRPr>
                </a:lvl3pPr>
                <a:lvl4pPr marL="1600200" indent="-228600" defTabSz="1087120">
                  <a:defRPr sz="1300">
                    <a:solidFill>
                      <a:schemeClr val="tx1"/>
                    </a:solidFill>
                    <a:latin typeface="华文细黑" panose="02010600040101010101" pitchFamily="2" charset="-122"/>
                    <a:ea typeface="华文细黑" panose="02010600040101010101" pitchFamily="2" charset="-122"/>
                  </a:defRPr>
                </a:lvl4pPr>
                <a:lvl5pPr marL="2057400" indent="-228600" defTabSz="1087120">
                  <a:defRPr sz="1300">
                    <a:solidFill>
                      <a:schemeClr val="tx1"/>
                    </a:solidFill>
                    <a:latin typeface="华文细黑" panose="02010600040101010101" pitchFamily="2" charset="-122"/>
                    <a:ea typeface="华文细黑" panose="02010600040101010101" pitchFamily="2" charset="-122"/>
                  </a:defRPr>
                </a:lvl5pPr>
                <a:lvl6pPr marL="2514600" indent="-228600" defTabSz="108712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>
                    <a:solidFill>
                      <a:schemeClr val="tx1"/>
                    </a:solidFill>
                    <a:latin typeface="华文细黑" panose="02010600040101010101" pitchFamily="2" charset="-122"/>
                    <a:ea typeface="华文细黑" panose="02010600040101010101" pitchFamily="2" charset="-122"/>
                  </a:defRPr>
                </a:lvl6pPr>
                <a:lvl7pPr marL="2971800" indent="-228600" defTabSz="108712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>
                    <a:solidFill>
                      <a:schemeClr val="tx1"/>
                    </a:solidFill>
                    <a:latin typeface="华文细黑" panose="02010600040101010101" pitchFamily="2" charset="-122"/>
                    <a:ea typeface="华文细黑" panose="02010600040101010101" pitchFamily="2" charset="-122"/>
                  </a:defRPr>
                </a:lvl7pPr>
                <a:lvl8pPr marL="3429000" indent="-228600" defTabSz="108712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>
                    <a:solidFill>
                      <a:schemeClr val="tx1"/>
                    </a:solidFill>
                    <a:latin typeface="华文细黑" panose="02010600040101010101" pitchFamily="2" charset="-122"/>
                    <a:ea typeface="华文细黑" panose="02010600040101010101" pitchFamily="2" charset="-122"/>
                  </a:defRPr>
                </a:lvl8pPr>
                <a:lvl9pPr marL="3886200" indent="-228600" defTabSz="108712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>
                    <a:solidFill>
                      <a:schemeClr val="tx1"/>
                    </a:solidFill>
                    <a:latin typeface="华文细黑" panose="02010600040101010101" pitchFamily="2" charset="-122"/>
                    <a:ea typeface="华文细黑" panose="02010600040101010101" pitchFamily="2" charset="-122"/>
                  </a:defRPr>
                </a:lvl9pPr>
              </a:lstStyle>
              <a:p>
                <a:pPr eaLnBrk="1" hangingPunct="1"/>
                <a:r>
                  <a:rPr lang="en-US" altLang="zh-CN" sz="1465">
                    <a:solidFill>
                      <a:schemeClr val="bg1"/>
                    </a:solidFill>
                    <a:cs typeface="Arial" panose="020B0604020202020204" pitchFamily="34" charset="0"/>
                  </a:rPr>
                  <a:t>Please click here to modify the text for example Please click here to modify the text for example</a:t>
                </a:r>
                <a:endParaRPr lang="en-US" altLang="zh-CN" sz="1465">
                  <a:solidFill>
                    <a:schemeClr val="bg1"/>
                  </a:solidFill>
                  <a:cs typeface="Open Sans" panose="020B0606030504020204" pitchFamily="34" charset="0"/>
                </a:endParaRPr>
              </a:p>
            </p:txBody>
          </p:sp>
          <p:sp>
            <p:nvSpPr>
              <p:cNvPr id="16" name="文本框 44"/>
              <p:cNvSpPr txBox="1">
                <a:spLocks noChangeArrowheads="1"/>
              </p:cNvSpPr>
              <p:nvPr/>
            </p:nvSpPr>
            <p:spPr bwMode="auto">
              <a:xfrm>
                <a:off x="4960418" y="2953593"/>
                <a:ext cx="1157161" cy="6848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1300">
                    <a:solidFill>
                      <a:schemeClr val="tx1"/>
                    </a:solidFill>
                    <a:latin typeface="华文细黑" panose="02010600040101010101" pitchFamily="2" charset="-122"/>
                    <a:ea typeface="华文细黑" panose="02010600040101010101" pitchFamily="2" charset="-122"/>
                  </a:defRPr>
                </a:lvl1pPr>
                <a:lvl2pPr marL="742950" indent="-285750">
                  <a:defRPr sz="1300">
                    <a:solidFill>
                      <a:schemeClr val="tx1"/>
                    </a:solidFill>
                    <a:latin typeface="华文细黑" panose="02010600040101010101" pitchFamily="2" charset="-122"/>
                    <a:ea typeface="华文细黑" panose="02010600040101010101" pitchFamily="2" charset="-122"/>
                  </a:defRPr>
                </a:lvl2pPr>
                <a:lvl3pPr marL="1143000" indent="-228600">
                  <a:defRPr sz="1300">
                    <a:solidFill>
                      <a:schemeClr val="tx1"/>
                    </a:solidFill>
                    <a:latin typeface="华文细黑" panose="02010600040101010101" pitchFamily="2" charset="-122"/>
                    <a:ea typeface="华文细黑" panose="02010600040101010101" pitchFamily="2" charset="-122"/>
                  </a:defRPr>
                </a:lvl3pPr>
                <a:lvl4pPr marL="1600200" indent="-228600">
                  <a:defRPr sz="1300">
                    <a:solidFill>
                      <a:schemeClr val="tx1"/>
                    </a:solidFill>
                    <a:latin typeface="华文细黑" panose="02010600040101010101" pitchFamily="2" charset="-122"/>
                    <a:ea typeface="华文细黑" panose="02010600040101010101" pitchFamily="2" charset="-122"/>
                  </a:defRPr>
                </a:lvl4pPr>
                <a:lvl5pPr marL="2057400" indent="-228600">
                  <a:defRPr sz="1300">
                    <a:solidFill>
                      <a:schemeClr val="tx1"/>
                    </a:solidFill>
                    <a:latin typeface="华文细黑" panose="02010600040101010101" pitchFamily="2" charset="-122"/>
                    <a:ea typeface="华文细黑" panose="02010600040101010101" pitchFamily="2" charset="-122"/>
                  </a:defRPr>
                </a:lvl5pPr>
                <a:lvl6pPr marL="2514600" indent="-228600" defTabSz="683895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>
                    <a:solidFill>
                      <a:schemeClr val="tx1"/>
                    </a:solidFill>
                    <a:latin typeface="华文细黑" panose="02010600040101010101" pitchFamily="2" charset="-122"/>
                    <a:ea typeface="华文细黑" panose="02010600040101010101" pitchFamily="2" charset="-122"/>
                  </a:defRPr>
                </a:lvl6pPr>
                <a:lvl7pPr marL="2971800" indent="-228600" defTabSz="683895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>
                    <a:solidFill>
                      <a:schemeClr val="tx1"/>
                    </a:solidFill>
                    <a:latin typeface="华文细黑" panose="02010600040101010101" pitchFamily="2" charset="-122"/>
                    <a:ea typeface="华文细黑" panose="02010600040101010101" pitchFamily="2" charset="-122"/>
                  </a:defRPr>
                </a:lvl7pPr>
                <a:lvl8pPr marL="3429000" indent="-228600" defTabSz="683895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>
                    <a:solidFill>
                      <a:schemeClr val="tx1"/>
                    </a:solidFill>
                    <a:latin typeface="华文细黑" panose="02010600040101010101" pitchFamily="2" charset="-122"/>
                    <a:ea typeface="华文细黑" panose="02010600040101010101" pitchFamily="2" charset="-122"/>
                  </a:defRPr>
                </a:lvl8pPr>
                <a:lvl9pPr marL="3886200" indent="-228600" defTabSz="683895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>
                    <a:solidFill>
                      <a:schemeClr val="tx1"/>
                    </a:solidFill>
                    <a:latin typeface="华文细黑" panose="02010600040101010101" pitchFamily="2" charset="-122"/>
                    <a:ea typeface="华文细黑" panose="02010600040101010101" pitchFamily="2" charset="-122"/>
                  </a:defRPr>
                </a:lvl9pPr>
              </a:lstStyle>
              <a:p>
                <a:pPr algn="ctr" eaLnBrk="1" hangingPunct="1"/>
                <a:r>
                  <a:rPr lang="en-US" altLang="zh-CN" sz="5335" dirty="0">
                    <a:solidFill>
                      <a:schemeClr val="bg1"/>
                    </a:solidFill>
                    <a:latin typeface="FontAwesome" pitchFamily="2" charset="0"/>
                  </a:rPr>
                  <a:t>04</a:t>
                </a:r>
                <a:endParaRPr lang="zh-CN" altLang="en-US" sz="5335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17" name="原创设计师QQ598969553      _7"/>
          <p:cNvGrpSpPr/>
          <p:nvPr/>
        </p:nvGrpSpPr>
        <p:grpSpPr bwMode="auto">
          <a:xfrm>
            <a:off x="3539067" y="1569310"/>
            <a:ext cx="2495551" cy="2495550"/>
            <a:chOff x="2654121" y="941981"/>
            <a:chExt cx="1872051" cy="1872051"/>
          </a:xfrm>
        </p:grpSpPr>
        <p:sp>
          <p:nvSpPr>
            <p:cNvPr id="18" name="矩形 17"/>
            <p:cNvSpPr/>
            <p:nvPr/>
          </p:nvSpPr>
          <p:spPr>
            <a:xfrm>
              <a:off x="2654121" y="941981"/>
              <a:ext cx="1872051" cy="1872051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376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dirty="0"/>
            </a:p>
          </p:txBody>
        </p:sp>
        <p:grpSp>
          <p:nvGrpSpPr>
            <p:cNvPr id="19" name="组合 45"/>
            <p:cNvGrpSpPr/>
            <p:nvPr/>
          </p:nvGrpSpPr>
          <p:grpSpPr bwMode="auto">
            <a:xfrm>
              <a:off x="2802890" y="1040661"/>
              <a:ext cx="1563112" cy="1286130"/>
              <a:chOff x="4814599" y="2953593"/>
              <a:chExt cx="1563112" cy="1286130"/>
            </a:xfrm>
          </p:grpSpPr>
          <p:sp>
            <p:nvSpPr>
              <p:cNvPr id="20" name="Text Box 10"/>
              <p:cNvSpPr txBox="1">
                <a:spLocks noChangeArrowheads="1"/>
              </p:cNvSpPr>
              <p:nvPr/>
            </p:nvSpPr>
            <p:spPr bwMode="auto">
              <a:xfrm>
                <a:off x="4814599" y="3639434"/>
                <a:ext cx="1563112" cy="60028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60960" tIns="30480" rIns="60960" bIns="30480">
                <a:spAutoFit/>
              </a:bodyPr>
              <a:lstStyle>
                <a:lvl1pPr defTabSz="1087120">
                  <a:defRPr sz="1300">
                    <a:solidFill>
                      <a:schemeClr val="tx1"/>
                    </a:solidFill>
                    <a:latin typeface="华文细黑" panose="02010600040101010101" pitchFamily="2" charset="-122"/>
                    <a:ea typeface="华文细黑" panose="02010600040101010101" pitchFamily="2" charset="-122"/>
                  </a:defRPr>
                </a:lvl1pPr>
                <a:lvl2pPr marL="742950" indent="-285750" defTabSz="1087120">
                  <a:defRPr sz="1300">
                    <a:solidFill>
                      <a:schemeClr val="tx1"/>
                    </a:solidFill>
                    <a:latin typeface="华文细黑" panose="02010600040101010101" pitchFamily="2" charset="-122"/>
                    <a:ea typeface="华文细黑" panose="02010600040101010101" pitchFamily="2" charset="-122"/>
                  </a:defRPr>
                </a:lvl2pPr>
                <a:lvl3pPr marL="1143000" indent="-228600" defTabSz="1087120">
                  <a:defRPr sz="1300">
                    <a:solidFill>
                      <a:schemeClr val="tx1"/>
                    </a:solidFill>
                    <a:latin typeface="华文细黑" panose="02010600040101010101" pitchFamily="2" charset="-122"/>
                    <a:ea typeface="华文细黑" panose="02010600040101010101" pitchFamily="2" charset="-122"/>
                  </a:defRPr>
                </a:lvl3pPr>
                <a:lvl4pPr marL="1600200" indent="-228600" defTabSz="1087120">
                  <a:defRPr sz="1300">
                    <a:solidFill>
                      <a:schemeClr val="tx1"/>
                    </a:solidFill>
                    <a:latin typeface="华文细黑" panose="02010600040101010101" pitchFamily="2" charset="-122"/>
                    <a:ea typeface="华文细黑" panose="02010600040101010101" pitchFamily="2" charset="-122"/>
                  </a:defRPr>
                </a:lvl4pPr>
                <a:lvl5pPr marL="2057400" indent="-228600" defTabSz="1087120">
                  <a:defRPr sz="1300">
                    <a:solidFill>
                      <a:schemeClr val="tx1"/>
                    </a:solidFill>
                    <a:latin typeface="华文细黑" panose="02010600040101010101" pitchFamily="2" charset="-122"/>
                    <a:ea typeface="华文细黑" panose="02010600040101010101" pitchFamily="2" charset="-122"/>
                  </a:defRPr>
                </a:lvl5pPr>
                <a:lvl6pPr marL="2514600" indent="-228600" defTabSz="108712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>
                    <a:solidFill>
                      <a:schemeClr val="tx1"/>
                    </a:solidFill>
                    <a:latin typeface="华文细黑" panose="02010600040101010101" pitchFamily="2" charset="-122"/>
                    <a:ea typeface="华文细黑" panose="02010600040101010101" pitchFamily="2" charset="-122"/>
                  </a:defRPr>
                </a:lvl6pPr>
                <a:lvl7pPr marL="2971800" indent="-228600" defTabSz="108712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>
                    <a:solidFill>
                      <a:schemeClr val="tx1"/>
                    </a:solidFill>
                    <a:latin typeface="华文细黑" panose="02010600040101010101" pitchFamily="2" charset="-122"/>
                    <a:ea typeface="华文细黑" panose="02010600040101010101" pitchFamily="2" charset="-122"/>
                  </a:defRPr>
                </a:lvl7pPr>
                <a:lvl8pPr marL="3429000" indent="-228600" defTabSz="108712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>
                    <a:solidFill>
                      <a:schemeClr val="tx1"/>
                    </a:solidFill>
                    <a:latin typeface="华文细黑" panose="02010600040101010101" pitchFamily="2" charset="-122"/>
                    <a:ea typeface="华文细黑" panose="02010600040101010101" pitchFamily="2" charset="-122"/>
                  </a:defRPr>
                </a:lvl8pPr>
                <a:lvl9pPr marL="3886200" indent="-228600" defTabSz="108712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>
                    <a:solidFill>
                      <a:schemeClr val="tx1"/>
                    </a:solidFill>
                    <a:latin typeface="华文细黑" panose="02010600040101010101" pitchFamily="2" charset="-122"/>
                    <a:ea typeface="华文细黑" panose="02010600040101010101" pitchFamily="2" charset="-122"/>
                  </a:defRPr>
                </a:lvl9pPr>
              </a:lstStyle>
              <a:p>
                <a:pPr algn="ctr"/>
                <a:r>
                  <a:rPr lang="zh-CN" altLang="en-US" sz="16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Segoe UI" panose="020B0502040204020203" pitchFamily="34" charset="0"/>
                  </a:rPr>
                  <a:t>自制宣教读物，发放宣传资料进行重点知识教育</a:t>
                </a:r>
                <a:endParaRPr lang="en-US" altLang="zh-CN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Segoe UI" panose="020B0502040204020203" pitchFamily="34" charset="0"/>
                </a:endParaRPr>
              </a:p>
            </p:txBody>
          </p:sp>
          <p:sp>
            <p:nvSpPr>
              <p:cNvPr id="21" name="文本框 47"/>
              <p:cNvSpPr txBox="1">
                <a:spLocks noChangeArrowheads="1"/>
              </p:cNvSpPr>
              <p:nvPr/>
            </p:nvSpPr>
            <p:spPr bwMode="auto">
              <a:xfrm>
                <a:off x="4960418" y="2953593"/>
                <a:ext cx="1157161" cy="6848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1300">
                    <a:solidFill>
                      <a:schemeClr val="tx1"/>
                    </a:solidFill>
                    <a:latin typeface="华文细黑" panose="02010600040101010101" pitchFamily="2" charset="-122"/>
                    <a:ea typeface="华文细黑" panose="02010600040101010101" pitchFamily="2" charset="-122"/>
                  </a:defRPr>
                </a:lvl1pPr>
                <a:lvl2pPr marL="742950" indent="-285750">
                  <a:defRPr sz="1300">
                    <a:solidFill>
                      <a:schemeClr val="tx1"/>
                    </a:solidFill>
                    <a:latin typeface="华文细黑" panose="02010600040101010101" pitchFamily="2" charset="-122"/>
                    <a:ea typeface="华文细黑" panose="02010600040101010101" pitchFamily="2" charset="-122"/>
                  </a:defRPr>
                </a:lvl2pPr>
                <a:lvl3pPr marL="1143000" indent="-228600">
                  <a:defRPr sz="1300">
                    <a:solidFill>
                      <a:schemeClr val="tx1"/>
                    </a:solidFill>
                    <a:latin typeface="华文细黑" panose="02010600040101010101" pitchFamily="2" charset="-122"/>
                    <a:ea typeface="华文细黑" panose="02010600040101010101" pitchFamily="2" charset="-122"/>
                  </a:defRPr>
                </a:lvl3pPr>
                <a:lvl4pPr marL="1600200" indent="-228600">
                  <a:defRPr sz="1300">
                    <a:solidFill>
                      <a:schemeClr val="tx1"/>
                    </a:solidFill>
                    <a:latin typeface="华文细黑" panose="02010600040101010101" pitchFamily="2" charset="-122"/>
                    <a:ea typeface="华文细黑" panose="02010600040101010101" pitchFamily="2" charset="-122"/>
                  </a:defRPr>
                </a:lvl4pPr>
                <a:lvl5pPr marL="2057400" indent="-228600">
                  <a:defRPr sz="1300">
                    <a:solidFill>
                      <a:schemeClr val="tx1"/>
                    </a:solidFill>
                    <a:latin typeface="华文细黑" panose="02010600040101010101" pitchFamily="2" charset="-122"/>
                    <a:ea typeface="华文细黑" panose="02010600040101010101" pitchFamily="2" charset="-122"/>
                  </a:defRPr>
                </a:lvl5pPr>
                <a:lvl6pPr marL="2514600" indent="-228600" defTabSz="683895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>
                    <a:solidFill>
                      <a:schemeClr val="tx1"/>
                    </a:solidFill>
                    <a:latin typeface="华文细黑" panose="02010600040101010101" pitchFamily="2" charset="-122"/>
                    <a:ea typeface="华文细黑" panose="02010600040101010101" pitchFamily="2" charset="-122"/>
                  </a:defRPr>
                </a:lvl6pPr>
                <a:lvl7pPr marL="2971800" indent="-228600" defTabSz="683895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>
                    <a:solidFill>
                      <a:schemeClr val="tx1"/>
                    </a:solidFill>
                    <a:latin typeface="华文细黑" panose="02010600040101010101" pitchFamily="2" charset="-122"/>
                    <a:ea typeface="华文细黑" panose="02010600040101010101" pitchFamily="2" charset="-122"/>
                  </a:defRPr>
                </a:lvl7pPr>
                <a:lvl8pPr marL="3429000" indent="-228600" defTabSz="683895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>
                    <a:solidFill>
                      <a:schemeClr val="tx1"/>
                    </a:solidFill>
                    <a:latin typeface="华文细黑" panose="02010600040101010101" pitchFamily="2" charset="-122"/>
                    <a:ea typeface="华文细黑" panose="02010600040101010101" pitchFamily="2" charset="-122"/>
                  </a:defRPr>
                </a:lvl8pPr>
                <a:lvl9pPr marL="3886200" indent="-228600" defTabSz="683895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>
                    <a:solidFill>
                      <a:schemeClr val="tx1"/>
                    </a:solidFill>
                    <a:latin typeface="华文细黑" panose="02010600040101010101" pitchFamily="2" charset="-122"/>
                    <a:ea typeface="华文细黑" panose="02010600040101010101" pitchFamily="2" charset="-122"/>
                  </a:defRPr>
                </a:lvl9pPr>
              </a:lstStyle>
              <a:p>
                <a:pPr algn="ctr" eaLnBrk="1" hangingPunct="1"/>
                <a:r>
                  <a:rPr lang="en-US" altLang="zh-CN" sz="5335" dirty="0">
                    <a:solidFill>
                      <a:schemeClr val="bg1"/>
                    </a:solidFill>
                    <a:latin typeface="FontAwesome" pitchFamily="2" charset="0"/>
                  </a:rPr>
                  <a:t>02</a:t>
                </a:r>
                <a:endParaRPr lang="zh-CN" altLang="en-US" sz="5335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22" name="原创设计师QQ598969553      _8"/>
          <p:cNvGrpSpPr/>
          <p:nvPr/>
        </p:nvGrpSpPr>
        <p:grpSpPr bwMode="auto">
          <a:xfrm>
            <a:off x="920751" y="4049184"/>
            <a:ext cx="2495549" cy="2495549"/>
            <a:chOff x="690413" y="2899241"/>
            <a:chExt cx="1872051" cy="1872051"/>
          </a:xfrm>
        </p:grpSpPr>
        <p:sp>
          <p:nvSpPr>
            <p:cNvPr id="23" name="矩形 22"/>
            <p:cNvSpPr/>
            <p:nvPr/>
          </p:nvSpPr>
          <p:spPr>
            <a:xfrm>
              <a:off x="690413" y="2899241"/>
              <a:ext cx="1872051" cy="1872051"/>
            </a:xfrm>
            <a:prstGeom prst="rect">
              <a:avLst/>
            </a:prstGeom>
            <a:solidFill>
              <a:srgbClr val="019E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376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 dirty="0"/>
            </a:p>
          </p:txBody>
        </p:sp>
        <p:grpSp>
          <p:nvGrpSpPr>
            <p:cNvPr id="24" name="组合 48"/>
            <p:cNvGrpSpPr/>
            <p:nvPr/>
          </p:nvGrpSpPr>
          <p:grpSpPr bwMode="auto">
            <a:xfrm>
              <a:off x="875732" y="2945080"/>
              <a:ext cx="1563112" cy="1286130"/>
              <a:chOff x="4814599" y="2953593"/>
              <a:chExt cx="1563112" cy="1286130"/>
            </a:xfrm>
          </p:grpSpPr>
          <p:sp>
            <p:nvSpPr>
              <p:cNvPr id="25" name="Text Box 10"/>
              <p:cNvSpPr txBox="1">
                <a:spLocks noChangeArrowheads="1"/>
              </p:cNvSpPr>
              <p:nvPr/>
            </p:nvSpPr>
            <p:spPr bwMode="auto">
              <a:xfrm>
                <a:off x="4814599" y="3639434"/>
                <a:ext cx="1563112" cy="60028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60960" tIns="30480" rIns="60960" bIns="30480">
                <a:spAutoFit/>
              </a:bodyPr>
              <a:lstStyle>
                <a:lvl1pPr defTabSz="1087120">
                  <a:defRPr sz="1300">
                    <a:solidFill>
                      <a:schemeClr val="tx1"/>
                    </a:solidFill>
                    <a:latin typeface="华文细黑" panose="02010600040101010101" pitchFamily="2" charset="-122"/>
                    <a:ea typeface="华文细黑" panose="02010600040101010101" pitchFamily="2" charset="-122"/>
                  </a:defRPr>
                </a:lvl1pPr>
                <a:lvl2pPr marL="742950" indent="-285750" defTabSz="1087120">
                  <a:defRPr sz="1300">
                    <a:solidFill>
                      <a:schemeClr val="tx1"/>
                    </a:solidFill>
                    <a:latin typeface="华文细黑" panose="02010600040101010101" pitchFamily="2" charset="-122"/>
                    <a:ea typeface="华文细黑" panose="02010600040101010101" pitchFamily="2" charset="-122"/>
                  </a:defRPr>
                </a:lvl2pPr>
                <a:lvl3pPr marL="1143000" indent="-228600" defTabSz="1087120">
                  <a:defRPr sz="1300">
                    <a:solidFill>
                      <a:schemeClr val="tx1"/>
                    </a:solidFill>
                    <a:latin typeface="华文细黑" panose="02010600040101010101" pitchFamily="2" charset="-122"/>
                    <a:ea typeface="华文细黑" panose="02010600040101010101" pitchFamily="2" charset="-122"/>
                  </a:defRPr>
                </a:lvl3pPr>
                <a:lvl4pPr marL="1600200" indent="-228600" defTabSz="1087120">
                  <a:defRPr sz="1300">
                    <a:solidFill>
                      <a:schemeClr val="tx1"/>
                    </a:solidFill>
                    <a:latin typeface="华文细黑" panose="02010600040101010101" pitchFamily="2" charset="-122"/>
                    <a:ea typeface="华文细黑" panose="02010600040101010101" pitchFamily="2" charset="-122"/>
                  </a:defRPr>
                </a:lvl4pPr>
                <a:lvl5pPr marL="2057400" indent="-228600" defTabSz="1087120">
                  <a:defRPr sz="1300">
                    <a:solidFill>
                      <a:schemeClr val="tx1"/>
                    </a:solidFill>
                    <a:latin typeface="华文细黑" panose="02010600040101010101" pitchFamily="2" charset="-122"/>
                    <a:ea typeface="华文细黑" panose="02010600040101010101" pitchFamily="2" charset="-122"/>
                  </a:defRPr>
                </a:lvl5pPr>
                <a:lvl6pPr marL="2514600" indent="-228600" defTabSz="108712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>
                    <a:solidFill>
                      <a:schemeClr val="tx1"/>
                    </a:solidFill>
                    <a:latin typeface="华文细黑" panose="02010600040101010101" pitchFamily="2" charset="-122"/>
                    <a:ea typeface="华文细黑" panose="02010600040101010101" pitchFamily="2" charset="-122"/>
                  </a:defRPr>
                </a:lvl6pPr>
                <a:lvl7pPr marL="2971800" indent="-228600" defTabSz="108712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>
                    <a:solidFill>
                      <a:schemeClr val="tx1"/>
                    </a:solidFill>
                    <a:latin typeface="华文细黑" panose="02010600040101010101" pitchFamily="2" charset="-122"/>
                    <a:ea typeface="华文细黑" panose="02010600040101010101" pitchFamily="2" charset="-122"/>
                  </a:defRPr>
                </a:lvl7pPr>
                <a:lvl8pPr marL="3429000" indent="-228600" defTabSz="108712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>
                    <a:solidFill>
                      <a:schemeClr val="tx1"/>
                    </a:solidFill>
                    <a:latin typeface="华文细黑" panose="02010600040101010101" pitchFamily="2" charset="-122"/>
                    <a:ea typeface="华文细黑" panose="02010600040101010101" pitchFamily="2" charset="-122"/>
                  </a:defRPr>
                </a:lvl8pPr>
                <a:lvl9pPr marL="3886200" indent="-228600" defTabSz="108712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>
                    <a:solidFill>
                      <a:schemeClr val="tx1"/>
                    </a:solidFill>
                    <a:latin typeface="华文细黑" panose="02010600040101010101" pitchFamily="2" charset="-122"/>
                    <a:ea typeface="华文细黑" panose="02010600040101010101" pitchFamily="2" charset="-122"/>
                  </a:defRPr>
                </a:lvl9pPr>
              </a:lstStyle>
              <a:p>
                <a:pPr algn="ctr"/>
                <a:r>
                  <a:rPr lang="zh-CN" altLang="en-US" sz="16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Segoe UI" panose="020B0502040204020203" pitchFamily="34" charset="0"/>
                  </a:rPr>
                  <a:t>每月开展</a:t>
                </a:r>
                <a:r>
                  <a:rPr lang="en-US" altLang="zh-CN" sz="16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Segoe UI" panose="020B0502040204020203" pitchFamily="34" charset="0"/>
                  </a:rPr>
                  <a:t>2~3</a:t>
                </a:r>
                <a:r>
                  <a:rPr lang="zh-CN" altLang="en-US" sz="16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Segoe UI" panose="020B0502040204020203" pitchFamily="34" charset="0"/>
                  </a:rPr>
                  <a:t>次健康血糖，为并有讲解相关知识</a:t>
                </a:r>
                <a:endParaRPr lang="en-US" altLang="zh-CN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Segoe UI" panose="020B0502040204020203" pitchFamily="34" charset="0"/>
                </a:endParaRPr>
              </a:p>
            </p:txBody>
          </p:sp>
          <p:sp>
            <p:nvSpPr>
              <p:cNvPr id="26" name="文本框 50"/>
              <p:cNvSpPr txBox="1">
                <a:spLocks noChangeArrowheads="1"/>
              </p:cNvSpPr>
              <p:nvPr/>
            </p:nvSpPr>
            <p:spPr bwMode="auto">
              <a:xfrm>
                <a:off x="4960418" y="2953593"/>
                <a:ext cx="1157161" cy="6848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1300">
                    <a:solidFill>
                      <a:schemeClr val="tx1"/>
                    </a:solidFill>
                    <a:latin typeface="华文细黑" panose="02010600040101010101" pitchFamily="2" charset="-122"/>
                    <a:ea typeface="华文细黑" panose="02010600040101010101" pitchFamily="2" charset="-122"/>
                  </a:defRPr>
                </a:lvl1pPr>
                <a:lvl2pPr marL="742950" indent="-285750">
                  <a:defRPr sz="1300">
                    <a:solidFill>
                      <a:schemeClr val="tx1"/>
                    </a:solidFill>
                    <a:latin typeface="华文细黑" panose="02010600040101010101" pitchFamily="2" charset="-122"/>
                    <a:ea typeface="华文细黑" panose="02010600040101010101" pitchFamily="2" charset="-122"/>
                  </a:defRPr>
                </a:lvl2pPr>
                <a:lvl3pPr marL="1143000" indent="-228600">
                  <a:defRPr sz="1300">
                    <a:solidFill>
                      <a:schemeClr val="tx1"/>
                    </a:solidFill>
                    <a:latin typeface="华文细黑" panose="02010600040101010101" pitchFamily="2" charset="-122"/>
                    <a:ea typeface="华文细黑" panose="02010600040101010101" pitchFamily="2" charset="-122"/>
                  </a:defRPr>
                </a:lvl3pPr>
                <a:lvl4pPr marL="1600200" indent="-228600">
                  <a:defRPr sz="1300">
                    <a:solidFill>
                      <a:schemeClr val="tx1"/>
                    </a:solidFill>
                    <a:latin typeface="华文细黑" panose="02010600040101010101" pitchFamily="2" charset="-122"/>
                    <a:ea typeface="华文细黑" panose="02010600040101010101" pitchFamily="2" charset="-122"/>
                  </a:defRPr>
                </a:lvl4pPr>
                <a:lvl5pPr marL="2057400" indent="-228600">
                  <a:defRPr sz="1300">
                    <a:solidFill>
                      <a:schemeClr val="tx1"/>
                    </a:solidFill>
                    <a:latin typeface="华文细黑" panose="02010600040101010101" pitchFamily="2" charset="-122"/>
                    <a:ea typeface="华文细黑" panose="02010600040101010101" pitchFamily="2" charset="-122"/>
                  </a:defRPr>
                </a:lvl5pPr>
                <a:lvl6pPr marL="2514600" indent="-228600" defTabSz="683895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>
                    <a:solidFill>
                      <a:schemeClr val="tx1"/>
                    </a:solidFill>
                    <a:latin typeface="华文细黑" panose="02010600040101010101" pitchFamily="2" charset="-122"/>
                    <a:ea typeface="华文细黑" panose="02010600040101010101" pitchFamily="2" charset="-122"/>
                  </a:defRPr>
                </a:lvl6pPr>
                <a:lvl7pPr marL="2971800" indent="-228600" defTabSz="683895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>
                    <a:solidFill>
                      <a:schemeClr val="tx1"/>
                    </a:solidFill>
                    <a:latin typeface="华文细黑" panose="02010600040101010101" pitchFamily="2" charset="-122"/>
                    <a:ea typeface="华文细黑" panose="02010600040101010101" pitchFamily="2" charset="-122"/>
                  </a:defRPr>
                </a:lvl7pPr>
                <a:lvl8pPr marL="3429000" indent="-228600" defTabSz="683895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>
                    <a:solidFill>
                      <a:schemeClr val="tx1"/>
                    </a:solidFill>
                    <a:latin typeface="华文细黑" panose="02010600040101010101" pitchFamily="2" charset="-122"/>
                    <a:ea typeface="华文细黑" panose="02010600040101010101" pitchFamily="2" charset="-122"/>
                  </a:defRPr>
                </a:lvl8pPr>
                <a:lvl9pPr marL="3886200" indent="-228600" defTabSz="683895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>
                    <a:solidFill>
                      <a:schemeClr val="tx1"/>
                    </a:solidFill>
                    <a:latin typeface="华文细黑" panose="02010600040101010101" pitchFamily="2" charset="-122"/>
                    <a:ea typeface="华文细黑" panose="02010600040101010101" pitchFamily="2" charset="-122"/>
                  </a:defRPr>
                </a:lvl9pPr>
              </a:lstStyle>
              <a:p>
                <a:pPr algn="ctr" eaLnBrk="1" hangingPunct="1"/>
                <a:r>
                  <a:rPr lang="en-US" altLang="zh-CN" sz="5335" dirty="0">
                    <a:solidFill>
                      <a:schemeClr val="bg1"/>
                    </a:solidFill>
                    <a:latin typeface="FontAwesome" pitchFamily="2" charset="0"/>
                  </a:rPr>
                  <a:t>01</a:t>
                </a:r>
                <a:endParaRPr lang="zh-CN" altLang="en-US" sz="5335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3" name="原创设计师QQ598969553      _1"/>
          <p:cNvSpPr/>
          <p:nvPr/>
        </p:nvSpPr>
        <p:spPr>
          <a:xfrm>
            <a:off x="920751" y="1569310"/>
            <a:ext cx="2495549" cy="2495551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376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 dirty="0"/>
          </a:p>
        </p:txBody>
      </p:sp>
      <p:sp>
        <p:nvSpPr>
          <p:cNvPr id="5" name="原创设计师QQ598969553      _3"/>
          <p:cNvSpPr/>
          <p:nvPr/>
        </p:nvSpPr>
        <p:spPr>
          <a:xfrm>
            <a:off x="6157384" y="1569310"/>
            <a:ext cx="2495549" cy="2495551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3765"/>
            <a:endParaRPr lang="zh-CN" altLang="en-US" dirty="0"/>
          </a:p>
        </p:txBody>
      </p:sp>
      <p:sp>
        <p:nvSpPr>
          <p:cNvPr id="6" name="原创设计师QQ598969553      _4"/>
          <p:cNvSpPr/>
          <p:nvPr/>
        </p:nvSpPr>
        <p:spPr>
          <a:xfrm>
            <a:off x="8801100" y="4049184"/>
            <a:ext cx="2497667" cy="2495549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3765"/>
            <a:endParaRPr lang="zh-CN" altLang="en-US" dirty="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文本占位符 16"/>
          <p:cNvSpPr txBox="1"/>
          <p:nvPr/>
        </p:nvSpPr>
        <p:spPr>
          <a:xfrm>
            <a:off x="866488" y="103387"/>
            <a:ext cx="5737026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altLang="zh-CN" sz="3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913765"/>
            <a:r>
              <a:rPr lang="zh-CN" altLang="en-US" dirty="0">
                <a:solidFill>
                  <a:schemeClr val="bg1"/>
                </a:solidFill>
              </a:rPr>
              <a:t>对策实施与讨论</a:t>
            </a:r>
          </a:p>
        </p:txBody>
      </p:sp>
      <p:sp>
        <p:nvSpPr>
          <p:cNvPr id="32" name="矩形 31"/>
          <p:cNvSpPr/>
          <p:nvPr/>
        </p:nvSpPr>
        <p:spPr>
          <a:xfrm>
            <a:off x="922240" y="1677887"/>
            <a:ext cx="2800295" cy="9079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auto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>
                <a:srgbClr val="006EA0"/>
              </a:buClr>
            </a:pPr>
            <a:r>
              <a:rPr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小米兰亭_GB外压缩" panose="03000502000000000000" charset="-122"/>
                <a:ea typeface="小米兰亭_GB外压缩" panose="03000502000000000000" charset="-122"/>
              </a:rPr>
              <a:t>ENTER YOUR TITLE</a:t>
            </a:r>
          </a:p>
          <a:p>
            <a:pPr algn="r" fontAlgn="auto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>
                <a:srgbClr val="006EA0"/>
              </a:buClr>
            </a:pPr>
            <a:r>
              <a:rPr lang="zh-CN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小米兰亭_GB外压缩" panose="03000502000000000000" charset="-122"/>
                <a:ea typeface="小米兰亭_GB外压缩" panose="03000502000000000000" charset="-122"/>
              </a:rPr>
              <a:t>为客户服务是我们存在的唯一理由，客户需求是我们发展的原动力。我们坚持以客户为中心</a:t>
            </a:r>
            <a:endParaRPr lang="en-US" altLang="zh-CN" sz="1000" dirty="0">
              <a:solidFill>
                <a:schemeClr val="tx1">
                  <a:lumMod val="65000"/>
                  <a:lumOff val="35000"/>
                </a:schemeClr>
              </a:solidFill>
              <a:latin typeface="小米兰亭_GB外压缩" panose="03000502000000000000" charset="-122"/>
              <a:ea typeface="小米兰亭_GB外压缩" panose="03000502000000000000" charset="-122"/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922240" y="3081725"/>
            <a:ext cx="2800295" cy="9079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auto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>
                <a:srgbClr val="006EA0"/>
              </a:buClr>
            </a:pPr>
            <a:r>
              <a:rPr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小米兰亭_GB外压缩" panose="03000502000000000000" charset="-122"/>
                <a:ea typeface="小米兰亭_GB外压缩" panose="03000502000000000000" charset="-122"/>
              </a:rPr>
              <a:t>ENTER YOUR TITLE</a:t>
            </a:r>
          </a:p>
          <a:p>
            <a:pPr algn="r" fontAlgn="auto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>
                <a:srgbClr val="006EA0"/>
              </a:buClr>
            </a:pPr>
            <a:r>
              <a:rPr lang="zh-CN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小米兰亭_GB外压缩" panose="03000502000000000000" charset="-122"/>
                <a:ea typeface="小米兰亭_GB外压缩" panose="03000502000000000000" charset="-122"/>
              </a:rPr>
              <a:t>为客户服务是我们存在的唯一理由，客户需求是我们发展的原动力。我们坚持以客户为中心</a:t>
            </a:r>
            <a:endParaRPr lang="en-US" altLang="zh-CN" sz="1000" dirty="0">
              <a:solidFill>
                <a:schemeClr val="tx1">
                  <a:lumMod val="65000"/>
                  <a:lumOff val="35000"/>
                </a:schemeClr>
              </a:solidFill>
              <a:latin typeface="小米兰亭_GB外压缩" panose="03000502000000000000" charset="-122"/>
              <a:ea typeface="小米兰亭_GB外压缩" panose="03000502000000000000" charset="-122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922240" y="4485562"/>
            <a:ext cx="2800295" cy="9079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auto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>
                <a:srgbClr val="006EA0"/>
              </a:buClr>
            </a:pPr>
            <a:r>
              <a:rPr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小米兰亭_GB外压缩" panose="03000502000000000000" charset="-122"/>
                <a:ea typeface="小米兰亭_GB外压缩" panose="03000502000000000000" charset="-122"/>
              </a:rPr>
              <a:t>ENTER YOUR TITLE</a:t>
            </a:r>
          </a:p>
          <a:p>
            <a:pPr algn="r" fontAlgn="auto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>
                <a:srgbClr val="006EA0"/>
              </a:buClr>
            </a:pPr>
            <a:r>
              <a:rPr lang="zh-CN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小米兰亭_GB外压缩" panose="03000502000000000000" charset="-122"/>
                <a:ea typeface="小米兰亭_GB外压缩" panose="03000502000000000000" charset="-122"/>
              </a:rPr>
              <a:t>为客户服务是我们存在的唯一理由，客户需求是我们发展的原动力。我们坚持以客户为中心</a:t>
            </a:r>
            <a:endParaRPr lang="en-US" altLang="zh-CN" sz="1000" dirty="0">
              <a:solidFill>
                <a:schemeClr val="tx1">
                  <a:lumMod val="65000"/>
                  <a:lumOff val="35000"/>
                </a:schemeClr>
              </a:solidFill>
              <a:latin typeface="小米兰亭_GB外压缩" panose="03000502000000000000" charset="-122"/>
              <a:ea typeface="小米兰亭_GB外压缩" panose="03000502000000000000" charset="-122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8469466" y="1677887"/>
            <a:ext cx="2800295" cy="9079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>
                <a:srgbClr val="006EA0"/>
              </a:buClr>
            </a:pPr>
            <a:r>
              <a:rPr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小米兰亭_GB外压缩" panose="03000502000000000000" charset="-122"/>
                <a:ea typeface="小米兰亭_GB外压缩" panose="03000502000000000000" charset="-122"/>
              </a:rPr>
              <a:t>ENTER YOUR TITLE</a:t>
            </a: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>
                <a:srgbClr val="006EA0"/>
              </a:buClr>
            </a:pPr>
            <a:r>
              <a:rPr lang="zh-CN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小米兰亭_GB外压缩" panose="03000502000000000000" charset="-122"/>
                <a:ea typeface="小米兰亭_GB外压缩" panose="03000502000000000000" charset="-122"/>
              </a:rPr>
              <a:t>为客户服务是我们存在的唯一理由，客户需求是我们发展的原动力。我们坚持以客户为中心</a:t>
            </a:r>
            <a:endParaRPr lang="en-US" altLang="zh-CN" sz="1000" dirty="0">
              <a:solidFill>
                <a:schemeClr val="tx1">
                  <a:lumMod val="65000"/>
                  <a:lumOff val="35000"/>
                </a:schemeClr>
              </a:solidFill>
              <a:latin typeface="小米兰亭_GB外压缩" panose="03000502000000000000" charset="-122"/>
              <a:ea typeface="小米兰亭_GB外压缩" panose="03000502000000000000" charset="-122"/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8469466" y="3081725"/>
            <a:ext cx="2800295" cy="9079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>
                <a:srgbClr val="006EA0"/>
              </a:buClr>
            </a:pPr>
            <a:r>
              <a:rPr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小米兰亭_GB外压缩" panose="03000502000000000000" charset="-122"/>
                <a:ea typeface="小米兰亭_GB外压缩" panose="03000502000000000000" charset="-122"/>
              </a:rPr>
              <a:t>ENTER YOUR TITLE</a:t>
            </a: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>
                <a:srgbClr val="006EA0"/>
              </a:buClr>
            </a:pPr>
            <a:r>
              <a:rPr lang="zh-CN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小米兰亭_GB外压缩" panose="03000502000000000000" charset="-122"/>
                <a:ea typeface="小米兰亭_GB外压缩" panose="03000502000000000000" charset="-122"/>
              </a:rPr>
              <a:t>为客户服务是我们存在的唯一理由，客户需求是我们发展的原动力。我们坚持以客户为中心</a:t>
            </a:r>
            <a:endParaRPr lang="en-US" altLang="zh-CN" sz="1000" dirty="0">
              <a:solidFill>
                <a:schemeClr val="tx1">
                  <a:lumMod val="65000"/>
                  <a:lumOff val="35000"/>
                </a:schemeClr>
              </a:solidFill>
              <a:latin typeface="小米兰亭_GB外压缩" panose="03000502000000000000" charset="-122"/>
              <a:ea typeface="小米兰亭_GB外压缩" panose="03000502000000000000" charset="-122"/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8469466" y="4485562"/>
            <a:ext cx="2800295" cy="9079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>
                <a:srgbClr val="006EA0"/>
              </a:buClr>
            </a:pPr>
            <a:r>
              <a:rPr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小米兰亭_GB外压缩" panose="03000502000000000000" charset="-122"/>
                <a:ea typeface="小米兰亭_GB外压缩" panose="03000502000000000000" charset="-122"/>
              </a:rPr>
              <a:t>ENTER YOUR TITLE</a:t>
            </a: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>
                <a:srgbClr val="006EA0"/>
              </a:buClr>
            </a:pPr>
            <a:r>
              <a:rPr lang="zh-CN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小米兰亭_GB外压缩" panose="03000502000000000000" charset="-122"/>
                <a:ea typeface="小米兰亭_GB外压缩" panose="03000502000000000000" charset="-122"/>
              </a:rPr>
              <a:t>为客户服务是我们存在的唯一理由，客户需求是我们发展的原动力。我们坚持以客户为中心</a:t>
            </a:r>
            <a:endParaRPr lang="en-US" altLang="zh-CN" sz="1000" dirty="0">
              <a:solidFill>
                <a:schemeClr val="tx1">
                  <a:lumMod val="65000"/>
                  <a:lumOff val="35000"/>
                </a:schemeClr>
              </a:solidFill>
              <a:latin typeface="小米兰亭_GB外压缩" panose="03000502000000000000" charset="-122"/>
              <a:ea typeface="小米兰亭_GB外压缩" panose="03000502000000000000" charset="-122"/>
            </a:endParaRPr>
          </a:p>
        </p:txBody>
      </p:sp>
      <p:grpSp>
        <p:nvGrpSpPr>
          <p:cNvPr id="38" name="组合 37"/>
          <p:cNvGrpSpPr/>
          <p:nvPr/>
        </p:nvGrpSpPr>
        <p:grpSpPr>
          <a:xfrm>
            <a:off x="4355780" y="1533503"/>
            <a:ext cx="3480440" cy="3753313"/>
            <a:chOff x="10279063" y="681038"/>
            <a:chExt cx="1397000" cy="1506538"/>
          </a:xfrm>
          <a:solidFill>
            <a:srgbClr val="0A3960"/>
          </a:solidFill>
        </p:grpSpPr>
        <p:sp>
          <p:nvSpPr>
            <p:cNvPr id="39" name="Freeform 38"/>
            <p:cNvSpPr>
              <a:spLocks noEditPoints="1"/>
            </p:cNvSpPr>
            <p:nvPr/>
          </p:nvSpPr>
          <p:spPr bwMode="auto">
            <a:xfrm>
              <a:off x="10279063" y="681038"/>
              <a:ext cx="1397000" cy="1038225"/>
            </a:xfrm>
            <a:custGeom>
              <a:avLst/>
              <a:gdLst>
                <a:gd name="T0" fmla="*/ 83 w 489"/>
                <a:gd name="T1" fmla="*/ 363 h 363"/>
                <a:gd name="T2" fmla="*/ 0 w 489"/>
                <a:gd name="T3" fmla="*/ 280 h 363"/>
                <a:gd name="T4" fmla="*/ 0 w 489"/>
                <a:gd name="T5" fmla="*/ 280 h 363"/>
                <a:gd name="T6" fmla="*/ 0 w 489"/>
                <a:gd name="T7" fmla="*/ 83 h 363"/>
                <a:gd name="T8" fmla="*/ 83 w 489"/>
                <a:gd name="T9" fmla="*/ 0 h 363"/>
                <a:gd name="T10" fmla="*/ 83 w 489"/>
                <a:gd name="T11" fmla="*/ 0 h 363"/>
                <a:gd name="T12" fmla="*/ 406 w 489"/>
                <a:gd name="T13" fmla="*/ 0 h 363"/>
                <a:gd name="T14" fmla="*/ 489 w 489"/>
                <a:gd name="T15" fmla="*/ 83 h 363"/>
                <a:gd name="T16" fmla="*/ 489 w 489"/>
                <a:gd name="T17" fmla="*/ 83 h 363"/>
                <a:gd name="T18" fmla="*/ 489 w 489"/>
                <a:gd name="T19" fmla="*/ 280 h 363"/>
                <a:gd name="T20" fmla="*/ 406 w 489"/>
                <a:gd name="T21" fmla="*/ 363 h 363"/>
                <a:gd name="T22" fmla="*/ 406 w 489"/>
                <a:gd name="T23" fmla="*/ 363 h 363"/>
                <a:gd name="T24" fmla="*/ 83 w 489"/>
                <a:gd name="T25" fmla="*/ 363 h 363"/>
                <a:gd name="T26" fmla="*/ 43 w 489"/>
                <a:gd name="T27" fmla="*/ 83 h 363"/>
                <a:gd name="T28" fmla="*/ 43 w 489"/>
                <a:gd name="T29" fmla="*/ 280 h 363"/>
                <a:gd name="T30" fmla="*/ 83 w 489"/>
                <a:gd name="T31" fmla="*/ 320 h 363"/>
                <a:gd name="T32" fmla="*/ 83 w 489"/>
                <a:gd name="T33" fmla="*/ 320 h 363"/>
                <a:gd name="T34" fmla="*/ 406 w 489"/>
                <a:gd name="T35" fmla="*/ 320 h 363"/>
                <a:gd name="T36" fmla="*/ 446 w 489"/>
                <a:gd name="T37" fmla="*/ 280 h 363"/>
                <a:gd name="T38" fmla="*/ 446 w 489"/>
                <a:gd name="T39" fmla="*/ 280 h 363"/>
                <a:gd name="T40" fmla="*/ 446 w 489"/>
                <a:gd name="T41" fmla="*/ 83 h 363"/>
                <a:gd name="T42" fmla="*/ 406 w 489"/>
                <a:gd name="T43" fmla="*/ 43 h 363"/>
                <a:gd name="T44" fmla="*/ 406 w 489"/>
                <a:gd name="T45" fmla="*/ 43 h 363"/>
                <a:gd name="T46" fmla="*/ 83 w 489"/>
                <a:gd name="T47" fmla="*/ 43 h 363"/>
                <a:gd name="T48" fmla="*/ 43 w 489"/>
                <a:gd name="T49" fmla="*/ 83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89" h="363">
                  <a:moveTo>
                    <a:pt x="83" y="363"/>
                  </a:moveTo>
                  <a:cubicBezTo>
                    <a:pt x="37" y="363"/>
                    <a:pt x="0" y="326"/>
                    <a:pt x="0" y="280"/>
                  </a:cubicBezTo>
                  <a:cubicBezTo>
                    <a:pt x="0" y="280"/>
                    <a:pt x="0" y="280"/>
                    <a:pt x="0" y="280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38"/>
                    <a:pt x="37" y="0"/>
                    <a:pt x="83" y="0"/>
                  </a:cubicBezTo>
                  <a:cubicBezTo>
                    <a:pt x="83" y="0"/>
                    <a:pt x="83" y="0"/>
                    <a:pt x="83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451" y="0"/>
                    <a:pt x="489" y="38"/>
                    <a:pt x="489" y="83"/>
                  </a:cubicBezTo>
                  <a:cubicBezTo>
                    <a:pt x="489" y="83"/>
                    <a:pt x="489" y="83"/>
                    <a:pt x="489" y="83"/>
                  </a:cubicBezTo>
                  <a:cubicBezTo>
                    <a:pt x="489" y="280"/>
                    <a:pt x="489" y="280"/>
                    <a:pt x="489" y="280"/>
                  </a:cubicBezTo>
                  <a:cubicBezTo>
                    <a:pt x="489" y="326"/>
                    <a:pt x="451" y="363"/>
                    <a:pt x="406" y="363"/>
                  </a:cubicBezTo>
                  <a:cubicBezTo>
                    <a:pt x="406" y="363"/>
                    <a:pt x="406" y="363"/>
                    <a:pt x="406" y="363"/>
                  </a:cubicBezTo>
                  <a:cubicBezTo>
                    <a:pt x="83" y="363"/>
                    <a:pt x="83" y="363"/>
                    <a:pt x="83" y="363"/>
                  </a:cubicBezTo>
                  <a:close/>
                  <a:moveTo>
                    <a:pt x="43" y="83"/>
                  </a:moveTo>
                  <a:cubicBezTo>
                    <a:pt x="43" y="280"/>
                    <a:pt x="43" y="280"/>
                    <a:pt x="43" y="280"/>
                  </a:cubicBezTo>
                  <a:cubicBezTo>
                    <a:pt x="43" y="302"/>
                    <a:pt x="61" y="320"/>
                    <a:pt x="83" y="320"/>
                  </a:cubicBezTo>
                  <a:cubicBezTo>
                    <a:pt x="83" y="320"/>
                    <a:pt x="83" y="320"/>
                    <a:pt x="83" y="320"/>
                  </a:cubicBezTo>
                  <a:cubicBezTo>
                    <a:pt x="406" y="320"/>
                    <a:pt x="406" y="320"/>
                    <a:pt x="406" y="320"/>
                  </a:cubicBezTo>
                  <a:cubicBezTo>
                    <a:pt x="428" y="320"/>
                    <a:pt x="446" y="302"/>
                    <a:pt x="446" y="280"/>
                  </a:cubicBezTo>
                  <a:cubicBezTo>
                    <a:pt x="446" y="280"/>
                    <a:pt x="446" y="280"/>
                    <a:pt x="446" y="280"/>
                  </a:cubicBezTo>
                  <a:cubicBezTo>
                    <a:pt x="446" y="83"/>
                    <a:pt x="446" y="83"/>
                    <a:pt x="446" y="83"/>
                  </a:cubicBezTo>
                  <a:cubicBezTo>
                    <a:pt x="446" y="61"/>
                    <a:pt x="428" y="43"/>
                    <a:pt x="406" y="43"/>
                  </a:cubicBezTo>
                  <a:cubicBezTo>
                    <a:pt x="406" y="43"/>
                    <a:pt x="406" y="43"/>
                    <a:pt x="406" y="43"/>
                  </a:cubicBezTo>
                  <a:cubicBezTo>
                    <a:pt x="83" y="43"/>
                    <a:pt x="83" y="43"/>
                    <a:pt x="83" y="43"/>
                  </a:cubicBezTo>
                  <a:cubicBezTo>
                    <a:pt x="61" y="43"/>
                    <a:pt x="43" y="61"/>
                    <a:pt x="43" y="83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6089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/>
              </a:endParaRPr>
            </a:p>
          </p:txBody>
        </p:sp>
        <p:sp>
          <p:nvSpPr>
            <p:cNvPr id="40" name="Freeform 39"/>
            <p:cNvSpPr/>
            <p:nvPr/>
          </p:nvSpPr>
          <p:spPr bwMode="auto">
            <a:xfrm>
              <a:off x="10655300" y="1741488"/>
              <a:ext cx="639763" cy="446088"/>
            </a:xfrm>
            <a:custGeom>
              <a:avLst/>
              <a:gdLst>
                <a:gd name="T0" fmla="*/ 219 w 224"/>
                <a:gd name="T1" fmla="*/ 119 h 156"/>
                <a:gd name="T2" fmla="*/ 130 w 224"/>
                <a:gd name="T3" fmla="*/ 15 h 156"/>
                <a:gd name="T4" fmla="*/ 112 w 224"/>
                <a:gd name="T5" fmla="*/ 0 h 156"/>
                <a:gd name="T6" fmla="*/ 95 w 224"/>
                <a:gd name="T7" fmla="*/ 15 h 156"/>
                <a:gd name="T8" fmla="*/ 6 w 224"/>
                <a:gd name="T9" fmla="*/ 119 h 156"/>
                <a:gd name="T10" fmla="*/ 8 w 224"/>
                <a:gd name="T11" fmla="*/ 140 h 156"/>
                <a:gd name="T12" fmla="*/ 30 w 224"/>
                <a:gd name="T13" fmla="*/ 138 h 156"/>
                <a:gd name="T14" fmla="*/ 96 w 224"/>
                <a:gd name="T15" fmla="*/ 64 h 156"/>
                <a:gd name="T16" fmla="*/ 96 w 224"/>
                <a:gd name="T17" fmla="*/ 140 h 156"/>
                <a:gd name="T18" fmla="*/ 112 w 224"/>
                <a:gd name="T19" fmla="*/ 156 h 156"/>
                <a:gd name="T20" fmla="*/ 129 w 224"/>
                <a:gd name="T21" fmla="*/ 140 h 156"/>
                <a:gd name="T22" fmla="*/ 129 w 224"/>
                <a:gd name="T23" fmla="*/ 64 h 156"/>
                <a:gd name="T24" fmla="*/ 195 w 224"/>
                <a:gd name="T25" fmla="*/ 138 h 156"/>
                <a:gd name="T26" fmla="*/ 216 w 224"/>
                <a:gd name="T27" fmla="*/ 140 h 156"/>
                <a:gd name="T28" fmla="*/ 219 w 224"/>
                <a:gd name="T29" fmla="*/ 119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24" h="156">
                  <a:moveTo>
                    <a:pt x="219" y="119"/>
                  </a:moveTo>
                  <a:cubicBezTo>
                    <a:pt x="130" y="15"/>
                    <a:pt x="130" y="15"/>
                    <a:pt x="130" y="15"/>
                  </a:cubicBezTo>
                  <a:cubicBezTo>
                    <a:pt x="130" y="15"/>
                    <a:pt x="118" y="0"/>
                    <a:pt x="112" y="0"/>
                  </a:cubicBezTo>
                  <a:cubicBezTo>
                    <a:pt x="107" y="0"/>
                    <a:pt x="95" y="15"/>
                    <a:pt x="95" y="15"/>
                  </a:cubicBezTo>
                  <a:cubicBezTo>
                    <a:pt x="6" y="119"/>
                    <a:pt x="6" y="119"/>
                    <a:pt x="6" y="119"/>
                  </a:cubicBezTo>
                  <a:cubicBezTo>
                    <a:pt x="0" y="126"/>
                    <a:pt x="2" y="135"/>
                    <a:pt x="8" y="140"/>
                  </a:cubicBezTo>
                  <a:cubicBezTo>
                    <a:pt x="15" y="146"/>
                    <a:pt x="25" y="144"/>
                    <a:pt x="30" y="138"/>
                  </a:cubicBezTo>
                  <a:cubicBezTo>
                    <a:pt x="96" y="64"/>
                    <a:pt x="96" y="64"/>
                    <a:pt x="96" y="64"/>
                  </a:cubicBezTo>
                  <a:cubicBezTo>
                    <a:pt x="96" y="140"/>
                    <a:pt x="96" y="140"/>
                    <a:pt x="96" y="140"/>
                  </a:cubicBezTo>
                  <a:cubicBezTo>
                    <a:pt x="96" y="149"/>
                    <a:pt x="103" y="156"/>
                    <a:pt x="112" y="156"/>
                  </a:cubicBezTo>
                  <a:cubicBezTo>
                    <a:pt x="121" y="156"/>
                    <a:pt x="129" y="149"/>
                    <a:pt x="129" y="140"/>
                  </a:cubicBezTo>
                  <a:cubicBezTo>
                    <a:pt x="129" y="64"/>
                    <a:pt x="129" y="64"/>
                    <a:pt x="129" y="64"/>
                  </a:cubicBezTo>
                  <a:cubicBezTo>
                    <a:pt x="195" y="138"/>
                    <a:pt x="195" y="138"/>
                    <a:pt x="195" y="138"/>
                  </a:cubicBezTo>
                  <a:cubicBezTo>
                    <a:pt x="200" y="144"/>
                    <a:pt x="210" y="146"/>
                    <a:pt x="216" y="140"/>
                  </a:cubicBezTo>
                  <a:cubicBezTo>
                    <a:pt x="223" y="135"/>
                    <a:pt x="224" y="126"/>
                    <a:pt x="219" y="119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6089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/>
              </a:endParaRPr>
            </a:p>
          </p:txBody>
        </p:sp>
        <p:sp>
          <p:nvSpPr>
            <p:cNvPr id="41" name="Freeform 40"/>
            <p:cNvSpPr/>
            <p:nvPr/>
          </p:nvSpPr>
          <p:spPr bwMode="auto">
            <a:xfrm>
              <a:off x="10493375" y="952501"/>
              <a:ext cx="968375" cy="503238"/>
            </a:xfrm>
            <a:custGeom>
              <a:avLst/>
              <a:gdLst>
                <a:gd name="T0" fmla="*/ 3 w 339"/>
                <a:gd name="T1" fmla="*/ 169 h 176"/>
                <a:gd name="T2" fmla="*/ 4 w 339"/>
                <a:gd name="T3" fmla="*/ 155 h 176"/>
                <a:gd name="T4" fmla="*/ 4 w 339"/>
                <a:gd name="T5" fmla="*/ 155 h 176"/>
                <a:gd name="T6" fmla="*/ 57 w 339"/>
                <a:gd name="T7" fmla="*/ 102 h 176"/>
                <a:gd name="T8" fmla="*/ 66 w 339"/>
                <a:gd name="T9" fmla="*/ 99 h 176"/>
                <a:gd name="T10" fmla="*/ 66 w 339"/>
                <a:gd name="T11" fmla="*/ 99 h 176"/>
                <a:gd name="T12" fmla="*/ 72 w 339"/>
                <a:gd name="T13" fmla="*/ 105 h 176"/>
                <a:gd name="T14" fmla="*/ 72 w 339"/>
                <a:gd name="T15" fmla="*/ 105 h 176"/>
                <a:gd name="T16" fmla="*/ 83 w 339"/>
                <a:gd name="T17" fmla="*/ 144 h 176"/>
                <a:gd name="T18" fmla="*/ 166 w 339"/>
                <a:gd name="T19" fmla="*/ 12 h 176"/>
                <a:gd name="T20" fmla="*/ 176 w 339"/>
                <a:gd name="T21" fmla="*/ 7 h 176"/>
                <a:gd name="T22" fmla="*/ 176 w 339"/>
                <a:gd name="T23" fmla="*/ 7 h 176"/>
                <a:gd name="T24" fmla="*/ 182 w 339"/>
                <a:gd name="T25" fmla="*/ 16 h 176"/>
                <a:gd name="T26" fmla="*/ 182 w 339"/>
                <a:gd name="T27" fmla="*/ 16 h 176"/>
                <a:gd name="T28" fmla="*/ 181 w 339"/>
                <a:gd name="T29" fmla="*/ 99 h 176"/>
                <a:gd name="T30" fmla="*/ 221 w 339"/>
                <a:gd name="T31" fmla="*/ 59 h 176"/>
                <a:gd name="T32" fmla="*/ 228 w 339"/>
                <a:gd name="T33" fmla="*/ 57 h 176"/>
                <a:gd name="T34" fmla="*/ 228 w 339"/>
                <a:gd name="T35" fmla="*/ 57 h 176"/>
                <a:gd name="T36" fmla="*/ 234 w 339"/>
                <a:gd name="T37" fmla="*/ 61 h 176"/>
                <a:gd name="T38" fmla="*/ 234 w 339"/>
                <a:gd name="T39" fmla="*/ 61 h 176"/>
                <a:gd name="T40" fmla="*/ 246 w 339"/>
                <a:gd name="T41" fmla="*/ 84 h 176"/>
                <a:gd name="T42" fmla="*/ 322 w 339"/>
                <a:gd name="T43" fmla="*/ 5 h 176"/>
                <a:gd name="T44" fmla="*/ 335 w 339"/>
                <a:gd name="T45" fmla="*/ 4 h 176"/>
                <a:gd name="T46" fmla="*/ 335 w 339"/>
                <a:gd name="T47" fmla="*/ 4 h 176"/>
                <a:gd name="T48" fmla="*/ 335 w 339"/>
                <a:gd name="T49" fmla="*/ 18 h 176"/>
                <a:gd name="T50" fmla="*/ 335 w 339"/>
                <a:gd name="T51" fmla="*/ 18 h 176"/>
                <a:gd name="T52" fmla="*/ 251 w 339"/>
                <a:gd name="T53" fmla="*/ 106 h 176"/>
                <a:gd name="T54" fmla="*/ 243 w 339"/>
                <a:gd name="T55" fmla="*/ 110 h 176"/>
                <a:gd name="T56" fmla="*/ 243 w 339"/>
                <a:gd name="T57" fmla="*/ 110 h 176"/>
                <a:gd name="T58" fmla="*/ 236 w 339"/>
                <a:gd name="T59" fmla="*/ 106 h 176"/>
                <a:gd name="T60" fmla="*/ 236 w 339"/>
                <a:gd name="T61" fmla="*/ 106 h 176"/>
                <a:gd name="T62" fmla="*/ 224 w 339"/>
                <a:gd name="T63" fmla="*/ 81 h 176"/>
                <a:gd name="T64" fmla="*/ 177 w 339"/>
                <a:gd name="T65" fmla="*/ 126 h 176"/>
                <a:gd name="T66" fmla="*/ 168 w 339"/>
                <a:gd name="T67" fmla="*/ 127 h 176"/>
                <a:gd name="T68" fmla="*/ 168 w 339"/>
                <a:gd name="T69" fmla="*/ 127 h 176"/>
                <a:gd name="T70" fmla="*/ 163 w 339"/>
                <a:gd name="T71" fmla="*/ 119 h 176"/>
                <a:gd name="T72" fmla="*/ 163 w 339"/>
                <a:gd name="T73" fmla="*/ 119 h 176"/>
                <a:gd name="T74" fmla="*/ 164 w 339"/>
                <a:gd name="T75" fmla="*/ 49 h 176"/>
                <a:gd name="T76" fmla="*/ 88 w 339"/>
                <a:gd name="T77" fmla="*/ 171 h 176"/>
                <a:gd name="T78" fmla="*/ 79 w 339"/>
                <a:gd name="T79" fmla="*/ 176 h 176"/>
                <a:gd name="T80" fmla="*/ 79 w 339"/>
                <a:gd name="T81" fmla="*/ 176 h 176"/>
                <a:gd name="T82" fmla="*/ 71 w 339"/>
                <a:gd name="T83" fmla="*/ 170 h 176"/>
                <a:gd name="T84" fmla="*/ 71 w 339"/>
                <a:gd name="T85" fmla="*/ 170 h 176"/>
                <a:gd name="T86" fmla="*/ 59 w 339"/>
                <a:gd name="T87" fmla="*/ 126 h 176"/>
                <a:gd name="T88" fmla="*/ 16 w 339"/>
                <a:gd name="T89" fmla="*/ 170 h 176"/>
                <a:gd name="T90" fmla="*/ 16 w 339"/>
                <a:gd name="T91" fmla="*/ 170 h 176"/>
                <a:gd name="T92" fmla="*/ 7 w 339"/>
                <a:gd name="T93" fmla="*/ 172 h 176"/>
                <a:gd name="T94" fmla="*/ 7 w 339"/>
                <a:gd name="T95" fmla="*/ 172 h 176"/>
                <a:gd name="T96" fmla="*/ 3 w 339"/>
                <a:gd name="T97" fmla="*/ 169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39" h="176">
                  <a:moveTo>
                    <a:pt x="3" y="169"/>
                  </a:moveTo>
                  <a:cubicBezTo>
                    <a:pt x="0" y="166"/>
                    <a:pt x="0" y="159"/>
                    <a:pt x="4" y="155"/>
                  </a:cubicBezTo>
                  <a:cubicBezTo>
                    <a:pt x="4" y="155"/>
                    <a:pt x="4" y="155"/>
                    <a:pt x="4" y="155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60" y="99"/>
                    <a:pt x="63" y="98"/>
                    <a:pt x="66" y="99"/>
                  </a:cubicBezTo>
                  <a:cubicBezTo>
                    <a:pt x="66" y="99"/>
                    <a:pt x="66" y="99"/>
                    <a:pt x="66" y="99"/>
                  </a:cubicBezTo>
                  <a:cubicBezTo>
                    <a:pt x="69" y="100"/>
                    <a:pt x="71" y="102"/>
                    <a:pt x="72" y="105"/>
                  </a:cubicBezTo>
                  <a:cubicBezTo>
                    <a:pt x="72" y="105"/>
                    <a:pt x="72" y="105"/>
                    <a:pt x="72" y="105"/>
                  </a:cubicBezTo>
                  <a:cubicBezTo>
                    <a:pt x="83" y="144"/>
                    <a:pt x="83" y="144"/>
                    <a:pt x="83" y="144"/>
                  </a:cubicBezTo>
                  <a:cubicBezTo>
                    <a:pt x="166" y="12"/>
                    <a:pt x="166" y="12"/>
                    <a:pt x="166" y="12"/>
                  </a:cubicBezTo>
                  <a:cubicBezTo>
                    <a:pt x="168" y="8"/>
                    <a:pt x="172" y="6"/>
                    <a:pt x="176" y="7"/>
                  </a:cubicBezTo>
                  <a:cubicBezTo>
                    <a:pt x="176" y="7"/>
                    <a:pt x="176" y="7"/>
                    <a:pt x="176" y="7"/>
                  </a:cubicBezTo>
                  <a:cubicBezTo>
                    <a:pt x="180" y="8"/>
                    <a:pt x="182" y="12"/>
                    <a:pt x="182" y="16"/>
                  </a:cubicBezTo>
                  <a:cubicBezTo>
                    <a:pt x="182" y="16"/>
                    <a:pt x="182" y="16"/>
                    <a:pt x="182" y="16"/>
                  </a:cubicBezTo>
                  <a:cubicBezTo>
                    <a:pt x="181" y="99"/>
                    <a:pt x="181" y="99"/>
                    <a:pt x="181" y="99"/>
                  </a:cubicBezTo>
                  <a:cubicBezTo>
                    <a:pt x="221" y="59"/>
                    <a:pt x="221" y="59"/>
                    <a:pt x="221" y="59"/>
                  </a:cubicBezTo>
                  <a:cubicBezTo>
                    <a:pt x="223" y="57"/>
                    <a:pt x="226" y="57"/>
                    <a:pt x="228" y="57"/>
                  </a:cubicBezTo>
                  <a:cubicBezTo>
                    <a:pt x="228" y="57"/>
                    <a:pt x="228" y="57"/>
                    <a:pt x="228" y="57"/>
                  </a:cubicBezTo>
                  <a:cubicBezTo>
                    <a:pt x="231" y="58"/>
                    <a:pt x="233" y="59"/>
                    <a:pt x="234" y="61"/>
                  </a:cubicBezTo>
                  <a:cubicBezTo>
                    <a:pt x="234" y="61"/>
                    <a:pt x="234" y="61"/>
                    <a:pt x="234" y="61"/>
                  </a:cubicBezTo>
                  <a:cubicBezTo>
                    <a:pt x="246" y="84"/>
                    <a:pt x="246" y="84"/>
                    <a:pt x="246" y="84"/>
                  </a:cubicBezTo>
                  <a:cubicBezTo>
                    <a:pt x="322" y="5"/>
                    <a:pt x="322" y="5"/>
                    <a:pt x="322" y="5"/>
                  </a:cubicBezTo>
                  <a:cubicBezTo>
                    <a:pt x="326" y="1"/>
                    <a:pt x="331" y="0"/>
                    <a:pt x="335" y="4"/>
                  </a:cubicBezTo>
                  <a:cubicBezTo>
                    <a:pt x="335" y="4"/>
                    <a:pt x="335" y="4"/>
                    <a:pt x="335" y="4"/>
                  </a:cubicBezTo>
                  <a:cubicBezTo>
                    <a:pt x="339" y="8"/>
                    <a:pt x="339" y="14"/>
                    <a:pt x="335" y="18"/>
                  </a:cubicBezTo>
                  <a:cubicBezTo>
                    <a:pt x="335" y="18"/>
                    <a:pt x="335" y="18"/>
                    <a:pt x="335" y="18"/>
                  </a:cubicBezTo>
                  <a:cubicBezTo>
                    <a:pt x="251" y="106"/>
                    <a:pt x="251" y="106"/>
                    <a:pt x="251" y="106"/>
                  </a:cubicBezTo>
                  <a:cubicBezTo>
                    <a:pt x="249" y="109"/>
                    <a:pt x="246" y="110"/>
                    <a:pt x="243" y="110"/>
                  </a:cubicBezTo>
                  <a:cubicBezTo>
                    <a:pt x="243" y="110"/>
                    <a:pt x="243" y="110"/>
                    <a:pt x="243" y="110"/>
                  </a:cubicBezTo>
                  <a:cubicBezTo>
                    <a:pt x="240" y="110"/>
                    <a:pt x="238" y="108"/>
                    <a:pt x="236" y="106"/>
                  </a:cubicBezTo>
                  <a:cubicBezTo>
                    <a:pt x="236" y="106"/>
                    <a:pt x="236" y="106"/>
                    <a:pt x="236" y="106"/>
                  </a:cubicBezTo>
                  <a:cubicBezTo>
                    <a:pt x="224" y="81"/>
                    <a:pt x="224" y="81"/>
                    <a:pt x="224" y="81"/>
                  </a:cubicBezTo>
                  <a:cubicBezTo>
                    <a:pt x="177" y="126"/>
                    <a:pt x="177" y="126"/>
                    <a:pt x="177" y="126"/>
                  </a:cubicBezTo>
                  <a:cubicBezTo>
                    <a:pt x="174" y="128"/>
                    <a:pt x="171" y="129"/>
                    <a:pt x="168" y="127"/>
                  </a:cubicBezTo>
                  <a:cubicBezTo>
                    <a:pt x="168" y="127"/>
                    <a:pt x="168" y="127"/>
                    <a:pt x="168" y="127"/>
                  </a:cubicBezTo>
                  <a:cubicBezTo>
                    <a:pt x="165" y="126"/>
                    <a:pt x="163" y="123"/>
                    <a:pt x="163" y="119"/>
                  </a:cubicBezTo>
                  <a:cubicBezTo>
                    <a:pt x="163" y="119"/>
                    <a:pt x="163" y="119"/>
                    <a:pt x="163" y="119"/>
                  </a:cubicBezTo>
                  <a:cubicBezTo>
                    <a:pt x="164" y="49"/>
                    <a:pt x="164" y="49"/>
                    <a:pt x="164" y="49"/>
                  </a:cubicBezTo>
                  <a:cubicBezTo>
                    <a:pt x="88" y="171"/>
                    <a:pt x="88" y="171"/>
                    <a:pt x="88" y="171"/>
                  </a:cubicBezTo>
                  <a:cubicBezTo>
                    <a:pt x="86" y="174"/>
                    <a:pt x="82" y="176"/>
                    <a:pt x="79" y="176"/>
                  </a:cubicBezTo>
                  <a:cubicBezTo>
                    <a:pt x="79" y="176"/>
                    <a:pt x="79" y="176"/>
                    <a:pt x="79" y="176"/>
                  </a:cubicBezTo>
                  <a:cubicBezTo>
                    <a:pt x="75" y="176"/>
                    <a:pt x="72" y="173"/>
                    <a:pt x="71" y="170"/>
                  </a:cubicBezTo>
                  <a:cubicBezTo>
                    <a:pt x="71" y="170"/>
                    <a:pt x="71" y="170"/>
                    <a:pt x="71" y="170"/>
                  </a:cubicBezTo>
                  <a:cubicBezTo>
                    <a:pt x="59" y="126"/>
                    <a:pt x="59" y="126"/>
                    <a:pt x="59" y="126"/>
                  </a:cubicBezTo>
                  <a:cubicBezTo>
                    <a:pt x="16" y="170"/>
                    <a:pt x="16" y="170"/>
                    <a:pt x="16" y="170"/>
                  </a:cubicBezTo>
                  <a:cubicBezTo>
                    <a:pt x="16" y="170"/>
                    <a:pt x="16" y="170"/>
                    <a:pt x="16" y="170"/>
                  </a:cubicBezTo>
                  <a:cubicBezTo>
                    <a:pt x="14" y="172"/>
                    <a:pt x="10" y="173"/>
                    <a:pt x="7" y="172"/>
                  </a:cubicBezTo>
                  <a:cubicBezTo>
                    <a:pt x="7" y="172"/>
                    <a:pt x="7" y="172"/>
                    <a:pt x="7" y="172"/>
                  </a:cubicBezTo>
                  <a:cubicBezTo>
                    <a:pt x="6" y="172"/>
                    <a:pt x="4" y="171"/>
                    <a:pt x="3" y="169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6089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entury Gothic" panose="020B0502020202020204"/>
              </a:endParaRPr>
            </a:p>
          </p:txBody>
        </p:sp>
      </p:grp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椭圆 24"/>
          <p:cNvSpPr/>
          <p:nvPr/>
        </p:nvSpPr>
        <p:spPr>
          <a:xfrm>
            <a:off x="3238501" y="1793828"/>
            <a:ext cx="1905000" cy="1905000"/>
          </a:xfrm>
          <a:prstGeom prst="ellipse">
            <a:avLst/>
          </a:prstGeom>
          <a:solidFill>
            <a:srgbClr val="019E97"/>
          </a:solidFill>
          <a:ln w="127000">
            <a:solidFill>
              <a:schemeClr val="bg1">
                <a:lumMod val="95000"/>
              </a:schemeClr>
            </a:solidFill>
            <a:round/>
          </a:ln>
          <a:effectLst/>
          <a:sp3d extrusionH="762000">
            <a:bevelT w="38100" h="38100"/>
          </a:sp3d>
        </p:spPr>
        <p:txBody>
          <a:bodyPr lIns="0" tIns="0" rIns="0" bIns="0" rtlCol="0" anchor="ctr"/>
          <a:lstStyle/>
          <a:p>
            <a:pPr algn="ctr"/>
            <a:endParaRPr lang="zh-CN" altLang="en-US" sz="3200" b="1" dirty="0">
              <a:solidFill>
                <a:prstClr val="white">
                  <a:lumMod val="95000"/>
                </a:prstClr>
              </a:solidFill>
              <a:ea typeface="微软雅黑" panose="020B0503020204020204" pitchFamily="34" charset="-122"/>
            </a:endParaRPr>
          </a:p>
        </p:txBody>
      </p:sp>
      <p:sp>
        <p:nvSpPr>
          <p:cNvPr id="17" name="文本占位符 16"/>
          <p:cNvSpPr txBox="1"/>
          <p:nvPr/>
        </p:nvSpPr>
        <p:spPr>
          <a:xfrm>
            <a:off x="5453743" y="1617267"/>
            <a:ext cx="2503714" cy="1396729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ctr" defTabSz="914400" rtl="0" eaLnBrk="1" latinLnBrk="0" hangingPunct="1">
              <a:lnSpc>
                <a:spcPct val="13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7200" b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10</a:t>
            </a:r>
            <a:endParaRPr lang="en-US" altLang="zh-CN" sz="7200" b="0" dirty="0">
              <a:solidFill>
                <a:schemeClr val="tx1">
                  <a:lumMod val="65000"/>
                  <a:lumOff val="35000"/>
                </a:schemeClr>
              </a:solidFill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4259887" y="5780742"/>
            <a:ext cx="7932113" cy="1042443"/>
          </a:xfrm>
          <a:prstGeom prst="rect">
            <a:avLst/>
          </a:prstGeom>
          <a:solidFill>
            <a:srgbClr val="019E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9" name="组合 18"/>
          <p:cNvGrpSpPr/>
          <p:nvPr/>
        </p:nvGrpSpPr>
        <p:grpSpPr>
          <a:xfrm flipH="1">
            <a:off x="-1" y="5780742"/>
            <a:ext cx="4259888" cy="1042443"/>
            <a:chOff x="1726876" y="4080126"/>
            <a:chExt cx="9012980" cy="2205578"/>
          </a:xfrm>
        </p:grpSpPr>
        <p:grpSp>
          <p:nvGrpSpPr>
            <p:cNvPr id="20" name="组合 19"/>
            <p:cNvGrpSpPr/>
            <p:nvPr/>
          </p:nvGrpSpPr>
          <p:grpSpPr>
            <a:xfrm>
              <a:off x="8534268" y="4080126"/>
              <a:ext cx="2205588" cy="2205578"/>
              <a:chOff x="1174007" y="954462"/>
              <a:chExt cx="1329951" cy="1329951"/>
            </a:xfrm>
            <a:solidFill>
              <a:srgbClr val="21A247"/>
            </a:solidFill>
          </p:grpSpPr>
          <p:sp>
            <p:nvSpPr>
              <p:cNvPr id="22" name="矩形 21"/>
              <p:cNvSpPr/>
              <p:nvPr/>
            </p:nvSpPr>
            <p:spPr>
              <a:xfrm>
                <a:off x="1605900" y="954462"/>
                <a:ext cx="466165" cy="1329951"/>
              </a:xfrm>
              <a:prstGeom prst="rect">
                <a:avLst/>
              </a:prstGeom>
              <a:solidFill>
                <a:srgbClr val="019E9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/>
              </a:p>
            </p:txBody>
          </p:sp>
          <p:sp>
            <p:nvSpPr>
              <p:cNvPr id="23" name="矩形 22"/>
              <p:cNvSpPr/>
              <p:nvPr/>
            </p:nvSpPr>
            <p:spPr>
              <a:xfrm rot="5400000">
                <a:off x="1605900" y="954461"/>
                <a:ext cx="466165" cy="1329951"/>
              </a:xfrm>
              <a:prstGeom prst="rect">
                <a:avLst/>
              </a:prstGeom>
              <a:solidFill>
                <a:srgbClr val="019E9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/>
              </a:p>
            </p:txBody>
          </p:sp>
        </p:grpSp>
        <p:sp>
          <p:nvSpPr>
            <p:cNvPr id="21" name="任意多边形: 形状 20"/>
            <p:cNvSpPr/>
            <p:nvPr/>
          </p:nvSpPr>
          <p:spPr>
            <a:xfrm>
              <a:off x="1726876" y="4080126"/>
              <a:ext cx="7347097" cy="2205578"/>
            </a:xfrm>
            <a:custGeom>
              <a:avLst/>
              <a:gdLst>
                <a:gd name="connsiteX0" fmla="*/ 0 w 7347097"/>
                <a:gd name="connsiteY0" fmla="*/ 0 h 2205578"/>
                <a:gd name="connsiteX1" fmla="*/ 4391246 w 7347097"/>
                <a:gd name="connsiteY1" fmla="*/ 0 h 2205578"/>
                <a:gd name="connsiteX2" fmla="*/ 6645349 w 7347097"/>
                <a:gd name="connsiteY2" fmla="*/ 0 h 2205578"/>
                <a:gd name="connsiteX3" fmla="*/ 7347097 w 7347097"/>
                <a:gd name="connsiteY3" fmla="*/ 0 h 2205578"/>
                <a:gd name="connsiteX4" fmla="*/ 7347097 w 7347097"/>
                <a:gd name="connsiteY4" fmla="*/ 549776 h 2205578"/>
                <a:gd name="connsiteX5" fmla="*/ 6645349 w 7347097"/>
                <a:gd name="connsiteY5" fmla="*/ 549776 h 2205578"/>
                <a:gd name="connsiteX6" fmla="*/ 6645349 w 7347097"/>
                <a:gd name="connsiteY6" fmla="*/ 1653644 h 2205578"/>
                <a:gd name="connsiteX7" fmla="*/ 7347097 w 7347097"/>
                <a:gd name="connsiteY7" fmla="*/ 1653644 h 2205578"/>
                <a:gd name="connsiteX8" fmla="*/ 7347097 w 7347097"/>
                <a:gd name="connsiteY8" fmla="*/ 2205578 h 2205578"/>
                <a:gd name="connsiteX9" fmla="*/ 4391246 w 7347097"/>
                <a:gd name="connsiteY9" fmla="*/ 2205578 h 2205578"/>
                <a:gd name="connsiteX10" fmla="*/ 4391246 w 7347097"/>
                <a:gd name="connsiteY10" fmla="*/ 2199345 h 2205578"/>
                <a:gd name="connsiteX11" fmla="*/ 0 w 7347097"/>
                <a:gd name="connsiteY11" fmla="*/ 2199345 h 2205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347097" h="2205578">
                  <a:moveTo>
                    <a:pt x="0" y="0"/>
                  </a:moveTo>
                  <a:lnTo>
                    <a:pt x="4391246" y="0"/>
                  </a:lnTo>
                  <a:lnTo>
                    <a:pt x="6645349" y="0"/>
                  </a:lnTo>
                  <a:lnTo>
                    <a:pt x="7347097" y="0"/>
                  </a:lnTo>
                  <a:lnTo>
                    <a:pt x="7347097" y="549776"/>
                  </a:lnTo>
                  <a:lnTo>
                    <a:pt x="6645349" y="549776"/>
                  </a:lnTo>
                  <a:lnTo>
                    <a:pt x="6645349" y="1653644"/>
                  </a:lnTo>
                  <a:lnTo>
                    <a:pt x="7347097" y="1653644"/>
                  </a:lnTo>
                  <a:lnTo>
                    <a:pt x="7347097" y="2205578"/>
                  </a:lnTo>
                  <a:lnTo>
                    <a:pt x="4391246" y="2205578"/>
                  </a:lnTo>
                  <a:lnTo>
                    <a:pt x="4391246" y="2199345"/>
                  </a:lnTo>
                  <a:lnTo>
                    <a:pt x="0" y="2199345"/>
                  </a:lnTo>
                  <a:close/>
                </a:path>
              </a:pathLst>
            </a:custGeom>
            <a:solidFill>
              <a:srgbClr val="019E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24" name="TextBox 57"/>
          <p:cNvSpPr txBox="1"/>
          <p:nvPr/>
        </p:nvSpPr>
        <p:spPr>
          <a:xfrm>
            <a:off x="1206688" y="5962240"/>
            <a:ext cx="77689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>
                <a:solidFill>
                  <a:schemeClr val="bg1"/>
                </a:solidFill>
              </a:rPr>
              <a:t>无德者不能为医，有品者方能济世</a:t>
            </a:r>
            <a:endParaRPr lang="id-ID" sz="3200" b="1" dirty="0">
              <a:solidFill>
                <a:schemeClr val="bg1"/>
              </a:solidFill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3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7149" y="2070805"/>
            <a:ext cx="1376997" cy="1351045"/>
          </a:xfrm>
          <a:prstGeom prst="rect">
            <a:avLst/>
          </a:prstGeom>
        </p:spPr>
      </p:pic>
      <p:sp>
        <p:nvSpPr>
          <p:cNvPr id="13" name="文本占位符 16"/>
          <p:cNvSpPr txBox="1"/>
          <p:nvPr/>
        </p:nvSpPr>
        <p:spPr>
          <a:xfrm>
            <a:off x="5453742" y="2763758"/>
            <a:ext cx="4706257" cy="707886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 defTabSz="914400" rtl="0" eaLnBrk="1" latinLnBrk="0" hangingPunct="1">
              <a:lnSpc>
                <a:spcPct val="13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zh-CN" altLang="en-US" sz="4000" dirty="0" smtClean="0">
                <a:solidFill>
                  <a:srgbClr val="009999"/>
                </a:solidFill>
              </a:rPr>
              <a:t>效果确认</a:t>
            </a:r>
            <a:endParaRPr lang="zh-CN" altLang="en-US" sz="4000" dirty="0">
              <a:solidFill>
                <a:srgbClr val="009999"/>
              </a:solidFill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文本占位符 16"/>
          <p:cNvSpPr txBox="1"/>
          <p:nvPr/>
        </p:nvSpPr>
        <p:spPr>
          <a:xfrm>
            <a:off x="866488" y="103387"/>
            <a:ext cx="5737026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altLang="zh-CN" sz="3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913765"/>
            <a:r>
              <a:rPr lang="zh-CN" altLang="en-US" dirty="0" smtClean="0">
                <a:solidFill>
                  <a:schemeClr val="bg1"/>
                </a:solidFill>
              </a:rPr>
              <a:t>科室简介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3" name="AutoShape 1" descr="PIC3.jpg"/>
          <p:cNvSpPr/>
          <p:nvPr/>
        </p:nvSpPr>
        <p:spPr bwMode="auto">
          <a:xfrm flipH="1">
            <a:off x="5727019" y="2201942"/>
            <a:ext cx="5195743" cy="2533650"/>
          </a:xfrm>
          <a:custGeom>
            <a:avLst/>
            <a:gdLst>
              <a:gd name="T0" fmla="*/ 6108700 w 21600"/>
              <a:gd name="T1" fmla="*/ 2533650 h 21600"/>
              <a:gd name="T2" fmla="*/ 6108700 w 21600"/>
              <a:gd name="T3" fmla="*/ 2533650 h 21600"/>
              <a:gd name="T4" fmla="*/ 6108700 w 21600"/>
              <a:gd name="T5" fmla="*/ 2533650 h 21600"/>
              <a:gd name="T6" fmla="*/ 6108700 w 21600"/>
              <a:gd name="T7" fmla="*/ 2533650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blipFill dpi="0" rotWithShape="0">
            <a:blip r:embed="rId3"/>
            <a:srcRect/>
            <a:stretch>
              <a:fillRect/>
            </a:stretch>
          </a:blipFill>
          <a:ln>
            <a:noFill/>
          </a:ln>
          <a:effectLst/>
        </p:spPr>
        <p:txBody>
          <a:bodyPr lIns="0" tIns="0" rIns="0" bIns="0" anchor="ctr"/>
          <a:lstStyle/>
          <a:p>
            <a:endParaRPr lang="zh-CN" altLang="en-US" sz="200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4" name="AutoShape 2"/>
          <p:cNvSpPr/>
          <p:nvPr/>
        </p:nvSpPr>
        <p:spPr bwMode="auto">
          <a:xfrm>
            <a:off x="1356396" y="2201942"/>
            <a:ext cx="4333341" cy="2533650"/>
          </a:xfrm>
          <a:custGeom>
            <a:avLst/>
            <a:gdLst>
              <a:gd name="T0" fmla="*/ 3344069 w 21600"/>
              <a:gd name="T1" fmla="*/ 2533650 h 21600"/>
              <a:gd name="T2" fmla="*/ 3344069 w 21600"/>
              <a:gd name="T3" fmla="*/ 2533650 h 21600"/>
              <a:gd name="T4" fmla="*/ 3344069 w 21600"/>
              <a:gd name="T5" fmla="*/ 2533650 h 21600"/>
              <a:gd name="T6" fmla="*/ 3344069 w 21600"/>
              <a:gd name="T7" fmla="*/ 2533650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19E97"/>
          </a:solidFill>
          <a:ln>
            <a:noFill/>
          </a:ln>
          <a:effectLst/>
        </p:spPr>
        <p:txBody>
          <a:bodyPr lIns="0" tIns="0" rIns="0" bIns="0" anchor="ctr"/>
          <a:lstStyle/>
          <a:p>
            <a:endParaRPr lang="zh-CN" altLang="en-US" sz="200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5" name="AutoShape 3"/>
          <p:cNvSpPr/>
          <p:nvPr/>
        </p:nvSpPr>
        <p:spPr bwMode="auto">
          <a:xfrm>
            <a:off x="1362742" y="1070768"/>
            <a:ext cx="9560022" cy="80982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>
              <a:lnSpc>
                <a:spcPct val="150000"/>
              </a:lnSpc>
            </a:pPr>
            <a:r>
              <a:rPr lang="zh-CN" altLang="en-US" sz="105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科室组建于</a:t>
            </a:r>
            <a:r>
              <a:rPr lang="en-US" altLang="zh-CN" sz="105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1985</a:t>
            </a:r>
            <a:r>
              <a:rPr lang="zh-CN" altLang="en-US" sz="105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年，在各级领导的关怀下，不断发展壮大，现已经形成具有一定规模和专科医疗特色的医教研全面发展的科室。现有床位</a:t>
            </a:r>
            <a:r>
              <a:rPr lang="en-US" altLang="zh-CN" sz="105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90</a:t>
            </a:r>
            <a:r>
              <a:rPr lang="zh-CN" altLang="en-US" sz="105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张，医护人员</a:t>
            </a:r>
            <a:r>
              <a:rPr lang="en-US" altLang="zh-CN" sz="105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69</a:t>
            </a:r>
            <a:r>
              <a:rPr lang="zh-CN" altLang="en-US" sz="105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名。</a:t>
            </a:r>
          </a:p>
          <a:p>
            <a:pPr>
              <a:lnSpc>
                <a:spcPct val="150000"/>
              </a:lnSpc>
            </a:pPr>
            <a:r>
              <a:rPr lang="zh-CN" altLang="en-US" sz="105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　　科室具有国内一流的先进设备，目前服役的医疗设备达两千多万元。能开展疾病分析、听诱发电位、全自动化诊断与复位、视频眼震图、耳声发射、重心平衡功能、鼻窥镜、耳窥镜、电子鼻咽喉镜、纤维喉镜等各项专科检查，并具有先进的手术设备。具有良好的门诊就诊环境和独立的专科病房。</a:t>
            </a:r>
          </a:p>
        </p:txBody>
      </p:sp>
      <p:sp>
        <p:nvSpPr>
          <p:cNvPr id="6" name="AutoShape 9"/>
          <p:cNvSpPr/>
          <p:nvPr/>
        </p:nvSpPr>
        <p:spPr bwMode="auto">
          <a:xfrm>
            <a:off x="1564295" y="3072690"/>
            <a:ext cx="2801073" cy="965199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25392" tIns="25392" rIns="25392" bIns="25392" anchor="ctr"/>
          <a:lstStyle/>
          <a:p>
            <a:pPr algn="just"/>
            <a:endParaRPr lang="es-ES" altLang="zh-CN" sz="2000" dirty="0">
              <a:latin typeface="+mn-lt"/>
              <a:ea typeface="+mn-ea"/>
              <a:cs typeface="+mn-ea"/>
              <a:sym typeface="+mn-lt"/>
            </a:endParaRPr>
          </a:p>
        </p:txBody>
      </p:sp>
      <p:grpSp>
        <p:nvGrpSpPr>
          <p:cNvPr id="7" name="Group 11"/>
          <p:cNvGrpSpPr/>
          <p:nvPr/>
        </p:nvGrpSpPr>
        <p:grpSpPr bwMode="auto">
          <a:xfrm>
            <a:off x="1535727" y="4984040"/>
            <a:ext cx="571324" cy="571500"/>
            <a:chOff x="0" y="0"/>
            <a:chExt cx="1143001" cy="1143001"/>
          </a:xfrm>
        </p:grpSpPr>
        <p:sp>
          <p:nvSpPr>
            <p:cNvPr id="8" name="AutoShape 12" descr="tile_paper_medgray.jpeg"/>
            <p:cNvSpPr/>
            <p:nvPr/>
          </p:nvSpPr>
          <p:spPr bwMode="auto">
            <a:xfrm>
              <a:off x="0" y="0"/>
              <a:ext cx="1143001" cy="1143001"/>
            </a:xfrm>
            <a:custGeom>
              <a:avLst/>
              <a:gdLst>
                <a:gd name="T0" fmla="*/ 571471 w 19679"/>
                <a:gd name="T1" fmla="*/ 627289 h 19679"/>
                <a:gd name="T2" fmla="*/ 571471 w 19679"/>
                <a:gd name="T3" fmla="*/ 627289 h 19679"/>
                <a:gd name="T4" fmla="*/ 571471 w 19679"/>
                <a:gd name="T5" fmla="*/ 627289 h 19679"/>
                <a:gd name="T6" fmla="*/ 571471 w 19679"/>
                <a:gd name="T7" fmla="*/ 627289 h 1967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679" h="19679">
                  <a:moveTo>
                    <a:pt x="16796" y="2881"/>
                  </a:moveTo>
                  <a:cubicBezTo>
                    <a:pt x="20638" y="6724"/>
                    <a:pt x="20638" y="12953"/>
                    <a:pt x="16796" y="16796"/>
                  </a:cubicBezTo>
                  <a:cubicBezTo>
                    <a:pt x="12953" y="20638"/>
                    <a:pt x="6724" y="20638"/>
                    <a:pt x="2881" y="16796"/>
                  </a:cubicBezTo>
                  <a:cubicBezTo>
                    <a:pt x="-961" y="12953"/>
                    <a:pt x="-961" y="6724"/>
                    <a:pt x="2881" y="2881"/>
                  </a:cubicBezTo>
                  <a:cubicBezTo>
                    <a:pt x="6724" y="-961"/>
                    <a:pt x="12953" y="-961"/>
                    <a:pt x="16796" y="2881"/>
                  </a:cubicBezTo>
                  <a:close/>
                </a:path>
              </a:pathLst>
            </a:custGeom>
            <a:solidFill>
              <a:srgbClr val="019E9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endParaRPr lang="zh-CN" altLang="en-US" sz="20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9" name="AutoShape 13"/>
            <p:cNvSpPr/>
            <p:nvPr/>
          </p:nvSpPr>
          <p:spPr bwMode="auto">
            <a:xfrm>
              <a:off x="347662" y="334962"/>
              <a:ext cx="466725" cy="466725"/>
            </a:xfrm>
            <a:custGeom>
              <a:avLst/>
              <a:gdLst>
                <a:gd name="T0" fmla="*/ 233363 w 21600"/>
                <a:gd name="T1" fmla="*/ 233363 h 21588"/>
                <a:gd name="T2" fmla="*/ 233363 w 21600"/>
                <a:gd name="T3" fmla="*/ 233363 h 21588"/>
                <a:gd name="T4" fmla="*/ 233363 w 21600"/>
                <a:gd name="T5" fmla="*/ 233363 h 21588"/>
                <a:gd name="T6" fmla="*/ 233363 w 21600"/>
                <a:gd name="T7" fmla="*/ 233363 h 2158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588">
                  <a:moveTo>
                    <a:pt x="10794" y="0"/>
                  </a:moveTo>
                  <a:cubicBezTo>
                    <a:pt x="12288" y="0"/>
                    <a:pt x="13689" y="251"/>
                    <a:pt x="14997" y="750"/>
                  </a:cubicBezTo>
                  <a:cubicBezTo>
                    <a:pt x="16304" y="1249"/>
                    <a:pt x="17445" y="1929"/>
                    <a:pt x="18422" y="2781"/>
                  </a:cubicBezTo>
                  <a:cubicBezTo>
                    <a:pt x="19399" y="3639"/>
                    <a:pt x="20173" y="4640"/>
                    <a:pt x="20743" y="5783"/>
                  </a:cubicBezTo>
                  <a:cubicBezTo>
                    <a:pt x="21315" y="6926"/>
                    <a:pt x="21599" y="8156"/>
                    <a:pt x="21599" y="9468"/>
                  </a:cubicBezTo>
                  <a:cubicBezTo>
                    <a:pt x="21599" y="10774"/>
                    <a:pt x="21315" y="12002"/>
                    <a:pt x="20743" y="13141"/>
                  </a:cubicBezTo>
                  <a:cubicBezTo>
                    <a:pt x="20173" y="14287"/>
                    <a:pt x="19399" y="15288"/>
                    <a:pt x="18422" y="16149"/>
                  </a:cubicBezTo>
                  <a:cubicBezTo>
                    <a:pt x="17445" y="17007"/>
                    <a:pt x="16304" y="17686"/>
                    <a:pt x="14997" y="18180"/>
                  </a:cubicBezTo>
                  <a:cubicBezTo>
                    <a:pt x="13689" y="18677"/>
                    <a:pt x="12288" y="18922"/>
                    <a:pt x="10794" y="18922"/>
                  </a:cubicBezTo>
                  <a:cubicBezTo>
                    <a:pt x="10104" y="18922"/>
                    <a:pt x="9426" y="18869"/>
                    <a:pt x="8767" y="18761"/>
                  </a:cubicBezTo>
                  <a:cubicBezTo>
                    <a:pt x="7444" y="20014"/>
                    <a:pt x="5900" y="20877"/>
                    <a:pt x="4135" y="21354"/>
                  </a:cubicBezTo>
                  <a:cubicBezTo>
                    <a:pt x="3947" y="21391"/>
                    <a:pt x="3758" y="21430"/>
                    <a:pt x="3565" y="21467"/>
                  </a:cubicBezTo>
                  <a:cubicBezTo>
                    <a:pt x="3375" y="21509"/>
                    <a:pt x="3170" y="21549"/>
                    <a:pt x="2951" y="21583"/>
                  </a:cubicBezTo>
                  <a:cubicBezTo>
                    <a:pt x="2831" y="21599"/>
                    <a:pt x="2727" y="21571"/>
                    <a:pt x="2643" y="21495"/>
                  </a:cubicBezTo>
                  <a:cubicBezTo>
                    <a:pt x="2556" y="21419"/>
                    <a:pt x="2497" y="21309"/>
                    <a:pt x="2466" y="21165"/>
                  </a:cubicBezTo>
                  <a:cubicBezTo>
                    <a:pt x="2438" y="21021"/>
                    <a:pt x="2457" y="20900"/>
                    <a:pt x="2523" y="20807"/>
                  </a:cubicBezTo>
                  <a:cubicBezTo>
                    <a:pt x="2591" y="20714"/>
                    <a:pt x="2666" y="20621"/>
                    <a:pt x="2749" y="20530"/>
                  </a:cubicBezTo>
                  <a:cubicBezTo>
                    <a:pt x="2920" y="20324"/>
                    <a:pt x="3083" y="20124"/>
                    <a:pt x="3233" y="19929"/>
                  </a:cubicBezTo>
                  <a:cubicBezTo>
                    <a:pt x="3384" y="19737"/>
                    <a:pt x="3521" y="19506"/>
                    <a:pt x="3645" y="19241"/>
                  </a:cubicBezTo>
                  <a:cubicBezTo>
                    <a:pt x="3768" y="18976"/>
                    <a:pt x="3881" y="18662"/>
                    <a:pt x="3982" y="18301"/>
                  </a:cubicBezTo>
                  <a:cubicBezTo>
                    <a:pt x="4083" y="17940"/>
                    <a:pt x="4173" y="17506"/>
                    <a:pt x="4248" y="16992"/>
                  </a:cubicBezTo>
                  <a:cubicBezTo>
                    <a:pt x="2942" y="16109"/>
                    <a:pt x="1906" y="15020"/>
                    <a:pt x="1143" y="13731"/>
                  </a:cubicBezTo>
                  <a:cubicBezTo>
                    <a:pt x="381" y="12436"/>
                    <a:pt x="0" y="11017"/>
                    <a:pt x="0" y="9468"/>
                  </a:cubicBezTo>
                  <a:cubicBezTo>
                    <a:pt x="0" y="8164"/>
                    <a:pt x="284" y="6937"/>
                    <a:pt x="856" y="5789"/>
                  </a:cubicBezTo>
                  <a:cubicBezTo>
                    <a:pt x="1428" y="4640"/>
                    <a:pt x="2200" y="3639"/>
                    <a:pt x="3177" y="2781"/>
                  </a:cubicBezTo>
                  <a:cubicBezTo>
                    <a:pt x="4154" y="1929"/>
                    <a:pt x="5293" y="1249"/>
                    <a:pt x="6597" y="750"/>
                  </a:cubicBezTo>
                  <a:cubicBezTo>
                    <a:pt x="7901" y="251"/>
                    <a:pt x="9299" y="0"/>
                    <a:pt x="10794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lIns="50784" tIns="50784" rIns="50784" bIns="50784" anchor="ctr"/>
            <a:lstStyle/>
            <a:p>
              <a:endParaRPr lang="zh-CN" altLang="en-US" sz="2000"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grpSp>
        <p:nvGrpSpPr>
          <p:cNvPr id="10" name="Group 14"/>
          <p:cNvGrpSpPr/>
          <p:nvPr/>
        </p:nvGrpSpPr>
        <p:grpSpPr bwMode="auto">
          <a:xfrm>
            <a:off x="3196533" y="4984040"/>
            <a:ext cx="571324" cy="571500"/>
            <a:chOff x="0" y="0"/>
            <a:chExt cx="1143001" cy="1143001"/>
          </a:xfrm>
        </p:grpSpPr>
        <p:sp>
          <p:nvSpPr>
            <p:cNvPr id="11" name="AutoShape 15"/>
            <p:cNvSpPr/>
            <p:nvPr/>
          </p:nvSpPr>
          <p:spPr bwMode="auto">
            <a:xfrm>
              <a:off x="0" y="0"/>
              <a:ext cx="1143001" cy="1143001"/>
            </a:xfrm>
            <a:custGeom>
              <a:avLst/>
              <a:gdLst>
                <a:gd name="T0" fmla="*/ 571471 w 19679"/>
                <a:gd name="T1" fmla="*/ 627289 h 19679"/>
                <a:gd name="T2" fmla="*/ 571471 w 19679"/>
                <a:gd name="T3" fmla="*/ 627289 h 19679"/>
                <a:gd name="T4" fmla="*/ 571471 w 19679"/>
                <a:gd name="T5" fmla="*/ 627289 h 19679"/>
                <a:gd name="T6" fmla="*/ 571471 w 19679"/>
                <a:gd name="T7" fmla="*/ 627289 h 1967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679" h="19679">
                  <a:moveTo>
                    <a:pt x="16796" y="2881"/>
                  </a:moveTo>
                  <a:cubicBezTo>
                    <a:pt x="20638" y="6724"/>
                    <a:pt x="20638" y="12953"/>
                    <a:pt x="16796" y="16796"/>
                  </a:cubicBezTo>
                  <a:cubicBezTo>
                    <a:pt x="12953" y="20638"/>
                    <a:pt x="6724" y="20638"/>
                    <a:pt x="2881" y="16796"/>
                  </a:cubicBezTo>
                  <a:cubicBezTo>
                    <a:pt x="-961" y="12953"/>
                    <a:pt x="-961" y="6724"/>
                    <a:pt x="2881" y="2881"/>
                  </a:cubicBezTo>
                  <a:cubicBezTo>
                    <a:pt x="6724" y="-961"/>
                    <a:pt x="12953" y="-961"/>
                    <a:pt x="16796" y="2881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endParaRPr lang="zh-CN" altLang="en-US" sz="20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2" name="AutoShape 16"/>
            <p:cNvSpPr/>
            <p:nvPr/>
          </p:nvSpPr>
          <p:spPr bwMode="auto">
            <a:xfrm>
              <a:off x="338138" y="334962"/>
              <a:ext cx="466725" cy="466725"/>
            </a:xfrm>
            <a:custGeom>
              <a:avLst/>
              <a:gdLst>
                <a:gd name="T0" fmla="*/ 233363 w 21376"/>
                <a:gd name="T1" fmla="*/ 233363 h 21600"/>
                <a:gd name="T2" fmla="*/ 233363 w 21376"/>
                <a:gd name="T3" fmla="*/ 233363 h 21600"/>
                <a:gd name="T4" fmla="*/ 233363 w 21376"/>
                <a:gd name="T5" fmla="*/ 233363 h 21600"/>
                <a:gd name="T6" fmla="*/ 233363 w 21376"/>
                <a:gd name="T7" fmla="*/ 233363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376" h="21600">
                  <a:moveTo>
                    <a:pt x="21036" y="18604"/>
                  </a:moveTo>
                  <a:cubicBezTo>
                    <a:pt x="21454" y="19261"/>
                    <a:pt x="21485" y="19922"/>
                    <a:pt x="21134" y="20586"/>
                  </a:cubicBezTo>
                  <a:cubicBezTo>
                    <a:pt x="20969" y="20915"/>
                    <a:pt x="20731" y="21168"/>
                    <a:pt x="20427" y="21338"/>
                  </a:cubicBezTo>
                  <a:cubicBezTo>
                    <a:pt x="20122" y="21514"/>
                    <a:pt x="19797" y="21599"/>
                    <a:pt x="19455" y="21599"/>
                  </a:cubicBezTo>
                  <a:lnTo>
                    <a:pt x="1928" y="21599"/>
                  </a:lnTo>
                  <a:cubicBezTo>
                    <a:pt x="1585" y="21599"/>
                    <a:pt x="1263" y="21514"/>
                    <a:pt x="965" y="21338"/>
                  </a:cubicBezTo>
                  <a:cubicBezTo>
                    <a:pt x="663" y="21168"/>
                    <a:pt x="425" y="20915"/>
                    <a:pt x="248" y="20586"/>
                  </a:cubicBezTo>
                  <a:cubicBezTo>
                    <a:pt x="-114" y="19914"/>
                    <a:pt x="-80" y="19250"/>
                    <a:pt x="344" y="18604"/>
                  </a:cubicBezTo>
                  <a:lnTo>
                    <a:pt x="7509" y="7313"/>
                  </a:lnTo>
                  <a:lnTo>
                    <a:pt x="7509" y="2167"/>
                  </a:lnTo>
                  <a:lnTo>
                    <a:pt x="6427" y="2167"/>
                  </a:lnTo>
                  <a:cubicBezTo>
                    <a:pt x="6122" y="2167"/>
                    <a:pt x="5870" y="2061"/>
                    <a:pt x="5670" y="1850"/>
                  </a:cubicBezTo>
                  <a:cubicBezTo>
                    <a:pt x="5473" y="1638"/>
                    <a:pt x="5371" y="1380"/>
                    <a:pt x="5371" y="1072"/>
                  </a:cubicBezTo>
                  <a:cubicBezTo>
                    <a:pt x="5371" y="778"/>
                    <a:pt x="5473" y="528"/>
                    <a:pt x="5670" y="320"/>
                  </a:cubicBezTo>
                  <a:cubicBezTo>
                    <a:pt x="5870" y="108"/>
                    <a:pt x="6122" y="0"/>
                    <a:pt x="6427" y="0"/>
                  </a:cubicBezTo>
                  <a:lnTo>
                    <a:pt x="14953" y="0"/>
                  </a:lnTo>
                  <a:cubicBezTo>
                    <a:pt x="15260" y="0"/>
                    <a:pt x="15515" y="108"/>
                    <a:pt x="15724" y="320"/>
                  </a:cubicBezTo>
                  <a:cubicBezTo>
                    <a:pt x="15933" y="528"/>
                    <a:pt x="16038" y="778"/>
                    <a:pt x="16038" y="1072"/>
                  </a:cubicBezTo>
                  <a:cubicBezTo>
                    <a:pt x="16038" y="1380"/>
                    <a:pt x="15933" y="1638"/>
                    <a:pt x="15724" y="1850"/>
                  </a:cubicBezTo>
                  <a:cubicBezTo>
                    <a:pt x="15515" y="2061"/>
                    <a:pt x="15260" y="2167"/>
                    <a:pt x="14953" y="2167"/>
                  </a:cubicBezTo>
                  <a:lnTo>
                    <a:pt x="13900" y="2167"/>
                  </a:lnTo>
                  <a:lnTo>
                    <a:pt x="13900" y="7339"/>
                  </a:lnTo>
                  <a:lnTo>
                    <a:pt x="21036" y="18604"/>
                  </a:lnTo>
                  <a:close/>
                  <a:moveTo>
                    <a:pt x="5261" y="14865"/>
                  </a:moveTo>
                  <a:lnTo>
                    <a:pt x="16122" y="14865"/>
                  </a:lnTo>
                  <a:lnTo>
                    <a:pt x="11773" y="7974"/>
                  </a:lnTo>
                  <a:lnTo>
                    <a:pt x="11773" y="2167"/>
                  </a:lnTo>
                  <a:lnTo>
                    <a:pt x="9635" y="2167"/>
                  </a:lnTo>
                  <a:lnTo>
                    <a:pt x="9635" y="7947"/>
                  </a:lnTo>
                  <a:lnTo>
                    <a:pt x="5261" y="1486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lIns="50784" tIns="50784" rIns="50784" bIns="50784" anchor="ctr"/>
            <a:lstStyle/>
            <a:p>
              <a:endParaRPr lang="zh-CN" altLang="en-US" sz="2000"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grpSp>
        <p:nvGrpSpPr>
          <p:cNvPr id="13" name="Group 17"/>
          <p:cNvGrpSpPr/>
          <p:nvPr/>
        </p:nvGrpSpPr>
        <p:grpSpPr bwMode="auto">
          <a:xfrm>
            <a:off x="4921614" y="4984040"/>
            <a:ext cx="571324" cy="571500"/>
            <a:chOff x="0" y="0"/>
            <a:chExt cx="1143001" cy="1143001"/>
          </a:xfrm>
        </p:grpSpPr>
        <p:sp>
          <p:nvSpPr>
            <p:cNvPr id="14" name="AutoShape 18"/>
            <p:cNvSpPr/>
            <p:nvPr/>
          </p:nvSpPr>
          <p:spPr bwMode="auto">
            <a:xfrm>
              <a:off x="0" y="0"/>
              <a:ext cx="1143001" cy="1143001"/>
            </a:xfrm>
            <a:custGeom>
              <a:avLst/>
              <a:gdLst>
                <a:gd name="T0" fmla="*/ 571471 w 19679"/>
                <a:gd name="T1" fmla="*/ 627289 h 19679"/>
                <a:gd name="T2" fmla="*/ 571471 w 19679"/>
                <a:gd name="T3" fmla="*/ 627289 h 19679"/>
                <a:gd name="T4" fmla="*/ 571471 w 19679"/>
                <a:gd name="T5" fmla="*/ 627289 h 19679"/>
                <a:gd name="T6" fmla="*/ 571471 w 19679"/>
                <a:gd name="T7" fmla="*/ 627289 h 1967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679" h="19679">
                  <a:moveTo>
                    <a:pt x="16796" y="2881"/>
                  </a:moveTo>
                  <a:cubicBezTo>
                    <a:pt x="20638" y="6724"/>
                    <a:pt x="20638" y="12953"/>
                    <a:pt x="16796" y="16796"/>
                  </a:cubicBezTo>
                  <a:cubicBezTo>
                    <a:pt x="12953" y="20638"/>
                    <a:pt x="6724" y="20638"/>
                    <a:pt x="2881" y="16796"/>
                  </a:cubicBezTo>
                  <a:cubicBezTo>
                    <a:pt x="-961" y="12953"/>
                    <a:pt x="-961" y="6724"/>
                    <a:pt x="2881" y="2881"/>
                  </a:cubicBezTo>
                  <a:cubicBezTo>
                    <a:pt x="6724" y="-961"/>
                    <a:pt x="12953" y="-961"/>
                    <a:pt x="16796" y="2881"/>
                  </a:cubicBezTo>
                  <a:close/>
                </a:path>
              </a:pathLst>
            </a:custGeom>
            <a:solidFill>
              <a:srgbClr val="019E9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endParaRPr lang="zh-CN" altLang="en-US" sz="20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5" name="AutoShape 19"/>
            <p:cNvSpPr/>
            <p:nvPr/>
          </p:nvSpPr>
          <p:spPr bwMode="auto">
            <a:xfrm>
              <a:off x="338138" y="334962"/>
              <a:ext cx="466725" cy="466725"/>
            </a:xfrm>
            <a:custGeom>
              <a:avLst/>
              <a:gdLst>
                <a:gd name="T0" fmla="*/ 233363 w 21600"/>
                <a:gd name="T1" fmla="*/ 233363 h 21600"/>
                <a:gd name="T2" fmla="*/ 233363 w 21600"/>
                <a:gd name="T3" fmla="*/ 233363 h 21600"/>
                <a:gd name="T4" fmla="*/ 233363 w 21600"/>
                <a:gd name="T5" fmla="*/ 233363 h 21600"/>
                <a:gd name="T6" fmla="*/ 233363 w 21600"/>
                <a:gd name="T7" fmla="*/ 233363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21328" y="11543"/>
                  </a:moveTo>
                  <a:cubicBezTo>
                    <a:pt x="21492" y="11930"/>
                    <a:pt x="21571" y="12337"/>
                    <a:pt x="21571" y="12758"/>
                  </a:cubicBezTo>
                  <a:cubicBezTo>
                    <a:pt x="21571" y="13464"/>
                    <a:pt x="21388" y="14105"/>
                    <a:pt x="21017" y="14678"/>
                  </a:cubicBezTo>
                  <a:cubicBezTo>
                    <a:pt x="21111" y="15215"/>
                    <a:pt x="21077" y="15745"/>
                    <a:pt x="20924" y="16285"/>
                  </a:cubicBezTo>
                  <a:cubicBezTo>
                    <a:pt x="20769" y="16819"/>
                    <a:pt x="20512" y="17287"/>
                    <a:pt x="20141" y="17697"/>
                  </a:cubicBezTo>
                  <a:cubicBezTo>
                    <a:pt x="20105" y="18451"/>
                    <a:pt x="19901" y="19081"/>
                    <a:pt x="19531" y="19580"/>
                  </a:cubicBezTo>
                  <a:cubicBezTo>
                    <a:pt x="19161" y="20080"/>
                    <a:pt x="18700" y="20481"/>
                    <a:pt x="18146" y="20783"/>
                  </a:cubicBezTo>
                  <a:cubicBezTo>
                    <a:pt x="17593" y="21088"/>
                    <a:pt x="16982" y="21297"/>
                    <a:pt x="16321" y="21419"/>
                  </a:cubicBezTo>
                  <a:cubicBezTo>
                    <a:pt x="15660" y="21540"/>
                    <a:pt x="15010" y="21599"/>
                    <a:pt x="14380" y="21599"/>
                  </a:cubicBezTo>
                  <a:cubicBezTo>
                    <a:pt x="13730" y="21599"/>
                    <a:pt x="13077" y="21554"/>
                    <a:pt x="12424" y="21461"/>
                  </a:cubicBezTo>
                  <a:cubicBezTo>
                    <a:pt x="11772" y="21362"/>
                    <a:pt x="11127" y="21235"/>
                    <a:pt x="10497" y="21074"/>
                  </a:cubicBezTo>
                  <a:cubicBezTo>
                    <a:pt x="9864" y="20894"/>
                    <a:pt x="9237" y="20702"/>
                    <a:pt x="8610" y="20493"/>
                  </a:cubicBezTo>
                  <a:cubicBezTo>
                    <a:pt x="7982" y="20286"/>
                    <a:pt x="7341" y="20182"/>
                    <a:pt x="6680" y="20182"/>
                  </a:cubicBezTo>
                  <a:lnTo>
                    <a:pt x="1607" y="20182"/>
                  </a:lnTo>
                  <a:cubicBezTo>
                    <a:pt x="1167" y="20182"/>
                    <a:pt x="785" y="20029"/>
                    <a:pt x="471" y="19713"/>
                  </a:cubicBezTo>
                  <a:cubicBezTo>
                    <a:pt x="158" y="19405"/>
                    <a:pt x="0" y="19024"/>
                    <a:pt x="0" y="18572"/>
                  </a:cubicBezTo>
                  <a:lnTo>
                    <a:pt x="0" y="9880"/>
                  </a:lnTo>
                  <a:cubicBezTo>
                    <a:pt x="0" y="9440"/>
                    <a:pt x="158" y="9064"/>
                    <a:pt x="471" y="8754"/>
                  </a:cubicBezTo>
                  <a:cubicBezTo>
                    <a:pt x="785" y="8440"/>
                    <a:pt x="1167" y="8285"/>
                    <a:pt x="1607" y="8285"/>
                  </a:cubicBezTo>
                  <a:lnTo>
                    <a:pt x="6315" y="8285"/>
                  </a:lnTo>
                  <a:cubicBezTo>
                    <a:pt x="6558" y="8160"/>
                    <a:pt x="6750" y="8022"/>
                    <a:pt x="6897" y="7872"/>
                  </a:cubicBezTo>
                  <a:cubicBezTo>
                    <a:pt x="7041" y="7723"/>
                    <a:pt x="7197" y="7548"/>
                    <a:pt x="7369" y="7342"/>
                  </a:cubicBezTo>
                  <a:cubicBezTo>
                    <a:pt x="7513" y="7161"/>
                    <a:pt x="7663" y="6986"/>
                    <a:pt x="7810" y="6819"/>
                  </a:cubicBezTo>
                  <a:cubicBezTo>
                    <a:pt x="7957" y="6653"/>
                    <a:pt x="8112" y="6483"/>
                    <a:pt x="8276" y="6311"/>
                  </a:cubicBezTo>
                  <a:cubicBezTo>
                    <a:pt x="8570" y="5997"/>
                    <a:pt x="8918" y="5690"/>
                    <a:pt x="9302" y="5385"/>
                  </a:cubicBezTo>
                  <a:cubicBezTo>
                    <a:pt x="9692" y="5085"/>
                    <a:pt x="9989" y="4749"/>
                    <a:pt x="10195" y="4379"/>
                  </a:cubicBezTo>
                  <a:cubicBezTo>
                    <a:pt x="10339" y="4117"/>
                    <a:pt x="10443" y="3826"/>
                    <a:pt x="10506" y="3507"/>
                  </a:cubicBezTo>
                  <a:cubicBezTo>
                    <a:pt x="10565" y="3188"/>
                    <a:pt x="10627" y="2866"/>
                    <a:pt x="10675" y="2538"/>
                  </a:cubicBezTo>
                  <a:cubicBezTo>
                    <a:pt x="10726" y="2216"/>
                    <a:pt x="10780" y="1900"/>
                    <a:pt x="10845" y="1592"/>
                  </a:cubicBezTo>
                  <a:cubicBezTo>
                    <a:pt x="10907" y="1287"/>
                    <a:pt x="11014" y="1016"/>
                    <a:pt x="11161" y="776"/>
                  </a:cubicBezTo>
                  <a:cubicBezTo>
                    <a:pt x="11311" y="536"/>
                    <a:pt x="11523" y="350"/>
                    <a:pt x="11800" y="208"/>
                  </a:cubicBezTo>
                  <a:cubicBezTo>
                    <a:pt x="12074" y="67"/>
                    <a:pt x="12441" y="0"/>
                    <a:pt x="12902" y="0"/>
                  </a:cubicBezTo>
                  <a:cubicBezTo>
                    <a:pt x="13450" y="0"/>
                    <a:pt x="13956" y="112"/>
                    <a:pt x="14411" y="344"/>
                  </a:cubicBezTo>
                  <a:cubicBezTo>
                    <a:pt x="14869" y="573"/>
                    <a:pt x="15250" y="881"/>
                    <a:pt x="15567" y="1270"/>
                  </a:cubicBezTo>
                  <a:cubicBezTo>
                    <a:pt x="15880" y="1657"/>
                    <a:pt x="16126" y="2101"/>
                    <a:pt x="16304" y="2600"/>
                  </a:cubicBezTo>
                  <a:cubicBezTo>
                    <a:pt x="16479" y="3103"/>
                    <a:pt x="16570" y="3609"/>
                    <a:pt x="16570" y="4123"/>
                  </a:cubicBezTo>
                  <a:cubicBezTo>
                    <a:pt x="16570" y="4653"/>
                    <a:pt x="16491" y="5162"/>
                    <a:pt x="16332" y="5645"/>
                  </a:cubicBezTo>
                  <a:cubicBezTo>
                    <a:pt x="16174" y="6125"/>
                    <a:pt x="15982" y="6610"/>
                    <a:pt x="15759" y="7096"/>
                  </a:cubicBezTo>
                  <a:cubicBezTo>
                    <a:pt x="16072" y="7079"/>
                    <a:pt x="16389" y="7057"/>
                    <a:pt x="16705" y="7034"/>
                  </a:cubicBezTo>
                  <a:cubicBezTo>
                    <a:pt x="17019" y="7011"/>
                    <a:pt x="17335" y="7000"/>
                    <a:pt x="17652" y="7000"/>
                  </a:cubicBezTo>
                  <a:cubicBezTo>
                    <a:pt x="18149" y="7000"/>
                    <a:pt x="18630" y="7048"/>
                    <a:pt x="19099" y="7144"/>
                  </a:cubicBezTo>
                  <a:cubicBezTo>
                    <a:pt x="19568" y="7237"/>
                    <a:pt x="19986" y="7395"/>
                    <a:pt x="20356" y="7616"/>
                  </a:cubicBezTo>
                  <a:cubicBezTo>
                    <a:pt x="20726" y="7839"/>
                    <a:pt x="21026" y="8144"/>
                    <a:pt x="21255" y="8528"/>
                  </a:cubicBezTo>
                  <a:cubicBezTo>
                    <a:pt x="21486" y="8918"/>
                    <a:pt x="21599" y="9409"/>
                    <a:pt x="21599" y="10002"/>
                  </a:cubicBezTo>
                  <a:cubicBezTo>
                    <a:pt x="21599" y="10265"/>
                    <a:pt x="21580" y="10519"/>
                    <a:pt x="21535" y="10773"/>
                  </a:cubicBezTo>
                  <a:cubicBezTo>
                    <a:pt x="21484" y="11030"/>
                    <a:pt x="21419" y="11284"/>
                    <a:pt x="21328" y="11543"/>
                  </a:cubicBezTo>
                  <a:moveTo>
                    <a:pt x="4258" y="18519"/>
                  </a:moveTo>
                  <a:cubicBezTo>
                    <a:pt x="4555" y="18519"/>
                    <a:pt x="4809" y="18417"/>
                    <a:pt x="5024" y="18214"/>
                  </a:cubicBezTo>
                  <a:cubicBezTo>
                    <a:pt x="5233" y="18013"/>
                    <a:pt x="5340" y="17759"/>
                    <a:pt x="5340" y="17454"/>
                  </a:cubicBezTo>
                  <a:cubicBezTo>
                    <a:pt x="5340" y="17155"/>
                    <a:pt x="5233" y="16900"/>
                    <a:pt x="5024" y="16686"/>
                  </a:cubicBezTo>
                  <a:cubicBezTo>
                    <a:pt x="4812" y="16477"/>
                    <a:pt x="4557" y="16372"/>
                    <a:pt x="4258" y="16372"/>
                  </a:cubicBezTo>
                  <a:cubicBezTo>
                    <a:pt x="3941" y="16372"/>
                    <a:pt x="3684" y="16477"/>
                    <a:pt x="3486" y="16686"/>
                  </a:cubicBezTo>
                  <a:cubicBezTo>
                    <a:pt x="3289" y="16900"/>
                    <a:pt x="3190" y="17155"/>
                    <a:pt x="3190" y="17454"/>
                  </a:cubicBezTo>
                  <a:cubicBezTo>
                    <a:pt x="3190" y="17767"/>
                    <a:pt x="3289" y="18024"/>
                    <a:pt x="3486" y="18222"/>
                  </a:cubicBezTo>
                  <a:cubicBezTo>
                    <a:pt x="3681" y="18420"/>
                    <a:pt x="3939" y="18519"/>
                    <a:pt x="4258" y="18519"/>
                  </a:cubicBezTo>
                  <a:moveTo>
                    <a:pt x="19164" y="14342"/>
                  </a:moveTo>
                  <a:cubicBezTo>
                    <a:pt x="19703" y="13901"/>
                    <a:pt x="19975" y="13345"/>
                    <a:pt x="19975" y="12679"/>
                  </a:cubicBezTo>
                  <a:cubicBezTo>
                    <a:pt x="19975" y="12473"/>
                    <a:pt x="19918" y="12281"/>
                    <a:pt x="19805" y="12097"/>
                  </a:cubicBezTo>
                  <a:cubicBezTo>
                    <a:pt x="19695" y="11919"/>
                    <a:pt x="19576" y="11761"/>
                    <a:pt x="19446" y="11623"/>
                  </a:cubicBezTo>
                  <a:cubicBezTo>
                    <a:pt x="19590" y="11363"/>
                    <a:pt x="19720" y="11106"/>
                    <a:pt x="19833" y="10849"/>
                  </a:cubicBezTo>
                  <a:cubicBezTo>
                    <a:pt x="19944" y="10592"/>
                    <a:pt x="20003" y="10312"/>
                    <a:pt x="20003" y="10002"/>
                  </a:cubicBezTo>
                  <a:cubicBezTo>
                    <a:pt x="20003" y="9688"/>
                    <a:pt x="19924" y="9440"/>
                    <a:pt x="19766" y="9251"/>
                  </a:cubicBezTo>
                  <a:cubicBezTo>
                    <a:pt x="19607" y="9070"/>
                    <a:pt x="19415" y="8929"/>
                    <a:pt x="19184" y="8833"/>
                  </a:cubicBezTo>
                  <a:cubicBezTo>
                    <a:pt x="18955" y="8739"/>
                    <a:pt x="18698" y="8683"/>
                    <a:pt x="18418" y="8663"/>
                  </a:cubicBezTo>
                  <a:cubicBezTo>
                    <a:pt x="18138" y="8643"/>
                    <a:pt x="17884" y="8635"/>
                    <a:pt x="17649" y="8635"/>
                  </a:cubicBezTo>
                  <a:cubicBezTo>
                    <a:pt x="17242" y="8635"/>
                    <a:pt x="16835" y="8649"/>
                    <a:pt x="16423" y="8677"/>
                  </a:cubicBezTo>
                  <a:cubicBezTo>
                    <a:pt x="16010" y="8706"/>
                    <a:pt x="15606" y="8720"/>
                    <a:pt x="15199" y="8720"/>
                  </a:cubicBezTo>
                  <a:cubicBezTo>
                    <a:pt x="14917" y="8720"/>
                    <a:pt x="14643" y="8706"/>
                    <a:pt x="14366" y="8677"/>
                  </a:cubicBezTo>
                  <a:cubicBezTo>
                    <a:pt x="14089" y="8649"/>
                    <a:pt x="13829" y="8584"/>
                    <a:pt x="13574" y="8474"/>
                  </a:cubicBezTo>
                  <a:cubicBezTo>
                    <a:pt x="13574" y="8104"/>
                    <a:pt x="13645" y="7754"/>
                    <a:pt x="13792" y="7421"/>
                  </a:cubicBezTo>
                  <a:cubicBezTo>
                    <a:pt x="13936" y="7087"/>
                    <a:pt x="14094" y="6751"/>
                    <a:pt x="14275" y="6413"/>
                  </a:cubicBezTo>
                  <a:cubicBezTo>
                    <a:pt x="14448" y="6074"/>
                    <a:pt x="14606" y="5721"/>
                    <a:pt x="14747" y="5351"/>
                  </a:cubicBezTo>
                  <a:cubicBezTo>
                    <a:pt x="14886" y="4984"/>
                    <a:pt x="14953" y="4574"/>
                    <a:pt x="14953" y="4122"/>
                  </a:cubicBezTo>
                  <a:cubicBezTo>
                    <a:pt x="14953" y="3823"/>
                    <a:pt x="14905" y="3529"/>
                    <a:pt x="14812" y="3236"/>
                  </a:cubicBezTo>
                  <a:cubicBezTo>
                    <a:pt x="14716" y="2945"/>
                    <a:pt x="14583" y="2677"/>
                    <a:pt x="14411" y="2439"/>
                  </a:cubicBezTo>
                  <a:cubicBezTo>
                    <a:pt x="14238" y="2199"/>
                    <a:pt x="14027" y="2002"/>
                    <a:pt x="13775" y="1843"/>
                  </a:cubicBezTo>
                  <a:cubicBezTo>
                    <a:pt x="13521" y="1688"/>
                    <a:pt x="13230" y="1606"/>
                    <a:pt x="12893" y="1606"/>
                  </a:cubicBezTo>
                  <a:lnTo>
                    <a:pt x="12744" y="1606"/>
                  </a:lnTo>
                  <a:cubicBezTo>
                    <a:pt x="12681" y="1606"/>
                    <a:pt x="12631" y="1617"/>
                    <a:pt x="12594" y="1634"/>
                  </a:cubicBezTo>
                  <a:cubicBezTo>
                    <a:pt x="12523" y="1671"/>
                    <a:pt x="12481" y="1705"/>
                    <a:pt x="12472" y="1742"/>
                  </a:cubicBezTo>
                  <a:cubicBezTo>
                    <a:pt x="12464" y="1778"/>
                    <a:pt x="12450" y="1838"/>
                    <a:pt x="12430" y="1920"/>
                  </a:cubicBezTo>
                  <a:cubicBezTo>
                    <a:pt x="12323" y="2450"/>
                    <a:pt x="12221" y="3007"/>
                    <a:pt x="12128" y="3586"/>
                  </a:cubicBezTo>
                  <a:cubicBezTo>
                    <a:pt x="12034" y="4167"/>
                    <a:pt x="11854" y="4698"/>
                    <a:pt x="11596" y="5176"/>
                  </a:cubicBezTo>
                  <a:cubicBezTo>
                    <a:pt x="11334" y="5636"/>
                    <a:pt x="11000" y="6034"/>
                    <a:pt x="10596" y="6367"/>
                  </a:cubicBezTo>
                  <a:cubicBezTo>
                    <a:pt x="10189" y="6701"/>
                    <a:pt x="9802" y="7051"/>
                    <a:pt x="9432" y="7421"/>
                  </a:cubicBezTo>
                  <a:cubicBezTo>
                    <a:pt x="9169" y="7700"/>
                    <a:pt x="8949" y="7954"/>
                    <a:pt x="8771" y="8183"/>
                  </a:cubicBezTo>
                  <a:cubicBezTo>
                    <a:pt x="8593" y="8412"/>
                    <a:pt x="8403" y="8632"/>
                    <a:pt x="8211" y="8833"/>
                  </a:cubicBezTo>
                  <a:cubicBezTo>
                    <a:pt x="8016" y="9036"/>
                    <a:pt x="7799" y="9222"/>
                    <a:pt x="7556" y="9400"/>
                  </a:cubicBezTo>
                  <a:cubicBezTo>
                    <a:pt x="7313" y="9575"/>
                    <a:pt x="7019" y="9736"/>
                    <a:pt x="6674" y="9880"/>
                  </a:cubicBezTo>
                  <a:lnTo>
                    <a:pt x="6646" y="9880"/>
                  </a:lnTo>
                  <a:lnTo>
                    <a:pt x="6646" y="18572"/>
                  </a:lnTo>
                  <a:cubicBezTo>
                    <a:pt x="7279" y="18572"/>
                    <a:pt x="7889" y="18649"/>
                    <a:pt x="8485" y="18795"/>
                  </a:cubicBezTo>
                  <a:cubicBezTo>
                    <a:pt x="9081" y="18945"/>
                    <a:pt x="9683" y="19103"/>
                    <a:pt x="10294" y="19270"/>
                  </a:cubicBezTo>
                  <a:cubicBezTo>
                    <a:pt x="10901" y="19439"/>
                    <a:pt x="11537" y="19592"/>
                    <a:pt x="12207" y="19741"/>
                  </a:cubicBezTo>
                  <a:cubicBezTo>
                    <a:pt x="12874" y="19891"/>
                    <a:pt x="13594" y="19965"/>
                    <a:pt x="14374" y="19965"/>
                  </a:cubicBezTo>
                  <a:cubicBezTo>
                    <a:pt x="14781" y="19965"/>
                    <a:pt x="15222" y="19939"/>
                    <a:pt x="15699" y="19885"/>
                  </a:cubicBezTo>
                  <a:cubicBezTo>
                    <a:pt x="16177" y="19829"/>
                    <a:pt x="16626" y="19710"/>
                    <a:pt x="17047" y="19527"/>
                  </a:cubicBezTo>
                  <a:cubicBezTo>
                    <a:pt x="17468" y="19343"/>
                    <a:pt x="17816" y="19086"/>
                    <a:pt x="18101" y="18762"/>
                  </a:cubicBezTo>
                  <a:cubicBezTo>
                    <a:pt x="18387" y="18440"/>
                    <a:pt x="18525" y="18010"/>
                    <a:pt x="18525" y="17477"/>
                  </a:cubicBezTo>
                  <a:cubicBezTo>
                    <a:pt x="18525" y="17386"/>
                    <a:pt x="18522" y="17304"/>
                    <a:pt x="18517" y="17225"/>
                  </a:cubicBezTo>
                  <a:cubicBezTo>
                    <a:pt x="18503" y="17152"/>
                    <a:pt x="18488" y="17070"/>
                    <a:pt x="18471" y="16980"/>
                  </a:cubicBezTo>
                  <a:cubicBezTo>
                    <a:pt x="18785" y="16836"/>
                    <a:pt x="19028" y="16596"/>
                    <a:pt x="19195" y="16262"/>
                  </a:cubicBezTo>
                  <a:cubicBezTo>
                    <a:pt x="19364" y="15929"/>
                    <a:pt x="19446" y="15593"/>
                    <a:pt x="19446" y="15263"/>
                  </a:cubicBezTo>
                  <a:cubicBezTo>
                    <a:pt x="19449" y="14912"/>
                    <a:pt x="19350" y="14605"/>
                    <a:pt x="19164" y="1434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lIns="50784" tIns="50784" rIns="50784" bIns="50784" anchor="ctr"/>
            <a:lstStyle/>
            <a:p>
              <a:endParaRPr lang="zh-CN" altLang="en-US" sz="2000"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grpSp>
        <p:nvGrpSpPr>
          <p:cNvPr id="16" name="Group 20"/>
          <p:cNvGrpSpPr/>
          <p:nvPr/>
        </p:nvGrpSpPr>
        <p:grpSpPr bwMode="auto">
          <a:xfrm>
            <a:off x="6645901" y="4984040"/>
            <a:ext cx="571324" cy="571500"/>
            <a:chOff x="0" y="0"/>
            <a:chExt cx="1143001" cy="1143001"/>
          </a:xfrm>
        </p:grpSpPr>
        <p:sp>
          <p:nvSpPr>
            <p:cNvPr id="17" name="AutoShape 21"/>
            <p:cNvSpPr/>
            <p:nvPr/>
          </p:nvSpPr>
          <p:spPr bwMode="auto">
            <a:xfrm>
              <a:off x="0" y="0"/>
              <a:ext cx="1143001" cy="1143001"/>
            </a:xfrm>
            <a:custGeom>
              <a:avLst/>
              <a:gdLst>
                <a:gd name="T0" fmla="*/ 571471 w 19679"/>
                <a:gd name="T1" fmla="*/ 627289 h 19679"/>
                <a:gd name="T2" fmla="*/ 571471 w 19679"/>
                <a:gd name="T3" fmla="*/ 627289 h 19679"/>
                <a:gd name="T4" fmla="*/ 571471 w 19679"/>
                <a:gd name="T5" fmla="*/ 627289 h 19679"/>
                <a:gd name="T6" fmla="*/ 571471 w 19679"/>
                <a:gd name="T7" fmla="*/ 627289 h 1967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679" h="19679">
                  <a:moveTo>
                    <a:pt x="16796" y="2881"/>
                  </a:moveTo>
                  <a:cubicBezTo>
                    <a:pt x="20638" y="6724"/>
                    <a:pt x="20638" y="12953"/>
                    <a:pt x="16796" y="16796"/>
                  </a:cubicBezTo>
                  <a:cubicBezTo>
                    <a:pt x="12953" y="20638"/>
                    <a:pt x="6724" y="20638"/>
                    <a:pt x="2881" y="16796"/>
                  </a:cubicBezTo>
                  <a:cubicBezTo>
                    <a:pt x="-961" y="12953"/>
                    <a:pt x="-961" y="6724"/>
                    <a:pt x="2881" y="2881"/>
                  </a:cubicBezTo>
                  <a:cubicBezTo>
                    <a:pt x="6724" y="-961"/>
                    <a:pt x="12953" y="-961"/>
                    <a:pt x="16796" y="2881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endParaRPr lang="zh-CN" altLang="en-US" sz="20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8" name="AutoShape 22"/>
            <p:cNvSpPr/>
            <p:nvPr/>
          </p:nvSpPr>
          <p:spPr bwMode="auto">
            <a:xfrm>
              <a:off x="347662" y="312737"/>
              <a:ext cx="466725" cy="466725"/>
            </a:xfrm>
            <a:custGeom>
              <a:avLst/>
              <a:gdLst>
                <a:gd name="T0" fmla="*/ 233363 w 21600"/>
                <a:gd name="T1" fmla="*/ 233363 h 21600"/>
                <a:gd name="T2" fmla="*/ 233363 w 21600"/>
                <a:gd name="T3" fmla="*/ 233363 h 21600"/>
                <a:gd name="T4" fmla="*/ 233363 w 21600"/>
                <a:gd name="T5" fmla="*/ 233363 h 21600"/>
                <a:gd name="T6" fmla="*/ 233363 w 21600"/>
                <a:gd name="T7" fmla="*/ 233363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21599" y="6949"/>
                  </a:moveTo>
                  <a:cubicBezTo>
                    <a:pt x="21599" y="7542"/>
                    <a:pt x="21407" y="8153"/>
                    <a:pt x="21017" y="8781"/>
                  </a:cubicBezTo>
                  <a:cubicBezTo>
                    <a:pt x="20628" y="9416"/>
                    <a:pt x="20109" y="10015"/>
                    <a:pt x="19458" y="10585"/>
                  </a:cubicBezTo>
                  <a:cubicBezTo>
                    <a:pt x="18806" y="11152"/>
                    <a:pt x="18040" y="11651"/>
                    <a:pt x="17159" y="12083"/>
                  </a:cubicBezTo>
                  <a:cubicBezTo>
                    <a:pt x="16275" y="12512"/>
                    <a:pt x="15327" y="12820"/>
                    <a:pt x="14315" y="12996"/>
                  </a:cubicBezTo>
                  <a:cubicBezTo>
                    <a:pt x="13880" y="13090"/>
                    <a:pt x="13492" y="13284"/>
                    <a:pt x="13151" y="13578"/>
                  </a:cubicBezTo>
                  <a:cubicBezTo>
                    <a:pt x="12809" y="13872"/>
                    <a:pt x="12641" y="14204"/>
                    <a:pt x="12641" y="14571"/>
                  </a:cubicBezTo>
                  <a:cubicBezTo>
                    <a:pt x="12641" y="14900"/>
                    <a:pt x="12713" y="15140"/>
                    <a:pt x="12865" y="15293"/>
                  </a:cubicBezTo>
                  <a:cubicBezTo>
                    <a:pt x="13015" y="15449"/>
                    <a:pt x="13177" y="15596"/>
                    <a:pt x="13364" y="15728"/>
                  </a:cubicBezTo>
                  <a:cubicBezTo>
                    <a:pt x="13546" y="15866"/>
                    <a:pt x="13717" y="16010"/>
                    <a:pt x="13874" y="16169"/>
                  </a:cubicBezTo>
                  <a:cubicBezTo>
                    <a:pt x="14032" y="16330"/>
                    <a:pt x="14125" y="16574"/>
                    <a:pt x="14160" y="16903"/>
                  </a:cubicBezTo>
                  <a:cubicBezTo>
                    <a:pt x="14195" y="17117"/>
                    <a:pt x="14187" y="17340"/>
                    <a:pt x="14133" y="17564"/>
                  </a:cubicBezTo>
                  <a:cubicBezTo>
                    <a:pt x="14099" y="17696"/>
                    <a:pt x="14200" y="17805"/>
                    <a:pt x="14432" y="17893"/>
                  </a:cubicBezTo>
                  <a:cubicBezTo>
                    <a:pt x="14667" y="17981"/>
                    <a:pt x="14956" y="18069"/>
                    <a:pt x="15295" y="18154"/>
                  </a:cubicBezTo>
                  <a:cubicBezTo>
                    <a:pt x="15637" y="18236"/>
                    <a:pt x="15987" y="18342"/>
                    <a:pt x="16344" y="18468"/>
                  </a:cubicBezTo>
                  <a:cubicBezTo>
                    <a:pt x="16705" y="18595"/>
                    <a:pt x="16975" y="18756"/>
                    <a:pt x="17164" y="18953"/>
                  </a:cubicBezTo>
                  <a:cubicBezTo>
                    <a:pt x="17266" y="19050"/>
                    <a:pt x="17351" y="19232"/>
                    <a:pt x="17415" y="19511"/>
                  </a:cubicBezTo>
                  <a:cubicBezTo>
                    <a:pt x="17477" y="19790"/>
                    <a:pt x="17519" y="20090"/>
                    <a:pt x="17535" y="20416"/>
                  </a:cubicBezTo>
                  <a:cubicBezTo>
                    <a:pt x="17554" y="20727"/>
                    <a:pt x="17527" y="21000"/>
                    <a:pt x="17463" y="21241"/>
                  </a:cubicBezTo>
                  <a:cubicBezTo>
                    <a:pt x="17394" y="21479"/>
                    <a:pt x="17268" y="21599"/>
                    <a:pt x="17089" y="21599"/>
                  </a:cubicBezTo>
                  <a:lnTo>
                    <a:pt x="4496" y="21599"/>
                  </a:lnTo>
                  <a:cubicBezTo>
                    <a:pt x="4328" y="21599"/>
                    <a:pt x="4205" y="21479"/>
                    <a:pt x="4130" y="21241"/>
                  </a:cubicBezTo>
                  <a:cubicBezTo>
                    <a:pt x="4061" y="21000"/>
                    <a:pt x="4032" y="20727"/>
                    <a:pt x="4048" y="20416"/>
                  </a:cubicBezTo>
                  <a:cubicBezTo>
                    <a:pt x="4066" y="20090"/>
                    <a:pt x="4109" y="19790"/>
                    <a:pt x="4170" y="19511"/>
                  </a:cubicBezTo>
                  <a:cubicBezTo>
                    <a:pt x="4235" y="19232"/>
                    <a:pt x="4317" y="19050"/>
                    <a:pt x="4421" y="18953"/>
                  </a:cubicBezTo>
                  <a:cubicBezTo>
                    <a:pt x="4616" y="18768"/>
                    <a:pt x="4889" y="18606"/>
                    <a:pt x="5239" y="18474"/>
                  </a:cubicBezTo>
                  <a:cubicBezTo>
                    <a:pt x="5588" y="18345"/>
                    <a:pt x="5933" y="18236"/>
                    <a:pt x="6269" y="18154"/>
                  </a:cubicBezTo>
                  <a:cubicBezTo>
                    <a:pt x="6606" y="18069"/>
                    <a:pt x="6897" y="17984"/>
                    <a:pt x="7145" y="17901"/>
                  </a:cubicBezTo>
                  <a:cubicBezTo>
                    <a:pt x="7394" y="17816"/>
                    <a:pt x="7498" y="17705"/>
                    <a:pt x="7463" y="17564"/>
                  </a:cubicBezTo>
                  <a:cubicBezTo>
                    <a:pt x="7428" y="17432"/>
                    <a:pt x="7412" y="17311"/>
                    <a:pt x="7412" y="17205"/>
                  </a:cubicBezTo>
                  <a:lnTo>
                    <a:pt x="7412" y="16903"/>
                  </a:lnTo>
                  <a:cubicBezTo>
                    <a:pt x="7428" y="16574"/>
                    <a:pt x="7519" y="16330"/>
                    <a:pt x="7687" y="16169"/>
                  </a:cubicBezTo>
                  <a:cubicBezTo>
                    <a:pt x="7853" y="16010"/>
                    <a:pt x="8034" y="15866"/>
                    <a:pt x="8224" y="15728"/>
                  </a:cubicBezTo>
                  <a:cubicBezTo>
                    <a:pt x="8416" y="15593"/>
                    <a:pt x="8584" y="15446"/>
                    <a:pt x="8729" y="15293"/>
                  </a:cubicBezTo>
                  <a:cubicBezTo>
                    <a:pt x="8873" y="15140"/>
                    <a:pt x="8945" y="14900"/>
                    <a:pt x="8945" y="14571"/>
                  </a:cubicBezTo>
                  <a:cubicBezTo>
                    <a:pt x="8945" y="14204"/>
                    <a:pt x="8777" y="13875"/>
                    <a:pt x="8440" y="13578"/>
                  </a:cubicBezTo>
                  <a:cubicBezTo>
                    <a:pt x="8104" y="13281"/>
                    <a:pt x="7706" y="13090"/>
                    <a:pt x="7247" y="12996"/>
                  </a:cubicBezTo>
                  <a:cubicBezTo>
                    <a:pt x="6251" y="12811"/>
                    <a:pt x="5311" y="12497"/>
                    <a:pt x="4435" y="12062"/>
                  </a:cubicBezTo>
                  <a:cubicBezTo>
                    <a:pt x="3554" y="11628"/>
                    <a:pt x="2790" y="11128"/>
                    <a:pt x="2133" y="10570"/>
                  </a:cubicBezTo>
                  <a:cubicBezTo>
                    <a:pt x="1479" y="10012"/>
                    <a:pt x="958" y="9416"/>
                    <a:pt x="574" y="8781"/>
                  </a:cubicBezTo>
                  <a:cubicBezTo>
                    <a:pt x="189" y="8153"/>
                    <a:pt x="0" y="7542"/>
                    <a:pt x="0" y="6949"/>
                  </a:cubicBezTo>
                  <a:lnTo>
                    <a:pt x="0" y="4320"/>
                  </a:lnTo>
                  <a:cubicBezTo>
                    <a:pt x="0" y="4009"/>
                    <a:pt x="93" y="3756"/>
                    <a:pt x="285" y="3553"/>
                  </a:cubicBezTo>
                  <a:cubicBezTo>
                    <a:pt x="475" y="3354"/>
                    <a:pt x="712" y="3254"/>
                    <a:pt x="998" y="3254"/>
                  </a:cubicBezTo>
                  <a:lnTo>
                    <a:pt x="5124" y="3254"/>
                  </a:lnTo>
                  <a:cubicBezTo>
                    <a:pt x="5108" y="3139"/>
                    <a:pt x="5097" y="3025"/>
                    <a:pt x="5097" y="2901"/>
                  </a:cubicBezTo>
                  <a:lnTo>
                    <a:pt x="5097" y="2564"/>
                  </a:lnTo>
                  <a:lnTo>
                    <a:pt x="5097" y="2505"/>
                  </a:lnTo>
                  <a:cubicBezTo>
                    <a:pt x="5097" y="2005"/>
                    <a:pt x="5118" y="1594"/>
                    <a:pt x="5156" y="1265"/>
                  </a:cubicBezTo>
                  <a:cubicBezTo>
                    <a:pt x="5193" y="939"/>
                    <a:pt x="5260" y="684"/>
                    <a:pt x="5353" y="499"/>
                  </a:cubicBezTo>
                  <a:cubicBezTo>
                    <a:pt x="5444" y="320"/>
                    <a:pt x="5580" y="187"/>
                    <a:pt x="5754" y="111"/>
                  </a:cubicBezTo>
                  <a:cubicBezTo>
                    <a:pt x="5928" y="38"/>
                    <a:pt x="6165" y="0"/>
                    <a:pt x="6464" y="0"/>
                  </a:cubicBezTo>
                  <a:lnTo>
                    <a:pt x="15132" y="0"/>
                  </a:lnTo>
                  <a:cubicBezTo>
                    <a:pt x="15410" y="0"/>
                    <a:pt x="15645" y="38"/>
                    <a:pt x="15829" y="111"/>
                  </a:cubicBezTo>
                  <a:cubicBezTo>
                    <a:pt x="16011" y="187"/>
                    <a:pt x="16149" y="320"/>
                    <a:pt x="16243" y="499"/>
                  </a:cubicBezTo>
                  <a:cubicBezTo>
                    <a:pt x="16336" y="684"/>
                    <a:pt x="16403" y="939"/>
                    <a:pt x="16435" y="1265"/>
                  </a:cubicBezTo>
                  <a:cubicBezTo>
                    <a:pt x="16470" y="1594"/>
                    <a:pt x="16486" y="2006"/>
                    <a:pt x="16486" y="2505"/>
                  </a:cubicBezTo>
                  <a:lnTo>
                    <a:pt x="16486" y="2863"/>
                  </a:lnTo>
                  <a:cubicBezTo>
                    <a:pt x="16486" y="2989"/>
                    <a:pt x="16478" y="3119"/>
                    <a:pt x="16459" y="3251"/>
                  </a:cubicBezTo>
                  <a:lnTo>
                    <a:pt x="20603" y="3251"/>
                  </a:lnTo>
                  <a:cubicBezTo>
                    <a:pt x="20884" y="3251"/>
                    <a:pt x="21119" y="3351"/>
                    <a:pt x="21314" y="3550"/>
                  </a:cubicBezTo>
                  <a:cubicBezTo>
                    <a:pt x="21503" y="3753"/>
                    <a:pt x="21599" y="4006"/>
                    <a:pt x="21599" y="4317"/>
                  </a:cubicBezTo>
                  <a:lnTo>
                    <a:pt x="21599" y="6949"/>
                  </a:lnTo>
                  <a:close/>
                  <a:moveTo>
                    <a:pt x="6283" y="10550"/>
                  </a:moveTo>
                  <a:cubicBezTo>
                    <a:pt x="6072" y="9798"/>
                    <a:pt x="5882" y="8978"/>
                    <a:pt x="5714" y="8082"/>
                  </a:cubicBezTo>
                  <a:cubicBezTo>
                    <a:pt x="5548" y="7189"/>
                    <a:pt x="5407" y="6299"/>
                    <a:pt x="5287" y="5415"/>
                  </a:cubicBezTo>
                  <a:lnTo>
                    <a:pt x="1962" y="5415"/>
                  </a:lnTo>
                  <a:lnTo>
                    <a:pt x="1962" y="6949"/>
                  </a:lnTo>
                  <a:cubicBezTo>
                    <a:pt x="1962" y="7137"/>
                    <a:pt x="2064" y="7389"/>
                    <a:pt x="2264" y="7709"/>
                  </a:cubicBezTo>
                  <a:cubicBezTo>
                    <a:pt x="2462" y="8029"/>
                    <a:pt x="2753" y="8358"/>
                    <a:pt x="3126" y="8699"/>
                  </a:cubicBezTo>
                  <a:cubicBezTo>
                    <a:pt x="3500" y="9040"/>
                    <a:pt x="3954" y="9381"/>
                    <a:pt x="4488" y="9707"/>
                  </a:cubicBezTo>
                  <a:cubicBezTo>
                    <a:pt x="5022" y="10033"/>
                    <a:pt x="5618" y="10315"/>
                    <a:pt x="6283" y="10550"/>
                  </a:cubicBezTo>
                  <a:moveTo>
                    <a:pt x="19629" y="5415"/>
                  </a:moveTo>
                  <a:lnTo>
                    <a:pt x="16280" y="5415"/>
                  </a:lnTo>
                  <a:cubicBezTo>
                    <a:pt x="16179" y="6299"/>
                    <a:pt x="16043" y="7189"/>
                    <a:pt x="15877" y="8082"/>
                  </a:cubicBezTo>
                  <a:cubicBezTo>
                    <a:pt x="15712" y="8978"/>
                    <a:pt x="15522" y="9798"/>
                    <a:pt x="15308" y="10550"/>
                  </a:cubicBezTo>
                  <a:cubicBezTo>
                    <a:pt x="15973" y="10315"/>
                    <a:pt x="16574" y="10033"/>
                    <a:pt x="17105" y="9707"/>
                  </a:cubicBezTo>
                  <a:cubicBezTo>
                    <a:pt x="17637" y="9381"/>
                    <a:pt x="18091" y="9040"/>
                    <a:pt x="18467" y="8699"/>
                  </a:cubicBezTo>
                  <a:cubicBezTo>
                    <a:pt x="18844" y="8358"/>
                    <a:pt x="19130" y="8029"/>
                    <a:pt x="19330" y="7709"/>
                  </a:cubicBezTo>
                  <a:cubicBezTo>
                    <a:pt x="19530" y="7389"/>
                    <a:pt x="19629" y="7137"/>
                    <a:pt x="19629" y="6949"/>
                  </a:cubicBezTo>
                  <a:lnTo>
                    <a:pt x="19629" y="541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lIns="50784" tIns="50784" rIns="50784" bIns="50784" anchor="ctr"/>
            <a:lstStyle/>
            <a:p>
              <a:endParaRPr lang="zh-CN" altLang="en-US" sz="2000"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grpSp>
        <p:nvGrpSpPr>
          <p:cNvPr id="19" name="Group 23"/>
          <p:cNvGrpSpPr/>
          <p:nvPr/>
        </p:nvGrpSpPr>
        <p:grpSpPr bwMode="auto">
          <a:xfrm>
            <a:off x="8370187" y="4984040"/>
            <a:ext cx="571324" cy="571500"/>
            <a:chOff x="0" y="0"/>
            <a:chExt cx="1143001" cy="1143001"/>
          </a:xfrm>
        </p:grpSpPr>
        <p:sp>
          <p:nvSpPr>
            <p:cNvPr id="20" name="AutoShape 24"/>
            <p:cNvSpPr/>
            <p:nvPr/>
          </p:nvSpPr>
          <p:spPr bwMode="auto">
            <a:xfrm>
              <a:off x="0" y="0"/>
              <a:ext cx="1143001" cy="1143001"/>
            </a:xfrm>
            <a:custGeom>
              <a:avLst/>
              <a:gdLst>
                <a:gd name="T0" fmla="*/ 571471 w 19679"/>
                <a:gd name="T1" fmla="*/ 627289 h 19679"/>
                <a:gd name="T2" fmla="*/ 571471 w 19679"/>
                <a:gd name="T3" fmla="*/ 627289 h 19679"/>
                <a:gd name="T4" fmla="*/ 571471 w 19679"/>
                <a:gd name="T5" fmla="*/ 627289 h 19679"/>
                <a:gd name="T6" fmla="*/ 571471 w 19679"/>
                <a:gd name="T7" fmla="*/ 627289 h 1967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679" h="19679">
                  <a:moveTo>
                    <a:pt x="16796" y="2881"/>
                  </a:moveTo>
                  <a:cubicBezTo>
                    <a:pt x="20638" y="6724"/>
                    <a:pt x="20638" y="12953"/>
                    <a:pt x="16796" y="16796"/>
                  </a:cubicBezTo>
                  <a:cubicBezTo>
                    <a:pt x="12953" y="20638"/>
                    <a:pt x="6724" y="20638"/>
                    <a:pt x="2881" y="16796"/>
                  </a:cubicBezTo>
                  <a:cubicBezTo>
                    <a:pt x="-961" y="12953"/>
                    <a:pt x="-961" y="6724"/>
                    <a:pt x="2881" y="2881"/>
                  </a:cubicBezTo>
                  <a:cubicBezTo>
                    <a:pt x="6724" y="-961"/>
                    <a:pt x="12953" y="-961"/>
                    <a:pt x="16796" y="2881"/>
                  </a:cubicBezTo>
                  <a:close/>
                </a:path>
              </a:pathLst>
            </a:custGeom>
            <a:solidFill>
              <a:srgbClr val="019E9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endParaRPr lang="zh-CN" altLang="en-US" sz="20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21" name="AutoShape 25"/>
            <p:cNvSpPr/>
            <p:nvPr/>
          </p:nvSpPr>
          <p:spPr bwMode="auto">
            <a:xfrm>
              <a:off x="346075" y="373062"/>
              <a:ext cx="450850" cy="363538"/>
            </a:xfrm>
            <a:custGeom>
              <a:avLst/>
              <a:gdLst>
                <a:gd name="T0" fmla="*/ 225425 w 21600"/>
                <a:gd name="T1" fmla="*/ 181769 h 21600"/>
                <a:gd name="T2" fmla="*/ 225425 w 21600"/>
                <a:gd name="T3" fmla="*/ 181769 h 21600"/>
                <a:gd name="T4" fmla="*/ 225425 w 21600"/>
                <a:gd name="T5" fmla="*/ 181769 h 21600"/>
                <a:gd name="T6" fmla="*/ 225425 w 21600"/>
                <a:gd name="T7" fmla="*/ 181769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20263" y="3222"/>
                  </a:moveTo>
                  <a:cubicBezTo>
                    <a:pt x="20632" y="3222"/>
                    <a:pt x="20946" y="3384"/>
                    <a:pt x="21208" y="3713"/>
                  </a:cubicBezTo>
                  <a:cubicBezTo>
                    <a:pt x="21470" y="4042"/>
                    <a:pt x="21599" y="4427"/>
                    <a:pt x="21599" y="4865"/>
                  </a:cubicBezTo>
                  <a:lnTo>
                    <a:pt x="21599" y="19984"/>
                  </a:lnTo>
                  <a:cubicBezTo>
                    <a:pt x="21599" y="20421"/>
                    <a:pt x="21470" y="20803"/>
                    <a:pt x="21208" y="21121"/>
                  </a:cubicBezTo>
                  <a:cubicBezTo>
                    <a:pt x="20946" y="21441"/>
                    <a:pt x="20632" y="21599"/>
                    <a:pt x="20263" y="21599"/>
                  </a:cubicBezTo>
                  <a:lnTo>
                    <a:pt x="1348" y="21599"/>
                  </a:lnTo>
                  <a:cubicBezTo>
                    <a:pt x="981" y="21599"/>
                    <a:pt x="663" y="21441"/>
                    <a:pt x="399" y="21121"/>
                  </a:cubicBezTo>
                  <a:cubicBezTo>
                    <a:pt x="134" y="20803"/>
                    <a:pt x="0" y="20421"/>
                    <a:pt x="0" y="19984"/>
                  </a:cubicBezTo>
                  <a:lnTo>
                    <a:pt x="0" y="4865"/>
                  </a:lnTo>
                  <a:cubicBezTo>
                    <a:pt x="0" y="4427"/>
                    <a:pt x="134" y="4042"/>
                    <a:pt x="399" y="3713"/>
                  </a:cubicBezTo>
                  <a:cubicBezTo>
                    <a:pt x="663" y="3384"/>
                    <a:pt x="981" y="3222"/>
                    <a:pt x="1348" y="3222"/>
                  </a:cubicBezTo>
                  <a:lnTo>
                    <a:pt x="5638" y="3222"/>
                  </a:lnTo>
                  <a:lnTo>
                    <a:pt x="6318" y="1460"/>
                  </a:lnTo>
                  <a:cubicBezTo>
                    <a:pt x="6458" y="1057"/>
                    <a:pt x="6717" y="713"/>
                    <a:pt x="7089" y="425"/>
                  </a:cubicBezTo>
                  <a:cubicBezTo>
                    <a:pt x="7466" y="143"/>
                    <a:pt x="7838" y="0"/>
                    <a:pt x="8203" y="0"/>
                  </a:cubicBezTo>
                  <a:lnTo>
                    <a:pt x="13396" y="0"/>
                  </a:lnTo>
                  <a:cubicBezTo>
                    <a:pt x="13763" y="0"/>
                    <a:pt x="14135" y="143"/>
                    <a:pt x="14510" y="425"/>
                  </a:cubicBezTo>
                  <a:cubicBezTo>
                    <a:pt x="14884" y="713"/>
                    <a:pt x="15146" y="1057"/>
                    <a:pt x="15293" y="1460"/>
                  </a:cubicBezTo>
                  <a:lnTo>
                    <a:pt x="15961" y="3222"/>
                  </a:lnTo>
                  <a:lnTo>
                    <a:pt x="20263" y="3222"/>
                  </a:lnTo>
                  <a:close/>
                  <a:moveTo>
                    <a:pt x="10806" y="19185"/>
                  </a:moveTo>
                  <a:cubicBezTo>
                    <a:pt x="11572" y="19185"/>
                    <a:pt x="12299" y="19002"/>
                    <a:pt x="12987" y="18650"/>
                  </a:cubicBezTo>
                  <a:cubicBezTo>
                    <a:pt x="13672" y="18294"/>
                    <a:pt x="14270" y="17810"/>
                    <a:pt x="14774" y="17196"/>
                  </a:cubicBezTo>
                  <a:cubicBezTo>
                    <a:pt x="15278" y="16582"/>
                    <a:pt x="15677" y="15862"/>
                    <a:pt x="15974" y="15048"/>
                  </a:cubicBezTo>
                  <a:cubicBezTo>
                    <a:pt x="16270" y="14234"/>
                    <a:pt x="16419" y="13356"/>
                    <a:pt x="16419" y="12421"/>
                  </a:cubicBezTo>
                  <a:cubicBezTo>
                    <a:pt x="16419" y="11499"/>
                    <a:pt x="16270" y="10623"/>
                    <a:pt x="15974" y="9795"/>
                  </a:cubicBezTo>
                  <a:cubicBezTo>
                    <a:pt x="15677" y="8966"/>
                    <a:pt x="15278" y="8249"/>
                    <a:pt x="14774" y="7644"/>
                  </a:cubicBezTo>
                  <a:cubicBezTo>
                    <a:pt x="14270" y="7036"/>
                    <a:pt x="13672" y="6557"/>
                    <a:pt x="12987" y="6199"/>
                  </a:cubicBezTo>
                  <a:cubicBezTo>
                    <a:pt x="12299" y="5843"/>
                    <a:pt x="11572" y="5667"/>
                    <a:pt x="10806" y="5667"/>
                  </a:cubicBezTo>
                  <a:cubicBezTo>
                    <a:pt x="10039" y="5667"/>
                    <a:pt x="9312" y="5846"/>
                    <a:pt x="8619" y="6199"/>
                  </a:cubicBezTo>
                  <a:cubicBezTo>
                    <a:pt x="7929" y="6557"/>
                    <a:pt x="7332" y="7036"/>
                    <a:pt x="6827" y="7644"/>
                  </a:cubicBezTo>
                  <a:cubicBezTo>
                    <a:pt x="6323" y="8249"/>
                    <a:pt x="5922" y="8963"/>
                    <a:pt x="5625" y="9789"/>
                  </a:cubicBezTo>
                  <a:cubicBezTo>
                    <a:pt x="5329" y="10612"/>
                    <a:pt x="5180" y="11490"/>
                    <a:pt x="5180" y="12421"/>
                  </a:cubicBezTo>
                  <a:cubicBezTo>
                    <a:pt x="5180" y="13356"/>
                    <a:pt x="5329" y="14234"/>
                    <a:pt x="5625" y="15048"/>
                  </a:cubicBezTo>
                  <a:cubicBezTo>
                    <a:pt x="5922" y="15862"/>
                    <a:pt x="6323" y="16582"/>
                    <a:pt x="6827" y="17196"/>
                  </a:cubicBezTo>
                  <a:cubicBezTo>
                    <a:pt x="7332" y="17810"/>
                    <a:pt x="7929" y="18294"/>
                    <a:pt x="8619" y="18650"/>
                  </a:cubicBezTo>
                  <a:cubicBezTo>
                    <a:pt x="9312" y="19005"/>
                    <a:pt x="10039" y="19185"/>
                    <a:pt x="10806" y="19185"/>
                  </a:cubicBezTo>
                  <a:moveTo>
                    <a:pt x="10806" y="7832"/>
                  </a:moveTo>
                  <a:cubicBezTo>
                    <a:pt x="11337" y="7832"/>
                    <a:pt x="11834" y="7953"/>
                    <a:pt x="12294" y="8191"/>
                  </a:cubicBezTo>
                  <a:cubicBezTo>
                    <a:pt x="12754" y="8432"/>
                    <a:pt x="13158" y="8755"/>
                    <a:pt x="13501" y="9169"/>
                  </a:cubicBezTo>
                  <a:cubicBezTo>
                    <a:pt x="13846" y="9583"/>
                    <a:pt x="14118" y="10068"/>
                    <a:pt x="14316" y="10623"/>
                  </a:cubicBezTo>
                  <a:cubicBezTo>
                    <a:pt x="14515" y="11184"/>
                    <a:pt x="14615" y="11781"/>
                    <a:pt x="14615" y="12421"/>
                  </a:cubicBezTo>
                  <a:cubicBezTo>
                    <a:pt x="14615" y="13056"/>
                    <a:pt x="14515" y="13649"/>
                    <a:pt x="14316" y="14205"/>
                  </a:cubicBezTo>
                  <a:cubicBezTo>
                    <a:pt x="14118" y="14757"/>
                    <a:pt x="13846" y="15245"/>
                    <a:pt x="13501" y="15668"/>
                  </a:cubicBezTo>
                  <a:cubicBezTo>
                    <a:pt x="13158" y="16091"/>
                    <a:pt x="12752" y="16420"/>
                    <a:pt x="12289" y="16661"/>
                  </a:cubicBezTo>
                  <a:cubicBezTo>
                    <a:pt x="11824" y="16899"/>
                    <a:pt x="11330" y="17016"/>
                    <a:pt x="10806" y="17016"/>
                  </a:cubicBezTo>
                  <a:cubicBezTo>
                    <a:pt x="10274" y="17016"/>
                    <a:pt x="9777" y="16899"/>
                    <a:pt x="9312" y="16661"/>
                  </a:cubicBezTo>
                  <a:cubicBezTo>
                    <a:pt x="8847" y="16420"/>
                    <a:pt x="8443" y="16091"/>
                    <a:pt x="8100" y="15668"/>
                  </a:cubicBezTo>
                  <a:cubicBezTo>
                    <a:pt x="7755" y="15245"/>
                    <a:pt x="7483" y="14754"/>
                    <a:pt x="7285" y="14199"/>
                  </a:cubicBezTo>
                  <a:cubicBezTo>
                    <a:pt x="7084" y="13641"/>
                    <a:pt x="6984" y="13044"/>
                    <a:pt x="6984" y="12421"/>
                  </a:cubicBezTo>
                  <a:cubicBezTo>
                    <a:pt x="6984" y="11781"/>
                    <a:pt x="7084" y="11184"/>
                    <a:pt x="7285" y="10623"/>
                  </a:cubicBezTo>
                  <a:cubicBezTo>
                    <a:pt x="7483" y="10068"/>
                    <a:pt x="7755" y="9583"/>
                    <a:pt x="8100" y="9169"/>
                  </a:cubicBezTo>
                  <a:cubicBezTo>
                    <a:pt x="8443" y="8755"/>
                    <a:pt x="8847" y="8431"/>
                    <a:pt x="9312" y="8191"/>
                  </a:cubicBezTo>
                  <a:cubicBezTo>
                    <a:pt x="9777" y="7953"/>
                    <a:pt x="10274" y="7832"/>
                    <a:pt x="10806" y="783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lIns="50784" tIns="50784" rIns="50784" bIns="50784" anchor="ctr"/>
            <a:lstStyle/>
            <a:p>
              <a:endParaRPr lang="zh-CN" altLang="en-US" sz="2000"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grpSp>
        <p:nvGrpSpPr>
          <p:cNvPr id="22" name="Group 26"/>
          <p:cNvGrpSpPr/>
          <p:nvPr/>
        </p:nvGrpSpPr>
        <p:grpSpPr bwMode="auto">
          <a:xfrm>
            <a:off x="10095267" y="4984040"/>
            <a:ext cx="571324" cy="571500"/>
            <a:chOff x="0" y="0"/>
            <a:chExt cx="1143001" cy="1143001"/>
          </a:xfrm>
        </p:grpSpPr>
        <p:sp>
          <p:nvSpPr>
            <p:cNvPr id="23" name="AutoShape 27"/>
            <p:cNvSpPr/>
            <p:nvPr/>
          </p:nvSpPr>
          <p:spPr bwMode="auto">
            <a:xfrm>
              <a:off x="0" y="0"/>
              <a:ext cx="1143001" cy="1143001"/>
            </a:xfrm>
            <a:custGeom>
              <a:avLst/>
              <a:gdLst>
                <a:gd name="T0" fmla="*/ 571471 w 19679"/>
                <a:gd name="T1" fmla="*/ 627289 h 19679"/>
                <a:gd name="T2" fmla="*/ 571471 w 19679"/>
                <a:gd name="T3" fmla="*/ 627289 h 19679"/>
                <a:gd name="T4" fmla="*/ 571471 w 19679"/>
                <a:gd name="T5" fmla="*/ 627289 h 19679"/>
                <a:gd name="T6" fmla="*/ 571471 w 19679"/>
                <a:gd name="T7" fmla="*/ 627289 h 1967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679" h="19679">
                  <a:moveTo>
                    <a:pt x="16796" y="2881"/>
                  </a:moveTo>
                  <a:cubicBezTo>
                    <a:pt x="20638" y="6724"/>
                    <a:pt x="20638" y="12953"/>
                    <a:pt x="16796" y="16796"/>
                  </a:cubicBezTo>
                  <a:cubicBezTo>
                    <a:pt x="12953" y="20638"/>
                    <a:pt x="6724" y="20638"/>
                    <a:pt x="2881" y="16796"/>
                  </a:cubicBezTo>
                  <a:cubicBezTo>
                    <a:pt x="-961" y="12953"/>
                    <a:pt x="-961" y="6724"/>
                    <a:pt x="2881" y="2881"/>
                  </a:cubicBezTo>
                  <a:cubicBezTo>
                    <a:pt x="6724" y="-961"/>
                    <a:pt x="12953" y="-961"/>
                    <a:pt x="16796" y="2881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endParaRPr lang="zh-CN" altLang="en-US" sz="200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24" name="AutoShape 28"/>
            <p:cNvSpPr/>
            <p:nvPr/>
          </p:nvSpPr>
          <p:spPr bwMode="auto">
            <a:xfrm>
              <a:off x="347663" y="392112"/>
              <a:ext cx="450850" cy="350838"/>
            </a:xfrm>
            <a:custGeom>
              <a:avLst/>
              <a:gdLst>
                <a:gd name="T0" fmla="*/ 225425 w 21600"/>
                <a:gd name="T1" fmla="*/ 175419 h 21600"/>
                <a:gd name="T2" fmla="*/ 225425 w 21600"/>
                <a:gd name="T3" fmla="*/ 175419 h 21600"/>
                <a:gd name="T4" fmla="*/ 225425 w 21600"/>
                <a:gd name="T5" fmla="*/ 175419 h 21600"/>
                <a:gd name="T6" fmla="*/ 225425 w 21600"/>
                <a:gd name="T7" fmla="*/ 175419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10782" y="15633"/>
                  </a:moveTo>
                  <a:cubicBezTo>
                    <a:pt x="11211" y="15633"/>
                    <a:pt x="11622" y="15565"/>
                    <a:pt x="12011" y="15416"/>
                  </a:cubicBezTo>
                  <a:cubicBezTo>
                    <a:pt x="12403" y="15272"/>
                    <a:pt x="12778" y="15084"/>
                    <a:pt x="13138" y="14855"/>
                  </a:cubicBezTo>
                  <a:cubicBezTo>
                    <a:pt x="13498" y="14626"/>
                    <a:pt x="13845" y="14361"/>
                    <a:pt x="14181" y="14073"/>
                  </a:cubicBezTo>
                  <a:cubicBezTo>
                    <a:pt x="14516" y="13774"/>
                    <a:pt x="14844" y="13471"/>
                    <a:pt x="15168" y="13160"/>
                  </a:cubicBezTo>
                  <a:cubicBezTo>
                    <a:pt x="16142" y="12226"/>
                    <a:pt x="17126" y="11306"/>
                    <a:pt x="18120" y="10410"/>
                  </a:cubicBezTo>
                  <a:cubicBezTo>
                    <a:pt x="19112" y="9515"/>
                    <a:pt x="20113" y="8616"/>
                    <a:pt x="21120" y="7714"/>
                  </a:cubicBezTo>
                  <a:cubicBezTo>
                    <a:pt x="21198" y="7640"/>
                    <a:pt x="21279" y="7570"/>
                    <a:pt x="21360" y="7496"/>
                  </a:cubicBezTo>
                  <a:cubicBezTo>
                    <a:pt x="21443" y="7429"/>
                    <a:pt x="21524" y="7347"/>
                    <a:pt x="21599" y="7250"/>
                  </a:cubicBezTo>
                  <a:lnTo>
                    <a:pt x="21599" y="19981"/>
                  </a:lnTo>
                  <a:cubicBezTo>
                    <a:pt x="21599" y="20416"/>
                    <a:pt x="21470" y="20800"/>
                    <a:pt x="21208" y="21118"/>
                  </a:cubicBezTo>
                  <a:cubicBezTo>
                    <a:pt x="20946" y="21438"/>
                    <a:pt x="20632" y="21600"/>
                    <a:pt x="20265" y="21600"/>
                  </a:cubicBezTo>
                  <a:lnTo>
                    <a:pt x="1346" y="21600"/>
                  </a:lnTo>
                  <a:cubicBezTo>
                    <a:pt x="979" y="21600"/>
                    <a:pt x="663" y="21438"/>
                    <a:pt x="396" y="21118"/>
                  </a:cubicBezTo>
                  <a:cubicBezTo>
                    <a:pt x="132" y="20803"/>
                    <a:pt x="0" y="20419"/>
                    <a:pt x="0" y="19981"/>
                  </a:cubicBezTo>
                  <a:lnTo>
                    <a:pt x="0" y="7250"/>
                  </a:lnTo>
                  <a:cubicBezTo>
                    <a:pt x="75" y="7347"/>
                    <a:pt x="156" y="7429"/>
                    <a:pt x="239" y="7496"/>
                  </a:cubicBezTo>
                  <a:cubicBezTo>
                    <a:pt x="320" y="7570"/>
                    <a:pt x="401" y="7640"/>
                    <a:pt x="479" y="7714"/>
                  </a:cubicBezTo>
                  <a:cubicBezTo>
                    <a:pt x="1488" y="8616"/>
                    <a:pt x="2487" y="9514"/>
                    <a:pt x="3481" y="10410"/>
                  </a:cubicBezTo>
                  <a:cubicBezTo>
                    <a:pt x="4473" y="11306"/>
                    <a:pt x="5457" y="12223"/>
                    <a:pt x="6434" y="13160"/>
                  </a:cubicBezTo>
                  <a:cubicBezTo>
                    <a:pt x="6738" y="13454"/>
                    <a:pt x="7058" y="13744"/>
                    <a:pt x="7394" y="14038"/>
                  </a:cubicBezTo>
                  <a:cubicBezTo>
                    <a:pt x="7729" y="14338"/>
                    <a:pt x="8079" y="14599"/>
                    <a:pt x="8437" y="14840"/>
                  </a:cubicBezTo>
                  <a:cubicBezTo>
                    <a:pt x="8797" y="15075"/>
                    <a:pt x="9174" y="15269"/>
                    <a:pt x="9568" y="15413"/>
                  </a:cubicBezTo>
                  <a:cubicBezTo>
                    <a:pt x="9965" y="15563"/>
                    <a:pt x="10371" y="15633"/>
                    <a:pt x="10782" y="15633"/>
                  </a:cubicBezTo>
                  <a:moveTo>
                    <a:pt x="10782" y="12413"/>
                  </a:moveTo>
                  <a:cubicBezTo>
                    <a:pt x="10540" y="12413"/>
                    <a:pt x="10278" y="12334"/>
                    <a:pt x="9996" y="12167"/>
                  </a:cubicBezTo>
                  <a:cubicBezTo>
                    <a:pt x="9715" y="12005"/>
                    <a:pt x="9441" y="11806"/>
                    <a:pt x="9171" y="11576"/>
                  </a:cubicBezTo>
                  <a:cubicBezTo>
                    <a:pt x="8900" y="11347"/>
                    <a:pt x="8638" y="11106"/>
                    <a:pt x="8380" y="10854"/>
                  </a:cubicBezTo>
                  <a:cubicBezTo>
                    <a:pt x="8121" y="10601"/>
                    <a:pt x="7896" y="10390"/>
                    <a:pt x="7700" y="10222"/>
                  </a:cubicBezTo>
                  <a:cubicBezTo>
                    <a:pt x="6752" y="9356"/>
                    <a:pt x="5819" y="8507"/>
                    <a:pt x="4891" y="7664"/>
                  </a:cubicBezTo>
                  <a:cubicBezTo>
                    <a:pt x="3966" y="6815"/>
                    <a:pt x="3023" y="5960"/>
                    <a:pt x="2061" y="5087"/>
                  </a:cubicBezTo>
                  <a:cubicBezTo>
                    <a:pt x="1882" y="4920"/>
                    <a:pt x="1672" y="4691"/>
                    <a:pt x="1434" y="4406"/>
                  </a:cubicBezTo>
                  <a:cubicBezTo>
                    <a:pt x="1194" y="4118"/>
                    <a:pt x="974" y="3804"/>
                    <a:pt x="766" y="3460"/>
                  </a:cubicBezTo>
                  <a:cubicBezTo>
                    <a:pt x="560" y="3110"/>
                    <a:pt x="384" y="2761"/>
                    <a:pt x="239" y="2405"/>
                  </a:cubicBezTo>
                  <a:cubicBezTo>
                    <a:pt x="95" y="2050"/>
                    <a:pt x="22" y="1724"/>
                    <a:pt x="22" y="1436"/>
                  </a:cubicBezTo>
                  <a:cubicBezTo>
                    <a:pt x="22" y="1051"/>
                    <a:pt x="164" y="713"/>
                    <a:pt x="443" y="425"/>
                  </a:cubicBezTo>
                  <a:cubicBezTo>
                    <a:pt x="727" y="143"/>
                    <a:pt x="1025" y="0"/>
                    <a:pt x="1346" y="0"/>
                  </a:cubicBezTo>
                  <a:lnTo>
                    <a:pt x="20265" y="0"/>
                  </a:lnTo>
                  <a:cubicBezTo>
                    <a:pt x="20583" y="0"/>
                    <a:pt x="20882" y="143"/>
                    <a:pt x="21161" y="425"/>
                  </a:cubicBezTo>
                  <a:cubicBezTo>
                    <a:pt x="21438" y="713"/>
                    <a:pt x="21577" y="1051"/>
                    <a:pt x="21577" y="1436"/>
                  </a:cubicBezTo>
                  <a:cubicBezTo>
                    <a:pt x="21577" y="1724"/>
                    <a:pt x="21504" y="2050"/>
                    <a:pt x="21360" y="2405"/>
                  </a:cubicBezTo>
                  <a:cubicBezTo>
                    <a:pt x="21215" y="2761"/>
                    <a:pt x="21039" y="3110"/>
                    <a:pt x="20833" y="3460"/>
                  </a:cubicBezTo>
                  <a:cubicBezTo>
                    <a:pt x="20627" y="3804"/>
                    <a:pt x="20402" y="4121"/>
                    <a:pt x="20165" y="4406"/>
                  </a:cubicBezTo>
                  <a:cubicBezTo>
                    <a:pt x="19927" y="4691"/>
                    <a:pt x="19717" y="4923"/>
                    <a:pt x="19538" y="5087"/>
                  </a:cubicBezTo>
                  <a:cubicBezTo>
                    <a:pt x="18578" y="5948"/>
                    <a:pt x="17633" y="6803"/>
                    <a:pt x="16708" y="7652"/>
                  </a:cubicBezTo>
                  <a:cubicBezTo>
                    <a:pt x="15782" y="8501"/>
                    <a:pt x="14844" y="9356"/>
                    <a:pt x="13899" y="10222"/>
                  </a:cubicBezTo>
                  <a:cubicBezTo>
                    <a:pt x="13703" y="10390"/>
                    <a:pt x="13481" y="10601"/>
                    <a:pt x="13226" y="10854"/>
                  </a:cubicBezTo>
                  <a:cubicBezTo>
                    <a:pt x="12971" y="11106"/>
                    <a:pt x="12709" y="11347"/>
                    <a:pt x="12435" y="11576"/>
                  </a:cubicBezTo>
                  <a:cubicBezTo>
                    <a:pt x="12161" y="11806"/>
                    <a:pt x="11884" y="12005"/>
                    <a:pt x="11603" y="12167"/>
                  </a:cubicBezTo>
                  <a:cubicBezTo>
                    <a:pt x="11321" y="12334"/>
                    <a:pt x="11064" y="12413"/>
                    <a:pt x="10829" y="12413"/>
                  </a:cubicBezTo>
                  <a:lnTo>
                    <a:pt x="10804" y="12413"/>
                  </a:lnTo>
                  <a:lnTo>
                    <a:pt x="10782" y="1241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lIns="50784" tIns="50784" rIns="50784" bIns="50784" anchor="ctr"/>
            <a:lstStyle/>
            <a:p>
              <a:endParaRPr lang="zh-CN" altLang="en-US" sz="2000"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sp>
        <p:nvSpPr>
          <p:cNvPr id="25" name="AutoShape 29"/>
          <p:cNvSpPr/>
          <p:nvPr/>
        </p:nvSpPr>
        <p:spPr bwMode="auto">
          <a:xfrm>
            <a:off x="1320165" y="5775325"/>
            <a:ext cx="1127760" cy="31813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9045" tIns="19045" rIns="19045" bIns="19045" anchor="ctr"/>
          <a:lstStyle/>
          <a:p>
            <a:r>
              <a:rPr lang="es-ES" altLang="zh-CN" sz="1400">
                <a:solidFill>
                  <a:srgbClr val="53585F"/>
                </a:solidFill>
                <a:latin typeface="+mn-lt"/>
                <a:ea typeface="+mn-ea"/>
                <a:cs typeface="+mn-ea"/>
                <a:sym typeface="+mn-lt"/>
              </a:rPr>
              <a:t>COMMENTS</a:t>
            </a:r>
            <a:endParaRPr lang="es-ES" altLang="zh-CN" sz="200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6" name="AutoShape 30"/>
          <p:cNvSpPr/>
          <p:nvPr/>
        </p:nvSpPr>
        <p:spPr bwMode="auto">
          <a:xfrm>
            <a:off x="3013075" y="5775325"/>
            <a:ext cx="1036955" cy="31813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9045" tIns="19045" rIns="19045" bIns="19045" anchor="ctr"/>
          <a:lstStyle/>
          <a:p>
            <a:r>
              <a:rPr lang="es-ES" altLang="zh-CN" sz="1400">
                <a:solidFill>
                  <a:srgbClr val="53585F"/>
                </a:solidFill>
                <a:latin typeface="+mn-lt"/>
                <a:ea typeface="+mn-ea"/>
                <a:cs typeface="+mn-ea"/>
                <a:sym typeface="+mn-lt"/>
              </a:rPr>
              <a:t>CHEMICAL</a:t>
            </a:r>
            <a:endParaRPr lang="es-ES" altLang="zh-CN" sz="200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7" name="AutoShape 31"/>
          <p:cNvSpPr/>
          <p:nvPr/>
        </p:nvSpPr>
        <p:spPr bwMode="auto">
          <a:xfrm>
            <a:off x="4769258" y="5775314"/>
            <a:ext cx="957760" cy="318294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9045" tIns="19045" rIns="19045" bIns="19045" anchor="ctr"/>
          <a:lstStyle/>
          <a:p>
            <a:r>
              <a:rPr lang="es-ES" altLang="zh-CN" sz="1400">
                <a:solidFill>
                  <a:srgbClr val="53585F"/>
                </a:solidFill>
                <a:latin typeface="+mn-lt"/>
                <a:ea typeface="+mn-ea"/>
                <a:cs typeface="+mn-ea"/>
                <a:sym typeface="+mn-lt"/>
              </a:rPr>
              <a:t>SOCIAL</a:t>
            </a:r>
            <a:endParaRPr lang="es-ES" altLang="zh-CN" sz="200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9" name="AutoShape 32"/>
          <p:cNvSpPr/>
          <p:nvPr/>
        </p:nvSpPr>
        <p:spPr bwMode="auto">
          <a:xfrm>
            <a:off x="6457801" y="5775314"/>
            <a:ext cx="958555" cy="318294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9045" tIns="19045" rIns="19045" bIns="19045" anchor="ctr"/>
          <a:lstStyle/>
          <a:p>
            <a:r>
              <a:rPr lang="es-ES" altLang="zh-CN" sz="1400" dirty="0">
                <a:solidFill>
                  <a:srgbClr val="53585F"/>
                </a:solidFill>
                <a:latin typeface="+mn-lt"/>
                <a:ea typeface="+mn-ea"/>
                <a:cs typeface="+mn-ea"/>
                <a:sym typeface="+mn-lt"/>
              </a:rPr>
              <a:t>AWARDS</a:t>
            </a:r>
            <a:endParaRPr lang="es-ES" altLang="zh-CN" sz="2000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0" name="AutoShape 33"/>
          <p:cNvSpPr/>
          <p:nvPr/>
        </p:nvSpPr>
        <p:spPr bwMode="auto">
          <a:xfrm>
            <a:off x="8185217" y="5788910"/>
            <a:ext cx="957760" cy="318294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9045" tIns="19045" rIns="19045" bIns="19045" anchor="ctr"/>
          <a:lstStyle/>
          <a:p>
            <a:r>
              <a:rPr lang="es-ES" altLang="zh-CN" sz="1400" dirty="0">
                <a:solidFill>
                  <a:srgbClr val="53585F"/>
                </a:solidFill>
                <a:latin typeface="+mn-lt"/>
                <a:ea typeface="+mn-ea"/>
                <a:cs typeface="+mn-ea"/>
                <a:sym typeface="+mn-lt"/>
              </a:rPr>
              <a:t>HOBBIES</a:t>
            </a:r>
            <a:endParaRPr lang="es-ES" altLang="zh-CN" sz="2000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1" name="AutoShape 34"/>
          <p:cNvSpPr/>
          <p:nvPr/>
        </p:nvSpPr>
        <p:spPr bwMode="auto">
          <a:xfrm>
            <a:off x="9917519" y="5775314"/>
            <a:ext cx="957760" cy="318294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9045" tIns="19045" rIns="19045" bIns="19045" anchor="ctr"/>
          <a:lstStyle/>
          <a:p>
            <a:r>
              <a:rPr lang="es-ES" altLang="zh-CN" sz="1400">
                <a:solidFill>
                  <a:srgbClr val="53585F"/>
                </a:solidFill>
                <a:latin typeface="+mn-lt"/>
                <a:ea typeface="+mn-ea"/>
                <a:cs typeface="+mn-ea"/>
                <a:sym typeface="+mn-lt"/>
              </a:rPr>
              <a:t>CONTACT</a:t>
            </a:r>
            <a:endParaRPr lang="es-ES" altLang="zh-CN" sz="200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2" name="Text Box 552"/>
          <p:cNvSpPr txBox="1">
            <a:spLocks noChangeArrowheads="1"/>
          </p:cNvSpPr>
          <p:nvPr/>
        </p:nvSpPr>
        <p:spPr bwMode="auto">
          <a:xfrm>
            <a:off x="1410494" y="2234100"/>
            <a:ext cx="4279243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6600" dirty="0" smtClean="0">
                <a:solidFill>
                  <a:srgbClr val="FFFFFF"/>
                </a:solidFill>
                <a:latin typeface="+mn-lt"/>
                <a:ea typeface="+mn-ea"/>
                <a:cs typeface="+mn-ea"/>
                <a:sym typeface="+mn-lt"/>
              </a:rPr>
              <a:t>科室</a:t>
            </a:r>
            <a:endParaRPr lang="en-US" altLang="zh-CN" sz="6600" dirty="0">
              <a:solidFill>
                <a:srgbClr val="FFFFFF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3" name="Text Box 552"/>
          <p:cNvSpPr txBox="1">
            <a:spLocks noChangeArrowheads="1"/>
          </p:cNvSpPr>
          <p:nvPr/>
        </p:nvSpPr>
        <p:spPr bwMode="auto">
          <a:xfrm>
            <a:off x="1410492" y="2843496"/>
            <a:ext cx="3525413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 sz="8800" dirty="0">
                <a:solidFill>
                  <a:srgbClr val="FFFFFF"/>
                </a:solidFill>
                <a:latin typeface="+mn-lt"/>
                <a:ea typeface="+mn-ea"/>
                <a:cs typeface="+mn-ea"/>
                <a:sym typeface="+mn-lt"/>
              </a:rPr>
              <a:t>NAME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文本占位符 16"/>
          <p:cNvSpPr txBox="1"/>
          <p:nvPr/>
        </p:nvSpPr>
        <p:spPr>
          <a:xfrm>
            <a:off x="866488" y="103387"/>
            <a:ext cx="5737026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altLang="zh-CN" sz="3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改善后数据收集</a:t>
            </a:r>
          </a:p>
        </p:txBody>
      </p:sp>
      <p:graphicFrame>
        <p:nvGraphicFramePr>
          <p:cNvPr id="3" name="Group 62"/>
          <p:cNvGraphicFramePr>
            <a:graphicFrameLocks noGrp="1"/>
          </p:cNvGraphicFramePr>
          <p:nvPr/>
        </p:nvGraphicFramePr>
        <p:xfrm>
          <a:off x="1022348" y="1081475"/>
          <a:ext cx="10217151" cy="2592000"/>
        </p:xfrm>
        <a:graphic>
          <a:graphicData uri="http://schemas.openxmlformats.org/drawingml/2006/table">
            <a:tbl>
              <a:tblPr/>
              <a:tblGrid>
                <a:gridCol w="3153678"/>
                <a:gridCol w="1505885"/>
                <a:gridCol w="2077742"/>
                <a:gridCol w="1639319"/>
                <a:gridCol w="1840527"/>
              </a:tblGrid>
              <a:tr h="432000">
                <a:tc gridSpan="5">
                  <a:txBody>
                    <a:bodyPr/>
                    <a:lstStyle>
                      <a:lvl1pPr eaLnBrk="0" hangingPunct="0">
                        <a:buClr>
                          <a:schemeClr val="hlink"/>
                        </a:buClr>
                        <a:defRPr sz="2400" b="1">
                          <a:solidFill>
                            <a:schemeClr val="tx2"/>
                          </a:solidFill>
                          <a:latin typeface="Verdana" panose="020B0604030504040204" pitchFamily="34" charset="0"/>
                        </a:defRPr>
                      </a:lvl1pPr>
                      <a:lvl2pPr eaLnBrk="0" hangingPunct="0">
                        <a:buClr>
                          <a:schemeClr val="accent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改善后数据收集总和表</a:t>
                      </a:r>
                      <a:endParaRPr kumimoji="0" lang="zh-CN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6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</a:tr>
              <a:tr h="360000">
                <a:tc>
                  <a:txBody>
                    <a:bodyPr/>
                    <a:lstStyle>
                      <a:lvl1pPr eaLnBrk="0" hangingPunct="0">
                        <a:buClr>
                          <a:schemeClr val="hlink"/>
                        </a:buClr>
                        <a:defRPr sz="2400" b="1">
                          <a:solidFill>
                            <a:schemeClr val="tx2"/>
                          </a:solidFill>
                          <a:latin typeface="Verdana" panose="020B0604030504040204" pitchFamily="34" charset="0"/>
                        </a:defRPr>
                      </a:lvl1pPr>
                      <a:lvl2pPr eaLnBrk="0" hangingPunct="0">
                        <a:buClr>
                          <a:schemeClr val="accent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项目</a:t>
                      </a:r>
                      <a:endParaRPr kumimoji="0" lang="zh-CN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19E9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buClr>
                          <a:schemeClr val="hlink"/>
                        </a:buClr>
                        <a:defRPr sz="2400" b="1">
                          <a:solidFill>
                            <a:schemeClr val="tx2"/>
                          </a:solidFill>
                          <a:latin typeface="Verdana" panose="020B0604030504040204" pitchFamily="34" charset="0"/>
                        </a:defRPr>
                      </a:lvl1pPr>
                      <a:lvl2pPr eaLnBrk="0" hangingPunct="0">
                        <a:buClr>
                          <a:schemeClr val="accent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不良数量</a:t>
                      </a:r>
                      <a:endParaRPr kumimoji="0" lang="zh-CN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buClr>
                          <a:schemeClr val="hlink"/>
                        </a:buClr>
                        <a:defRPr sz="2400" b="1">
                          <a:solidFill>
                            <a:schemeClr val="tx2"/>
                          </a:solidFill>
                          <a:latin typeface="Verdana" panose="020B0604030504040204" pitchFamily="34" charset="0"/>
                        </a:defRPr>
                      </a:lvl1pPr>
                      <a:lvl2pPr eaLnBrk="0" hangingPunct="0">
                        <a:buClr>
                          <a:schemeClr val="accent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累计不良数量</a:t>
                      </a:r>
                      <a:endParaRPr kumimoji="0" lang="zh-CN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buClr>
                          <a:schemeClr val="hlink"/>
                        </a:buClr>
                        <a:defRPr sz="2400" b="1">
                          <a:solidFill>
                            <a:schemeClr val="tx2"/>
                          </a:solidFill>
                          <a:latin typeface="Verdana" panose="020B0604030504040204" pitchFamily="34" charset="0"/>
                        </a:defRPr>
                      </a:lvl1pPr>
                      <a:lvl2pPr eaLnBrk="0" hangingPunct="0">
                        <a:buClr>
                          <a:schemeClr val="accent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百分比</a:t>
                      </a:r>
                      <a:endParaRPr kumimoji="0" lang="zh-CN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buClr>
                          <a:schemeClr val="hlink"/>
                        </a:buClr>
                        <a:defRPr sz="2400" b="1">
                          <a:solidFill>
                            <a:schemeClr val="tx2"/>
                          </a:solidFill>
                          <a:latin typeface="Verdana" panose="020B0604030504040204" pitchFamily="34" charset="0"/>
                        </a:defRPr>
                      </a:lvl1pPr>
                      <a:lvl2pPr eaLnBrk="0" hangingPunct="0">
                        <a:buClr>
                          <a:schemeClr val="accent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累计百分比</a:t>
                      </a:r>
                      <a:endParaRPr kumimoji="0" lang="zh-CN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360000">
                <a:tc>
                  <a:txBody>
                    <a:bodyPr/>
                    <a:lstStyle>
                      <a:lvl1pPr eaLnBrk="0" hangingPunct="0">
                        <a:buClr>
                          <a:schemeClr val="hlink"/>
                        </a:buClr>
                        <a:defRPr sz="2400" b="1">
                          <a:solidFill>
                            <a:schemeClr val="tx2"/>
                          </a:solidFill>
                          <a:latin typeface="Verdana" panose="020B0604030504040204" pitchFamily="34" charset="0"/>
                        </a:defRPr>
                      </a:lvl1pPr>
                      <a:lvl2pPr eaLnBrk="0" hangingPunct="0">
                        <a:buClr>
                          <a:schemeClr val="accent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相关母乳喂养知识缺乏</a:t>
                      </a:r>
                      <a:endParaRPr kumimoji="0" lang="zh-CN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19E9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buClr>
                          <a:schemeClr val="hlink"/>
                        </a:buClr>
                        <a:defRPr sz="2400" b="1">
                          <a:solidFill>
                            <a:schemeClr val="tx2"/>
                          </a:solidFill>
                          <a:latin typeface="Verdana" panose="020B0604030504040204" pitchFamily="34" charset="0"/>
                        </a:defRPr>
                      </a:lvl1pPr>
                      <a:lvl2pPr eaLnBrk="0" hangingPunct="0">
                        <a:buClr>
                          <a:schemeClr val="accent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</a:t>
                      </a:r>
                      <a:endParaRPr kumimoji="0" lang="en-US" altLang="zh-CN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buClr>
                          <a:schemeClr val="hlink"/>
                        </a:buClr>
                        <a:defRPr sz="2400" b="1">
                          <a:solidFill>
                            <a:schemeClr val="tx2"/>
                          </a:solidFill>
                          <a:latin typeface="Verdana" panose="020B0604030504040204" pitchFamily="34" charset="0"/>
                        </a:defRPr>
                      </a:lvl1pPr>
                      <a:lvl2pPr eaLnBrk="0" hangingPunct="0">
                        <a:buClr>
                          <a:schemeClr val="accent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</a:t>
                      </a:r>
                      <a:endParaRPr kumimoji="0" lang="en-US" altLang="zh-CN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buClr>
                          <a:schemeClr val="hlink"/>
                        </a:buClr>
                        <a:defRPr sz="2400" b="1">
                          <a:solidFill>
                            <a:schemeClr val="tx2"/>
                          </a:solidFill>
                          <a:latin typeface="Verdana" panose="020B0604030504040204" pitchFamily="34" charset="0"/>
                        </a:defRPr>
                      </a:lvl1pPr>
                      <a:lvl2pPr eaLnBrk="0" hangingPunct="0">
                        <a:buClr>
                          <a:schemeClr val="accent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26.32%</a:t>
                      </a:r>
                      <a:endParaRPr kumimoji="0" lang="en-US" altLang="zh-CN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buClr>
                          <a:schemeClr val="hlink"/>
                        </a:buClr>
                        <a:defRPr sz="2400" b="1">
                          <a:solidFill>
                            <a:schemeClr val="tx2"/>
                          </a:solidFill>
                          <a:latin typeface="Verdana" panose="020B0604030504040204" pitchFamily="34" charset="0"/>
                        </a:defRPr>
                      </a:lvl1pPr>
                      <a:lvl2pPr eaLnBrk="0" hangingPunct="0">
                        <a:buClr>
                          <a:schemeClr val="accent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26.32%</a:t>
                      </a:r>
                      <a:endParaRPr kumimoji="0" lang="en-US" altLang="zh-CN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360000">
                <a:tc>
                  <a:txBody>
                    <a:bodyPr/>
                    <a:lstStyle>
                      <a:lvl1pPr eaLnBrk="0" hangingPunct="0">
                        <a:buClr>
                          <a:schemeClr val="hlink"/>
                        </a:buClr>
                        <a:defRPr sz="2400" b="1">
                          <a:solidFill>
                            <a:schemeClr val="tx2"/>
                          </a:solidFill>
                          <a:latin typeface="Verdana" panose="020B0604030504040204" pitchFamily="34" charset="0"/>
                        </a:defRPr>
                      </a:lvl1pPr>
                      <a:lvl2pPr eaLnBrk="0" hangingPunct="0">
                        <a:buClr>
                          <a:schemeClr val="accent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混合喂养</a:t>
                      </a:r>
                      <a:endParaRPr kumimoji="0" lang="zh-CN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19E9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buClr>
                          <a:schemeClr val="hlink"/>
                        </a:buClr>
                        <a:defRPr sz="2400" b="1">
                          <a:solidFill>
                            <a:schemeClr val="tx2"/>
                          </a:solidFill>
                          <a:latin typeface="Verdana" panose="020B0604030504040204" pitchFamily="34" charset="0"/>
                        </a:defRPr>
                      </a:lvl1pPr>
                      <a:lvl2pPr eaLnBrk="0" hangingPunct="0">
                        <a:buClr>
                          <a:schemeClr val="accent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</a:t>
                      </a:r>
                      <a:endParaRPr kumimoji="0" lang="en-US" altLang="zh-CN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buClr>
                          <a:schemeClr val="hlink"/>
                        </a:buClr>
                        <a:defRPr sz="2400" b="1">
                          <a:solidFill>
                            <a:schemeClr val="tx2"/>
                          </a:solidFill>
                          <a:latin typeface="Verdana" panose="020B0604030504040204" pitchFamily="34" charset="0"/>
                        </a:defRPr>
                      </a:lvl1pPr>
                      <a:lvl2pPr eaLnBrk="0" hangingPunct="0">
                        <a:buClr>
                          <a:schemeClr val="accent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10</a:t>
                      </a:r>
                      <a:endParaRPr kumimoji="0" lang="en-US" altLang="zh-CN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buClr>
                          <a:schemeClr val="hlink"/>
                        </a:buClr>
                        <a:defRPr sz="2400" b="1">
                          <a:solidFill>
                            <a:schemeClr val="tx2"/>
                          </a:solidFill>
                          <a:latin typeface="Verdana" panose="020B0604030504040204" pitchFamily="34" charset="0"/>
                        </a:defRPr>
                      </a:lvl1pPr>
                      <a:lvl2pPr eaLnBrk="0" hangingPunct="0">
                        <a:buClr>
                          <a:schemeClr val="accent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26.32%</a:t>
                      </a:r>
                      <a:endParaRPr kumimoji="0" lang="en-US" altLang="zh-CN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buClr>
                          <a:schemeClr val="hlink"/>
                        </a:buClr>
                        <a:defRPr sz="2400" b="1">
                          <a:solidFill>
                            <a:schemeClr val="tx2"/>
                          </a:solidFill>
                          <a:latin typeface="Verdana" panose="020B0604030504040204" pitchFamily="34" charset="0"/>
                        </a:defRPr>
                      </a:lvl1pPr>
                      <a:lvl2pPr eaLnBrk="0" hangingPunct="0">
                        <a:buClr>
                          <a:schemeClr val="accent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52.64%</a:t>
                      </a:r>
                      <a:endParaRPr kumimoji="0" lang="en-US" altLang="zh-CN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360000">
                <a:tc>
                  <a:txBody>
                    <a:bodyPr/>
                    <a:lstStyle>
                      <a:lvl1pPr eaLnBrk="0" hangingPunct="0">
                        <a:buClr>
                          <a:schemeClr val="hlink"/>
                        </a:buClr>
                        <a:defRPr sz="2400" b="1">
                          <a:solidFill>
                            <a:schemeClr val="tx2"/>
                          </a:solidFill>
                          <a:latin typeface="Verdana" panose="020B0604030504040204" pitchFamily="34" charset="0"/>
                        </a:defRPr>
                      </a:lvl1pPr>
                      <a:lvl2pPr eaLnBrk="0" hangingPunct="0">
                        <a:buClr>
                          <a:schemeClr val="accent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活动不便</a:t>
                      </a:r>
                      <a:endParaRPr kumimoji="0" lang="zh-CN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19E9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buClr>
                          <a:schemeClr val="hlink"/>
                        </a:buClr>
                        <a:defRPr sz="2400" b="1">
                          <a:solidFill>
                            <a:schemeClr val="tx2"/>
                          </a:solidFill>
                          <a:latin typeface="Verdana" panose="020B0604030504040204" pitchFamily="34" charset="0"/>
                        </a:defRPr>
                      </a:lvl1pPr>
                      <a:lvl2pPr eaLnBrk="0" hangingPunct="0">
                        <a:buClr>
                          <a:schemeClr val="accent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</a:t>
                      </a:r>
                      <a:endParaRPr kumimoji="0" lang="en-US" altLang="zh-CN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buClr>
                          <a:schemeClr val="hlink"/>
                        </a:buClr>
                        <a:defRPr sz="2400" b="1">
                          <a:solidFill>
                            <a:schemeClr val="tx2"/>
                          </a:solidFill>
                          <a:latin typeface="Verdana" panose="020B0604030504040204" pitchFamily="34" charset="0"/>
                        </a:defRPr>
                      </a:lvl1pPr>
                      <a:lvl2pPr eaLnBrk="0" hangingPunct="0">
                        <a:buClr>
                          <a:schemeClr val="accent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13</a:t>
                      </a:r>
                      <a:endParaRPr kumimoji="0" lang="en-US" altLang="zh-CN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buClr>
                          <a:schemeClr val="hlink"/>
                        </a:buClr>
                        <a:defRPr sz="2400" b="1">
                          <a:solidFill>
                            <a:schemeClr val="tx2"/>
                          </a:solidFill>
                          <a:latin typeface="Verdana" panose="020B0604030504040204" pitchFamily="34" charset="0"/>
                        </a:defRPr>
                      </a:lvl1pPr>
                      <a:lvl2pPr eaLnBrk="0" hangingPunct="0">
                        <a:buClr>
                          <a:schemeClr val="accent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15.79%</a:t>
                      </a:r>
                      <a:endParaRPr kumimoji="0" lang="en-US" altLang="zh-CN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buClr>
                          <a:schemeClr val="hlink"/>
                        </a:buClr>
                        <a:defRPr sz="2400" b="1">
                          <a:solidFill>
                            <a:schemeClr val="tx2"/>
                          </a:solidFill>
                          <a:latin typeface="Verdana" panose="020B0604030504040204" pitchFamily="34" charset="0"/>
                        </a:defRPr>
                      </a:lvl1pPr>
                      <a:lvl2pPr eaLnBrk="0" hangingPunct="0">
                        <a:buClr>
                          <a:schemeClr val="accent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68.43%</a:t>
                      </a:r>
                      <a:endParaRPr kumimoji="0" lang="en-US" altLang="zh-CN" sz="12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360000">
                <a:tc>
                  <a:txBody>
                    <a:bodyPr/>
                    <a:lstStyle>
                      <a:lvl1pPr eaLnBrk="0" hangingPunct="0">
                        <a:buClr>
                          <a:schemeClr val="hlink"/>
                        </a:buClr>
                        <a:defRPr sz="2400" b="1">
                          <a:solidFill>
                            <a:schemeClr val="tx2"/>
                          </a:solidFill>
                          <a:latin typeface="Verdana" panose="020B0604030504040204" pitchFamily="34" charset="0"/>
                        </a:defRPr>
                      </a:lvl1pPr>
                      <a:lvl2pPr eaLnBrk="0" hangingPunct="0">
                        <a:buClr>
                          <a:schemeClr val="accent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乳头条件差</a:t>
                      </a:r>
                      <a:endParaRPr kumimoji="0" lang="zh-CN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19E9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buClr>
                          <a:schemeClr val="hlink"/>
                        </a:buClr>
                        <a:defRPr sz="2400" b="1">
                          <a:solidFill>
                            <a:schemeClr val="tx2"/>
                          </a:solidFill>
                          <a:latin typeface="Verdana" panose="020B0604030504040204" pitchFamily="34" charset="0"/>
                        </a:defRPr>
                      </a:lvl1pPr>
                      <a:lvl2pPr eaLnBrk="0" hangingPunct="0">
                        <a:buClr>
                          <a:schemeClr val="accent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</a:t>
                      </a:r>
                      <a:endParaRPr kumimoji="0" lang="en-US" altLang="zh-CN" sz="12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buClr>
                          <a:schemeClr val="hlink"/>
                        </a:buClr>
                        <a:defRPr sz="2400" b="1">
                          <a:solidFill>
                            <a:schemeClr val="tx2"/>
                          </a:solidFill>
                          <a:latin typeface="Verdana" panose="020B0604030504040204" pitchFamily="34" charset="0"/>
                        </a:defRPr>
                      </a:lvl1pPr>
                      <a:lvl2pPr eaLnBrk="0" hangingPunct="0">
                        <a:buClr>
                          <a:schemeClr val="accent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17</a:t>
                      </a:r>
                      <a:endParaRPr kumimoji="0" lang="en-US" altLang="zh-CN" sz="12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buClr>
                          <a:schemeClr val="hlink"/>
                        </a:buClr>
                        <a:defRPr sz="2400" b="1">
                          <a:solidFill>
                            <a:schemeClr val="tx2"/>
                          </a:solidFill>
                          <a:latin typeface="Verdana" panose="020B0604030504040204" pitchFamily="34" charset="0"/>
                        </a:defRPr>
                      </a:lvl1pPr>
                      <a:lvl2pPr eaLnBrk="0" hangingPunct="0">
                        <a:buClr>
                          <a:schemeClr val="accent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21.05%</a:t>
                      </a:r>
                      <a:endParaRPr kumimoji="0" lang="en-US" altLang="zh-CN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buClr>
                          <a:schemeClr val="hlink"/>
                        </a:buClr>
                        <a:defRPr sz="2400" b="1">
                          <a:solidFill>
                            <a:schemeClr val="tx2"/>
                          </a:solidFill>
                          <a:latin typeface="Verdana" panose="020B0604030504040204" pitchFamily="34" charset="0"/>
                        </a:defRPr>
                      </a:lvl1pPr>
                      <a:lvl2pPr eaLnBrk="0" hangingPunct="0">
                        <a:buClr>
                          <a:schemeClr val="accent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89.48%</a:t>
                      </a:r>
                      <a:endParaRPr kumimoji="0" lang="en-US" altLang="zh-CN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360000">
                <a:tc>
                  <a:txBody>
                    <a:bodyPr/>
                    <a:lstStyle>
                      <a:lvl1pPr eaLnBrk="0" hangingPunct="0">
                        <a:buClr>
                          <a:schemeClr val="hlink"/>
                        </a:buClr>
                        <a:defRPr sz="2400" b="1">
                          <a:solidFill>
                            <a:schemeClr val="tx2"/>
                          </a:solidFill>
                          <a:latin typeface="Verdana" panose="020B0604030504040204" pitchFamily="34" charset="0"/>
                        </a:defRPr>
                      </a:lvl1pPr>
                      <a:lvl2pPr eaLnBrk="0" hangingPunct="0">
                        <a:buClr>
                          <a:schemeClr val="accent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家庭因素及其他因素</a:t>
                      </a:r>
                      <a:endParaRPr kumimoji="0" lang="en-US" altLang="zh-CN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19E9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buClr>
                          <a:schemeClr val="hlink"/>
                        </a:buClr>
                        <a:defRPr sz="2400" b="1">
                          <a:solidFill>
                            <a:schemeClr val="tx2"/>
                          </a:solidFill>
                          <a:latin typeface="Verdana" panose="020B0604030504040204" pitchFamily="34" charset="0"/>
                        </a:defRPr>
                      </a:lvl1pPr>
                      <a:lvl2pPr eaLnBrk="0" hangingPunct="0">
                        <a:buClr>
                          <a:schemeClr val="accent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</a:t>
                      </a:r>
                      <a:endParaRPr kumimoji="0" lang="en-US" altLang="zh-CN" sz="12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buClr>
                          <a:schemeClr val="hlink"/>
                        </a:buClr>
                        <a:defRPr sz="2400" b="1">
                          <a:solidFill>
                            <a:schemeClr val="tx2"/>
                          </a:solidFill>
                          <a:latin typeface="Verdana" panose="020B0604030504040204" pitchFamily="34" charset="0"/>
                        </a:defRPr>
                      </a:lvl1pPr>
                      <a:lvl2pPr eaLnBrk="0" hangingPunct="0">
                        <a:buClr>
                          <a:schemeClr val="accent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19</a:t>
                      </a:r>
                      <a:endParaRPr kumimoji="0" lang="en-US" altLang="zh-CN" sz="12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buClr>
                          <a:schemeClr val="hlink"/>
                        </a:buClr>
                        <a:defRPr sz="2400" b="1">
                          <a:solidFill>
                            <a:schemeClr val="tx2"/>
                          </a:solidFill>
                          <a:latin typeface="Verdana" panose="020B0604030504040204" pitchFamily="34" charset="0"/>
                        </a:defRPr>
                      </a:lvl1pPr>
                      <a:lvl2pPr eaLnBrk="0" hangingPunct="0">
                        <a:buClr>
                          <a:schemeClr val="accent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10.53%</a:t>
                      </a:r>
                      <a:endParaRPr kumimoji="0" lang="en-US" altLang="zh-CN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buClr>
                          <a:schemeClr val="hlink"/>
                        </a:buClr>
                        <a:defRPr sz="2400" b="1">
                          <a:solidFill>
                            <a:schemeClr val="tx2"/>
                          </a:solidFill>
                          <a:latin typeface="Verdana" panose="020B0604030504040204" pitchFamily="34" charset="0"/>
                        </a:defRPr>
                      </a:lvl1pPr>
                      <a:lvl2pPr eaLnBrk="0" hangingPunct="0">
                        <a:buClr>
                          <a:schemeClr val="accent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100.00%</a:t>
                      </a:r>
                      <a:endParaRPr kumimoji="0" lang="en-US" altLang="zh-CN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" name="Group 314"/>
          <p:cNvGraphicFramePr/>
          <p:nvPr/>
        </p:nvGraphicFramePr>
        <p:xfrm>
          <a:off x="1022347" y="4097089"/>
          <a:ext cx="10217152" cy="2065021"/>
        </p:xfrm>
        <a:graphic>
          <a:graphicData uri="http://schemas.openxmlformats.org/drawingml/2006/table">
            <a:tbl>
              <a:tblPr/>
              <a:tblGrid>
                <a:gridCol w="1080173"/>
                <a:gridCol w="1932628"/>
                <a:gridCol w="4794909"/>
                <a:gridCol w="2409442"/>
              </a:tblGrid>
              <a:tr h="317500">
                <a:tc rowSpan="6">
                  <a:txBody>
                    <a:bodyPr/>
                    <a:lstStyle/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改善后</a:t>
                      </a:r>
                      <a:endParaRPr kumimoji="0" lang="en-US" altLang="zh-CN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数据收</a:t>
                      </a:r>
                      <a:endParaRPr kumimoji="0" lang="en-US" altLang="zh-CN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集表</a:t>
                      </a:r>
                    </a:p>
                  </a:txBody>
                  <a:tcPr anchor="ctr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896"/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buClr>
                          <a:schemeClr val="hlink"/>
                        </a:buClr>
                        <a:defRPr sz="2400" b="1">
                          <a:solidFill>
                            <a:schemeClr val="tx2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eaLnBrk="0" hangingPunct="0">
                        <a:buClr>
                          <a:schemeClr val="accent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项目</a:t>
                      </a:r>
                      <a:endParaRPr kumimoji="0" lang="zh-CN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60"/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buClr>
                          <a:schemeClr val="hlink"/>
                        </a:buClr>
                        <a:defRPr sz="2400" b="1">
                          <a:solidFill>
                            <a:schemeClr val="tx2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eaLnBrk="0" hangingPunct="0">
                        <a:buClr>
                          <a:schemeClr val="accent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改善前</a:t>
                      </a:r>
                      <a:endParaRPr kumimoji="0" lang="zh-CN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60"/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buClr>
                          <a:schemeClr val="hlink"/>
                        </a:buClr>
                        <a:defRPr sz="2400" b="1">
                          <a:solidFill>
                            <a:schemeClr val="tx2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eaLnBrk="0" hangingPunct="0">
                        <a:buClr>
                          <a:schemeClr val="accent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改善后</a:t>
                      </a:r>
                      <a:endParaRPr kumimoji="0" lang="zh-CN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60"/>
                    </a:solidFill>
                  </a:tcPr>
                </a:tc>
              </a:tr>
              <a:tr h="406400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anchor="ctr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6FF"/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buClr>
                          <a:schemeClr val="hlink"/>
                        </a:buClr>
                        <a:defRPr sz="2400" b="1">
                          <a:solidFill>
                            <a:schemeClr val="tx2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eaLnBrk="0" hangingPunct="0">
                        <a:buClr>
                          <a:schemeClr val="accent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调查时间</a:t>
                      </a:r>
                      <a:endParaRPr kumimoji="0" lang="zh-CN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19E97"/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buClr>
                          <a:schemeClr val="hlink"/>
                        </a:buClr>
                        <a:defRPr sz="2400" b="1">
                          <a:solidFill>
                            <a:schemeClr val="tx2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eaLnBrk="0" hangingPunct="0">
                        <a:buClr>
                          <a:schemeClr val="accent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9</a:t>
                      </a: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月</a:t>
                      </a:r>
                      <a:r>
                        <a:rPr kumimoji="0" lang="en-US" altLang="zh-CN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7</a:t>
                      </a: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号</a:t>
                      </a:r>
                      <a:r>
                        <a:rPr kumimoji="0" lang="en-US" altLang="zh-CN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-9</a:t>
                      </a: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月</a:t>
                      </a:r>
                      <a:r>
                        <a:rPr kumimoji="0" lang="en-US" altLang="zh-CN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27</a:t>
                      </a: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号</a:t>
                      </a:r>
                      <a:endParaRPr kumimoji="0" lang="zh-CN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buClr>
                          <a:schemeClr val="hlink"/>
                        </a:buClr>
                        <a:defRPr sz="2400" b="1">
                          <a:solidFill>
                            <a:schemeClr val="tx2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eaLnBrk="0" hangingPunct="0">
                        <a:buClr>
                          <a:schemeClr val="accent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11</a:t>
                      </a:r>
                      <a:r>
                        <a:rPr kumimoji="0" lang="zh-CN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月</a:t>
                      </a:r>
                      <a:r>
                        <a:rPr kumimoji="0" lang="en-US" altLang="zh-CN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16</a:t>
                      </a:r>
                      <a:r>
                        <a:rPr kumimoji="0" lang="zh-CN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日</a:t>
                      </a:r>
                      <a:r>
                        <a:rPr kumimoji="0" lang="en-US" altLang="zh-CN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-12</a:t>
                      </a:r>
                      <a:r>
                        <a:rPr kumimoji="0" lang="zh-CN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月</a:t>
                      </a:r>
                      <a:r>
                        <a:rPr kumimoji="0" lang="en-US" altLang="zh-CN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20</a:t>
                      </a:r>
                      <a:r>
                        <a:rPr kumimoji="0" lang="zh-CN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日</a:t>
                      </a:r>
                      <a:endParaRPr kumimoji="0" lang="zh-CN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387350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anchor="ctr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6FF"/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buClr>
                          <a:schemeClr val="hlink"/>
                        </a:buClr>
                        <a:defRPr sz="2400" b="1">
                          <a:solidFill>
                            <a:schemeClr val="tx2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eaLnBrk="0" hangingPunct="0">
                        <a:buClr>
                          <a:schemeClr val="accent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资料来源</a:t>
                      </a:r>
                      <a:endParaRPr kumimoji="0" lang="zh-CN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19E97"/>
                    </a:solidFill>
                  </a:tcPr>
                </a:tc>
                <a:tc gridSpan="2">
                  <a:txBody>
                    <a:bodyPr/>
                    <a:lstStyle>
                      <a:lvl1pPr marL="342900" indent="-342900" eaLnBrk="0" hangingPunct="0">
                        <a:buClr>
                          <a:schemeClr val="hlink"/>
                        </a:buClr>
                        <a:defRPr sz="2400" b="1">
                          <a:solidFill>
                            <a:schemeClr val="tx2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eaLnBrk="0" hangingPunct="0">
                        <a:buClr>
                          <a:schemeClr val="accent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住院产妇乳房肿胀发生原因登记表</a:t>
                      </a:r>
                      <a:r>
                        <a:rPr kumimoji="0" lang="zh-CN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</a:t>
                      </a: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  <a:endParaRPr kumimoji="0" lang="zh-CN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</a:tr>
              <a:tr h="347663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anchor="ctr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6FF"/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buClr>
                          <a:schemeClr val="hlink"/>
                        </a:buClr>
                        <a:defRPr sz="2400" b="1">
                          <a:solidFill>
                            <a:schemeClr val="tx2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eaLnBrk="0" hangingPunct="0">
                        <a:buClr>
                          <a:schemeClr val="accent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分娩人数</a:t>
                      </a:r>
                      <a:endParaRPr kumimoji="0" lang="zh-CN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19E97"/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buClr>
                          <a:schemeClr val="hlink"/>
                        </a:buClr>
                        <a:defRPr sz="2400" b="1">
                          <a:solidFill>
                            <a:schemeClr val="tx2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eaLnBrk="0" hangingPunct="0">
                        <a:buClr>
                          <a:schemeClr val="accent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136</a:t>
                      </a:r>
                      <a:endParaRPr kumimoji="0" lang="en-US" altLang="zh-CN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buClr>
                          <a:schemeClr val="hlink"/>
                        </a:buClr>
                        <a:defRPr sz="2400" b="1">
                          <a:solidFill>
                            <a:schemeClr val="tx2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eaLnBrk="0" hangingPunct="0">
                        <a:buClr>
                          <a:schemeClr val="accent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210</a:t>
                      </a:r>
                      <a:endParaRPr kumimoji="0" lang="en-US" altLang="zh-CN" sz="18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331788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anchor="ctr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6FF"/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buClr>
                          <a:schemeClr val="hlink"/>
                        </a:buClr>
                        <a:defRPr sz="2400" b="1">
                          <a:solidFill>
                            <a:schemeClr val="tx2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eaLnBrk="0" hangingPunct="0">
                        <a:buClr>
                          <a:schemeClr val="accent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乳胀人数</a:t>
                      </a:r>
                      <a:endParaRPr kumimoji="0" lang="zh-CN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19E97"/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buClr>
                          <a:schemeClr val="hlink"/>
                        </a:buClr>
                        <a:defRPr sz="2400" b="1">
                          <a:solidFill>
                            <a:schemeClr val="tx2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eaLnBrk="0" hangingPunct="0">
                        <a:buClr>
                          <a:schemeClr val="accent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34</a:t>
                      </a:r>
                      <a:endParaRPr kumimoji="0" lang="en-US" altLang="zh-CN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buClr>
                          <a:schemeClr val="hlink"/>
                        </a:buClr>
                        <a:defRPr sz="2400" b="1">
                          <a:solidFill>
                            <a:schemeClr val="tx2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eaLnBrk="0" hangingPunct="0">
                        <a:buClr>
                          <a:schemeClr val="accent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19</a:t>
                      </a:r>
                      <a:endParaRPr kumimoji="0" lang="en-US" altLang="zh-CN" sz="18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180975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anchor="ctr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6FF"/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buClr>
                          <a:schemeClr val="hlink"/>
                        </a:buClr>
                        <a:defRPr sz="2400" b="1">
                          <a:solidFill>
                            <a:schemeClr val="tx2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eaLnBrk="0" hangingPunct="0">
                        <a:buClr>
                          <a:schemeClr val="accent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乳胀率</a:t>
                      </a:r>
                      <a:endParaRPr kumimoji="0" lang="zh-CN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19E97"/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buClr>
                          <a:schemeClr val="hlink"/>
                        </a:buClr>
                        <a:defRPr sz="2400" b="1">
                          <a:solidFill>
                            <a:schemeClr val="tx2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eaLnBrk="0" hangingPunct="0">
                        <a:buClr>
                          <a:schemeClr val="accent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25%</a:t>
                      </a:r>
                      <a:endParaRPr kumimoji="0" lang="en-US" altLang="zh-CN" sz="18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buClr>
                          <a:schemeClr val="hlink"/>
                        </a:buClr>
                        <a:defRPr sz="2400" b="1">
                          <a:solidFill>
                            <a:schemeClr val="tx2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 eaLnBrk="0" hangingPunct="0">
                        <a:buClr>
                          <a:schemeClr val="accent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9.07%</a:t>
                      </a:r>
                      <a:endParaRPr kumimoji="0" lang="en-US" altLang="zh-CN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文本占位符 16"/>
          <p:cNvSpPr txBox="1"/>
          <p:nvPr/>
        </p:nvSpPr>
        <p:spPr>
          <a:xfrm>
            <a:off x="866488" y="103387"/>
            <a:ext cx="5737026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altLang="zh-CN" sz="3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改善后数据收集</a:t>
            </a: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2350057" y="3820756"/>
          <a:ext cx="9219643" cy="26206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" name="Object 2"/>
          <p:cNvGraphicFramePr>
            <a:graphicFrameLocks noChangeAspect="1"/>
          </p:cNvGraphicFramePr>
          <p:nvPr/>
        </p:nvGraphicFramePr>
        <p:xfrm>
          <a:off x="2350057" y="1093172"/>
          <a:ext cx="9219643" cy="26206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pSp>
        <p:nvGrpSpPr>
          <p:cNvPr id="5" name="组合 4"/>
          <p:cNvGrpSpPr/>
          <p:nvPr/>
        </p:nvGrpSpPr>
        <p:grpSpPr>
          <a:xfrm>
            <a:off x="1142082" y="1093172"/>
            <a:ext cx="1078845" cy="2620606"/>
            <a:chOff x="7639049" y="4010025"/>
            <a:chExt cx="761999" cy="2620606"/>
          </a:xfrm>
        </p:grpSpPr>
        <p:sp>
          <p:nvSpPr>
            <p:cNvPr id="6" name="矩形 5"/>
            <p:cNvSpPr/>
            <p:nvPr/>
          </p:nvSpPr>
          <p:spPr>
            <a:xfrm>
              <a:off x="7639049" y="4010025"/>
              <a:ext cx="761999" cy="2620606"/>
            </a:xfrm>
            <a:prstGeom prst="rect">
              <a:avLst/>
            </a:prstGeom>
            <a:solidFill>
              <a:srgbClr val="019E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7817573" y="4443165"/>
              <a:ext cx="404949" cy="17543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改善前柏拉图</a:t>
              </a: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1142082" y="3815378"/>
            <a:ext cx="1078845" cy="2620606"/>
            <a:chOff x="7639049" y="4010025"/>
            <a:chExt cx="761999" cy="2620606"/>
          </a:xfrm>
        </p:grpSpPr>
        <p:sp>
          <p:nvSpPr>
            <p:cNvPr id="9" name="矩形 8"/>
            <p:cNvSpPr/>
            <p:nvPr/>
          </p:nvSpPr>
          <p:spPr>
            <a:xfrm>
              <a:off x="7639049" y="4010025"/>
              <a:ext cx="761999" cy="2620606"/>
            </a:xfrm>
            <a:prstGeom prst="rect">
              <a:avLst/>
            </a:prstGeom>
            <a:solidFill>
              <a:srgbClr val="00C89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7817573" y="4443165"/>
              <a:ext cx="404949" cy="17543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改善后柏拉图</a:t>
              </a:r>
            </a:p>
          </p:txBody>
        </p:sp>
      </p:grp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文本占位符 16"/>
          <p:cNvSpPr txBox="1"/>
          <p:nvPr/>
        </p:nvSpPr>
        <p:spPr>
          <a:xfrm>
            <a:off x="866488" y="103387"/>
            <a:ext cx="5737026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altLang="zh-CN" sz="3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改善后的达标与进步</a:t>
            </a:r>
          </a:p>
        </p:txBody>
      </p:sp>
      <p:sp>
        <p:nvSpPr>
          <p:cNvPr id="3" name="矩形 2"/>
          <p:cNvSpPr/>
          <p:nvPr/>
        </p:nvSpPr>
        <p:spPr>
          <a:xfrm>
            <a:off x="2566088" y="3116270"/>
            <a:ext cx="7568511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进步率</a:t>
            </a:r>
            <a:r>
              <a:rPr lang="en-US" altLang="zh-CN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=</a:t>
            </a:r>
            <a:r>
              <a:rPr lang="zh-CN" alt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（改善前数据</a:t>
            </a:r>
            <a:r>
              <a:rPr lang="en-US" altLang="zh-CN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改善后数据）</a:t>
            </a:r>
            <a:r>
              <a:rPr lang="en-US" altLang="zh-CN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改善前数据</a:t>
            </a:r>
            <a:r>
              <a:rPr lang="en-US" altLang="zh-CN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×100%</a:t>
            </a:r>
          </a:p>
          <a:p>
            <a:pPr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  =</a:t>
            </a:r>
            <a:r>
              <a:rPr lang="zh-CN" alt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25%-9.07%</a:t>
            </a:r>
            <a:r>
              <a:rPr lang="zh-CN" alt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r>
              <a:rPr lang="en-US" altLang="zh-CN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/25%×100%</a:t>
            </a:r>
          </a:p>
          <a:p>
            <a:pPr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  </a:t>
            </a:r>
            <a:r>
              <a:rPr lang="en-US" altLang="zh-CN" sz="1400" b="1" dirty="0">
                <a:solidFill>
                  <a:srgbClr val="21A24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=63.72%</a:t>
            </a:r>
          </a:p>
        </p:txBody>
      </p:sp>
      <p:sp>
        <p:nvSpPr>
          <p:cNvPr id="4" name="矩形 3"/>
          <p:cNvSpPr/>
          <p:nvPr/>
        </p:nvSpPr>
        <p:spPr>
          <a:xfrm>
            <a:off x="2566088" y="1611729"/>
            <a:ext cx="7568511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目标达标率</a:t>
            </a:r>
            <a:r>
              <a:rPr lang="en-US" altLang="zh-CN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=</a:t>
            </a:r>
            <a:r>
              <a:rPr lang="zh-CN" alt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（改善后数据</a:t>
            </a:r>
            <a:r>
              <a:rPr lang="en-US" altLang="zh-CN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改善前数据）</a:t>
            </a:r>
            <a:r>
              <a:rPr lang="en-US" altLang="zh-CN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（目标值</a:t>
            </a:r>
            <a:r>
              <a:rPr lang="en-US" altLang="zh-CN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改善前数据）</a:t>
            </a:r>
            <a:r>
              <a:rPr lang="en-US" altLang="zh-CN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×100%</a:t>
            </a:r>
          </a:p>
          <a:p>
            <a:pPr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         =</a:t>
            </a:r>
            <a:r>
              <a:rPr lang="zh-CN" alt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9.07%-25%</a:t>
            </a:r>
            <a:r>
              <a:rPr lang="zh-CN" alt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r>
              <a:rPr lang="en-US" altLang="zh-CN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7.35%-25%</a:t>
            </a:r>
            <a:r>
              <a:rPr lang="zh-CN" alt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r>
              <a:rPr lang="en-US" altLang="zh-CN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×100%</a:t>
            </a:r>
          </a:p>
          <a:p>
            <a:pPr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         </a:t>
            </a:r>
            <a:r>
              <a:rPr lang="en-US" altLang="zh-CN" sz="1400" b="1" dirty="0">
                <a:solidFill>
                  <a:srgbClr val="019E9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=90.25%</a:t>
            </a:r>
          </a:p>
        </p:txBody>
      </p:sp>
      <p:grpSp>
        <p:nvGrpSpPr>
          <p:cNvPr id="5" name="组合 4"/>
          <p:cNvGrpSpPr/>
          <p:nvPr/>
        </p:nvGrpSpPr>
        <p:grpSpPr>
          <a:xfrm>
            <a:off x="896466" y="1435612"/>
            <a:ext cx="1260000" cy="1260000"/>
            <a:chOff x="896466" y="1435612"/>
            <a:chExt cx="1260000" cy="1260000"/>
          </a:xfrm>
        </p:grpSpPr>
        <p:sp>
          <p:nvSpPr>
            <p:cNvPr id="6" name="矩形 5"/>
            <p:cNvSpPr/>
            <p:nvPr/>
          </p:nvSpPr>
          <p:spPr>
            <a:xfrm>
              <a:off x="896466" y="1435612"/>
              <a:ext cx="1260000" cy="1260000"/>
            </a:xfrm>
            <a:prstGeom prst="rect">
              <a:avLst/>
            </a:prstGeom>
            <a:solidFill>
              <a:srgbClr val="019E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896466" y="2079894"/>
              <a:ext cx="1260000" cy="41819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zh-CN" altLang="en-US" sz="16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目标达标率</a:t>
              </a:r>
            </a:p>
          </p:txBody>
        </p:sp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06089" y="1636480"/>
              <a:ext cx="440754" cy="440754"/>
            </a:xfrm>
            <a:prstGeom prst="rect">
              <a:avLst/>
            </a:prstGeom>
          </p:spPr>
        </p:pic>
      </p:grpSp>
      <p:grpSp>
        <p:nvGrpSpPr>
          <p:cNvPr id="9" name="组合 8"/>
          <p:cNvGrpSpPr/>
          <p:nvPr/>
        </p:nvGrpSpPr>
        <p:grpSpPr>
          <a:xfrm>
            <a:off x="896467" y="2984118"/>
            <a:ext cx="1260000" cy="1260000"/>
            <a:chOff x="896467" y="2984118"/>
            <a:chExt cx="1260000" cy="1260000"/>
          </a:xfrm>
        </p:grpSpPr>
        <p:sp>
          <p:nvSpPr>
            <p:cNvPr id="10" name="矩形 9"/>
            <p:cNvSpPr/>
            <p:nvPr/>
          </p:nvSpPr>
          <p:spPr>
            <a:xfrm>
              <a:off x="896467" y="2984118"/>
              <a:ext cx="1260000" cy="1260000"/>
            </a:xfrm>
            <a:prstGeom prst="rect">
              <a:avLst/>
            </a:prstGeom>
            <a:solidFill>
              <a:srgbClr val="0066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896467" y="3628400"/>
              <a:ext cx="1260000" cy="41819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zh-CN" altLang="en-US" sz="16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进步率</a:t>
              </a:r>
            </a:p>
          </p:txBody>
        </p:sp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06089" y="3179051"/>
              <a:ext cx="440754" cy="449349"/>
            </a:xfrm>
            <a:prstGeom prst="rect">
              <a:avLst/>
            </a:prstGeom>
          </p:spPr>
        </p:pic>
      </p:grpSp>
      <p:graphicFrame>
        <p:nvGraphicFramePr>
          <p:cNvPr id="13" name="图表 12"/>
          <p:cNvGraphicFramePr/>
          <p:nvPr/>
        </p:nvGraphicFramePr>
        <p:xfrm>
          <a:off x="2156466" y="4272682"/>
          <a:ext cx="7737618" cy="23962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文本占位符 16"/>
          <p:cNvSpPr txBox="1"/>
          <p:nvPr/>
        </p:nvSpPr>
        <p:spPr>
          <a:xfrm>
            <a:off x="866488" y="103387"/>
            <a:ext cx="5737026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altLang="zh-CN" sz="3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成果汇报情况</a:t>
            </a:r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6603514" y="1174786"/>
            <a:ext cx="4348737" cy="4821381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1295331" y="1441021"/>
            <a:ext cx="5081406" cy="2200603"/>
            <a:chOff x="2128741" y="1722189"/>
            <a:chExt cx="3000114" cy="2200603"/>
          </a:xfrm>
        </p:grpSpPr>
        <p:sp>
          <p:nvSpPr>
            <p:cNvPr id="5" name="矩形 4"/>
            <p:cNvSpPr/>
            <p:nvPr/>
          </p:nvSpPr>
          <p:spPr>
            <a:xfrm>
              <a:off x="2128741" y="1722189"/>
              <a:ext cx="2125716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ts val="600"/>
                </a:spcAft>
                <a:buClr>
                  <a:srgbClr val="99CB38"/>
                </a:buClr>
              </a:pPr>
              <a:r>
                <a:rPr lang="en-US" altLang="zh-CN" dirty="0">
                  <a:solidFill>
                    <a:schemeClr val="tx1">
                      <a:lumMod val="85000"/>
                      <a:lumOff val="15000"/>
                    </a:schemeClr>
                  </a:solidFill>
                  <a:cs typeface="+mn-ea"/>
                  <a:sym typeface="+mn-lt"/>
                </a:rPr>
                <a:t>ENTER YOUR TITLE</a:t>
              </a:r>
              <a:endPara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2128741" y="2091521"/>
              <a:ext cx="3000114" cy="183127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fontAlgn="base">
                <a:lnSpc>
                  <a:spcPct val="150000"/>
                </a:lnSpc>
                <a:spcBef>
                  <a:spcPct val="0"/>
                </a:spcBef>
                <a:spcAft>
                  <a:spcPts val="600"/>
                </a:spcAft>
                <a:buClr>
                  <a:srgbClr val="99CB38"/>
                </a:buClr>
              </a:pPr>
              <a:r>
                <a:rPr lang="zh-CN" altLang="en-US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cs typeface="+mn-ea"/>
                  <a:sym typeface="+mn-lt"/>
                </a:rPr>
                <a:t>为客户提供有效服务，是我们工作的方向和价值评价的标尺，成就客户就是成就我们自己。为客户提供有效服务，是我们工作的方向和价值评价的标尺，成就客户就是成就我们自己。</a:t>
              </a:r>
            </a:p>
            <a:p>
              <a:pPr fontAlgn="base">
                <a:lnSpc>
                  <a:spcPct val="150000"/>
                </a:lnSpc>
                <a:spcBef>
                  <a:spcPct val="0"/>
                </a:spcBef>
                <a:spcAft>
                  <a:spcPts val="600"/>
                </a:spcAft>
                <a:buClr>
                  <a:srgbClr val="99CB38"/>
                </a:buClr>
              </a:pPr>
              <a:r>
                <a:rPr lang="zh-CN" altLang="en-US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cs typeface="+mn-ea"/>
                  <a:sym typeface="+mn-lt"/>
                </a:rPr>
                <a:t>为客户提供有效服务，是我们工作的方向和价值评价的标尺，成就客户就是成就我们自己。</a:t>
              </a: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1295331" y="3843980"/>
            <a:ext cx="5081406" cy="2200603"/>
            <a:chOff x="2128741" y="1722189"/>
            <a:chExt cx="3000114" cy="2200603"/>
          </a:xfrm>
        </p:grpSpPr>
        <p:sp>
          <p:nvSpPr>
            <p:cNvPr id="8" name="矩形 7"/>
            <p:cNvSpPr/>
            <p:nvPr/>
          </p:nvSpPr>
          <p:spPr>
            <a:xfrm>
              <a:off x="2128741" y="1722189"/>
              <a:ext cx="2125716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ts val="600"/>
                </a:spcAft>
                <a:buClr>
                  <a:srgbClr val="99CB38"/>
                </a:buClr>
                <a:buFont typeface="Arial" panose="020B0604020202020204" pitchFamily="34" charset="0"/>
                <a:buNone/>
              </a:pPr>
              <a:r>
                <a:rPr lang="en-US" altLang="zh-CN" dirty="0">
                  <a:solidFill>
                    <a:schemeClr val="tx1">
                      <a:lumMod val="85000"/>
                      <a:lumOff val="15000"/>
                    </a:schemeClr>
                  </a:solidFill>
                  <a:cs typeface="+mn-ea"/>
                  <a:sym typeface="+mn-lt"/>
                </a:rPr>
                <a:t>ENTER YOUR TITLE</a:t>
              </a:r>
              <a:endPara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2128741" y="2091521"/>
              <a:ext cx="3000114" cy="183127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fontAlgn="base">
                <a:lnSpc>
                  <a:spcPct val="150000"/>
                </a:lnSpc>
                <a:spcBef>
                  <a:spcPct val="0"/>
                </a:spcBef>
                <a:spcAft>
                  <a:spcPts val="600"/>
                </a:spcAft>
                <a:buClr>
                  <a:srgbClr val="99CB38"/>
                </a:buClr>
              </a:pPr>
              <a:r>
                <a:rPr lang="zh-CN" altLang="en-US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cs typeface="+mn-ea"/>
                  <a:sym typeface="+mn-lt"/>
                </a:rPr>
                <a:t>为客户提供有效服务，是我们工作的方向和价值评价的标尺，成就客户就是成就我们自己。为客户提供有效服务，是我们工作的方向和价值评价的标尺，成就客户就是成就我们自己。</a:t>
              </a:r>
            </a:p>
            <a:p>
              <a:pPr fontAlgn="base">
                <a:lnSpc>
                  <a:spcPct val="150000"/>
                </a:lnSpc>
                <a:spcBef>
                  <a:spcPct val="0"/>
                </a:spcBef>
                <a:spcAft>
                  <a:spcPts val="600"/>
                </a:spcAft>
                <a:buClr>
                  <a:srgbClr val="99CB38"/>
                </a:buClr>
              </a:pPr>
              <a:r>
                <a:rPr lang="zh-CN" altLang="en-US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cs typeface="+mn-ea"/>
                  <a:sym typeface="+mn-lt"/>
                </a:rPr>
                <a:t>为客户提供有效服务，是我们工作的方向和价值评价的标尺，成就客户就是成就我们自己。</a:t>
              </a:r>
            </a:p>
          </p:txBody>
        </p:sp>
      </p:grp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文本占位符 16"/>
          <p:cNvSpPr txBox="1"/>
          <p:nvPr/>
        </p:nvSpPr>
        <p:spPr>
          <a:xfrm>
            <a:off x="866488" y="103387"/>
            <a:ext cx="5737026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altLang="zh-CN" sz="3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无形成果</a:t>
            </a:r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650780" y="962902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（一）有形成果</a:t>
            </a:r>
          </a:p>
        </p:txBody>
      </p:sp>
      <p:sp>
        <p:nvSpPr>
          <p:cNvPr id="5" name="矩形 4"/>
          <p:cNvSpPr/>
          <p:nvPr/>
        </p:nvSpPr>
        <p:spPr>
          <a:xfrm>
            <a:off x="1023285" y="1352716"/>
            <a:ext cx="41745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kumimoji="0" lang="zh-CN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kumimoji="0" lang="en-US" altLang="zh-CN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kumimoji="0" lang="zh-CN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、改善前、中、后数据：（查检表）</a:t>
            </a:r>
            <a:endParaRPr kumimoji="0" lang="zh-CN" alt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354668" y="1752826"/>
            <a:ext cx="427873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2014</a:t>
            </a:r>
            <a:r>
              <a:rPr lang="zh-CN" altLang="en-US" sz="1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年血液净化科品管</a:t>
            </a:r>
            <a:r>
              <a:rPr lang="zh-CN" altLang="en-US" sz="1600" b="1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活动  </a:t>
            </a:r>
            <a:r>
              <a:rPr lang="zh-CN" altLang="en-US" sz="1600" b="1" dirty="0" smtClean="0">
                <a:solidFill>
                  <a:srgbClr val="00999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改善</a:t>
            </a:r>
            <a:r>
              <a:rPr lang="zh-CN" altLang="en-US" sz="1600" b="1" dirty="0">
                <a:solidFill>
                  <a:srgbClr val="00999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后</a:t>
            </a:r>
            <a:r>
              <a:rPr lang="zh-CN" altLang="en-US" sz="1600" b="1" dirty="0" smtClean="0">
                <a:solidFill>
                  <a:srgbClr val="E0532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lang="zh-CN" altLang="en-US" sz="1600" b="1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检查</a:t>
            </a:r>
            <a:r>
              <a:rPr lang="zh-CN" altLang="en-US" sz="1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表 </a:t>
            </a:r>
          </a:p>
        </p:txBody>
      </p:sp>
      <p:graphicFrame>
        <p:nvGraphicFramePr>
          <p:cNvPr id="7" name="表格 6"/>
          <p:cNvGraphicFramePr>
            <a:graphicFrameLocks noGrp="1"/>
          </p:cNvGraphicFramePr>
          <p:nvPr/>
        </p:nvGraphicFramePr>
        <p:xfrm>
          <a:off x="650773" y="2175940"/>
          <a:ext cx="10664926" cy="3968441"/>
        </p:xfrm>
        <a:graphic>
          <a:graphicData uri="http://schemas.openxmlformats.org/drawingml/2006/table">
            <a:tbl>
              <a:tblPr/>
              <a:tblGrid>
                <a:gridCol w="1277825"/>
                <a:gridCol w="1277825"/>
                <a:gridCol w="565192"/>
                <a:gridCol w="565192"/>
                <a:gridCol w="565192"/>
                <a:gridCol w="565192"/>
                <a:gridCol w="565192"/>
                <a:gridCol w="565192"/>
                <a:gridCol w="565192"/>
                <a:gridCol w="565192"/>
                <a:gridCol w="565192"/>
                <a:gridCol w="565192"/>
                <a:gridCol w="565192"/>
                <a:gridCol w="565192"/>
                <a:gridCol w="663486"/>
                <a:gridCol w="663486"/>
              </a:tblGrid>
              <a:tr h="70776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b"/>
                      <a:r>
                        <a:rPr lang="zh-CN" altLang="en-US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查检内容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9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t"/>
                      <a:r>
                        <a:rPr lang="zh-CN" altLang="en-US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    </a:t>
                      </a:r>
                      <a:r>
                        <a:rPr lang="zh-CN" altLang="en-US" sz="11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                                     </a:t>
                      </a:r>
                      <a:endParaRPr lang="zh-CN" alt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9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altLang="zh-CN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</a:t>
                      </a:r>
                      <a:r>
                        <a:rPr lang="zh-CN" altLang="en-US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月</a:t>
                      </a:r>
                      <a:r>
                        <a:rPr lang="en-US" altLang="zh-CN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9</a:t>
                      </a:r>
                      <a:r>
                        <a:rPr lang="zh-CN" altLang="en-US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日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9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altLang="zh-CN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</a:t>
                      </a:r>
                      <a:r>
                        <a:rPr lang="zh-CN" altLang="en-US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月</a:t>
                      </a:r>
                      <a:r>
                        <a:rPr lang="en-US" altLang="zh-CN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10</a:t>
                      </a:r>
                      <a:r>
                        <a:rPr lang="zh-CN" altLang="en-US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日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9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altLang="zh-CN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</a:t>
                      </a:r>
                      <a:r>
                        <a:rPr lang="zh-CN" altLang="en-US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月</a:t>
                      </a:r>
                      <a:r>
                        <a:rPr lang="en-US" altLang="zh-CN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11</a:t>
                      </a:r>
                      <a:r>
                        <a:rPr lang="zh-CN" altLang="en-US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日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9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altLang="zh-CN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</a:t>
                      </a:r>
                      <a:r>
                        <a:rPr lang="zh-CN" altLang="en-US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月</a:t>
                      </a:r>
                      <a:r>
                        <a:rPr lang="en-US" altLang="zh-CN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12</a:t>
                      </a:r>
                      <a:r>
                        <a:rPr lang="zh-CN" altLang="en-US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日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9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altLang="zh-CN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</a:t>
                      </a:r>
                      <a:r>
                        <a:rPr lang="zh-CN" altLang="en-US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月</a:t>
                      </a:r>
                      <a:r>
                        <a:rPr lang="en-US" altLang="zh-CN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13</a:t>
                      </a:r>
                      <a:r>
                        <a:rPr lang="zh-CN" altLang="en-US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日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9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altLang="zh-CN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</a:t>
                      </a:r>
                      <a:r>
                        <a:rPr lang="zh-CN" altLang="en-US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月</a:t>
                      </a:r>
                      <a:r>
                        <a:rPr lang="en-US" altLang="zh-CN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14</a:t>
                      </a:r>
                      <a:r>
                        <a:rPr lang="zh-CN" altLang="en-US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日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9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altLang="zh-CN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</a:t>
                      </a:r>
                      <a:r>
                        <a:rPr lang="zh-CN" altLang="en-US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月</a:t>
                      </a:r>
                      <a:r>
                        <a:rPr lang="en-US" altLang="zh-CN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15</a:t>
                      </a:r>
                      <a:r>
                        <a:rPr lang="zh-CN" altLang="en-US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日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9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altLang="zh-CN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</a:t>
                      </a:r>
                      <a:r>
                        <a:rPr lang="zh-CN" altLang="en-US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月</a:t>
                      </a:r>
                      <a:r>
                        <a:rPr lang="en-US" altLang="zh-CN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16</a:t>
                      </a:r>
                      <a:r>
                        <a:rPr lang="zh-CN" altLang="en-US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日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9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altLang="zh-CN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</a:t>
                      </a:r>
                      <a:r>
                        <a:rPr lang="zh-CN" altLang="en-US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月</a:t>
                      </a:r>
                      <a:r>
                        <a:rPr lang="en-US" altLang="zh-CN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17</a:t>
                      </a:r>
                      <a:r>
                        <a:rPr lang="zh-CN" altLang="en-US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日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9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altLang="zh-CN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</a:t>
                      </a:r>
                      <a:r>
                        <a:rPr lang="zh-CN" altLang="en-US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月</a:t>
                      </a:r>
                      <a:r>
                        <a:rPr lang="en-US" altLang="zh-CN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18</a:t>
                      </a:r>
                      <a:r>
                        <a:rPr lang="zh-CN" altLang="en-US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日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9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altLang="zh-CN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</a:t>
                      </a:r>
                      <a:r>
                        <a:rPr lang="zh-CN" altLang="en-US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月</a:t>
                      </a:r>
                      <a:r>
                        <a:rPr lang="en-US" altLang="zh-CN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19</a:t>
                      </a:r>
                      <a:r>
                        <a:rPr lang="zh-CN" altLang="en-US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日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9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altLang="zh-CN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</a:t>
                      </a:r>
                      <a:r>
                        <a:rPr lang="zh-CN" altLang="en-US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月</a:t>
                      </a:r>
                      <a:r>
                        <a:rPr lang="en-US" altLang="zh-CN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20</a:t>
                      </a:r>
                      <a:r>
                        <a:rPr lang="zh-CN" altLang="en-US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日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9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altLang="zh-CN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</a:t>
                      </a:r>
                      <a:r>
                        <a:rPr lang="zh-CN" altLang="en-US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月</a:t>
                      </a:r>
                      <a:r>
                        <a:rPr lang="en-US" altLang="zh-CN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21</a:t>
                      </a:r>
                      <a:r>
                        <a:rPr lang="zh-CN" altLang="en-US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日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9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zh-CN" altLang="en-US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合计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999"/>
                    </a:solidFill>
                  </a:tcPr>
                </a:tc>
              </a:tr>
              <a:tr h="380096">
                <a:tc rowSpan="7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zh-CN" altLang="en-US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血透中患者低血压发生的次数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39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zh-CN" altLang="en-US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超滤过多过快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altLang="zh-CN" sz="1100" b="0" i="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altLang="zh-CN" sz="1100" b="0" i="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altLang="zh-CN" sz="1100" b="0" i="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altLang="zh-CN" sz="1100" b="0" i="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altLang="zh-CN" sz="1100" b="0" i="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altLang="zh-CN" sz="1100" b="0" i="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altLang="zh-CN" sz="1100" b="0" i="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altLang="zh-CN" sz="1100" b="0" i="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altLang="zh-CN" sz="1100" b="0" i="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altLang="zh-CN" sz="1100" b="0" i="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altLang="zh-CN" sz="1100" b="0" i="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altLang="zh-CN" sz="1100" b="0" i="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altLang="zh-CN" sz="1100" b="0" i="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altLang="zh-CN" sz="1100" b="0" i="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66990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zh-CN" altLang="en-US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心功能不全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altLang="zh-CN" sz="1100" b="0" i="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altLang="zh-CN" sz="1100" b="0" i="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altLang="zh-CN" sz="1100" b="0" i="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altLang="zh-CN" sz="1100" b="0" i="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altLang="zh-CN" sz="1100" b="0" i="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altLang="zh-CN" sz="1100" b="0" i="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altLang="zh-CN" sz="1100" b="0" i="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altLang="zh-CN" sz="1100" b="0" i="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altLang="zh-CN" sz="1100" b="0" i="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altLang="zh-CN" sz="1100" b="0" i="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altLang="zh-CN" sz="1100" b="0" i="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altLang="zh-CN" sz="1100" b="0" i="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altLang="zh-CN" sz="1100" b="0" i="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altLang="zh-CN" sz="1100" b="0" i="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419414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zh-CN" altLang="en-US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透前口服降压药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altLang="zh-CN" sz="1100" b="0" i="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altLang="zh-CN" sz="1100" b="0" i="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altLang="zh-CN" sz="1100" b="0" i="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altLang="zh-CN" sz="1100" b="0" i="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altLang="zh-CN" sz="1100" b="0" i="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altLang="zh-CN" sz="1100" b="0" i="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altLang="zh-CN" sz="1100" b="0" i="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altLang="zh-CN" sz="1100" b="0" i="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altLang="zh-CN" sz="1100" b="0" i="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altLang="zh-CN" sz="1100" b="0" i="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altLang="zh-CN" sz="1100" b="0" i="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altLang="zh-CN" sz="1100" b="0" i="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altLang="zh-CN" sz="1100" b="0" i="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altLang="zh-CN" sz="1100" b="0" i="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40775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zh-CN" altLang="en-US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透析中进食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altLang="zh-CN" sz="1100" b="0" i="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altLang="zh-CN" sz="1100" b="0" i="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altLang="zh-CN" sz="1100" b="0" i="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altLang="zh-CN" sz="1100" b="0" i="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altLang="zh-CN" sz="1100" b="0" i="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altLang="zh-CN" sz="1100" b="0" i="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altLang="zh-CN" sz="1100" b="0" i="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altLang="zh-CN" sz="1100" b="0" i="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altLang="zh-CN" sz="1100" b="0" i="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altLang="zh-CN" sz="1100" b="0" i="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altLang="zh-CN" sz="1100" b="0" i="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altLang="zh-CN" sz="1100" b="0" i="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altLang="zh-CN" sz="1100" b="0" i="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altLang="zh-CN" sz="1100" b="0" i="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592856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zh-CN" altLang="en-US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透析膜反应式过敏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altLang="zh-CN" sz="1100" b="0" i="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altLang="zh-CN" sz="1100" b="0" i="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altLang="zh-CN" sz="1100" b="0" i="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altLang="zh-CN" sz="1100" b="0" i="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altLang="zh-CN" sz="1100" b="0" i="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altLang="zh-CN" sz="1100" b="0" i="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altLang="zh-CN" sz="1100" b="0" i="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altLang="zh-CN" sz="1100" b="0" i="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altLang="zh-CN" sz="1100" b="0" i="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altLang="zh-CN" sz="1100" b="0" i="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altLang="zh-CN" sz="1100" b="0" i="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altLang="zh-CN" sz="1100" b="0" i="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altLang="zh-CN" sz="1100" b="0" i="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altLang="zh-CN" sz="1100" b="0" i="0" u="none" strike="noStrike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40775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zh-CN" altLang="en-US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严重营养不良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altLang="zh-CN" sz="1100" b="0" i="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altLang="zh-CN" sz="1100" b="0" i="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altLang="zh-CN" sz="1100" b="0" i="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altLang="zh-CN" sz="1100" b="0" i="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altLang="zh-CN" sz="1100" b="0" i="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altLang="zh-CN" sz="1100" b="0" i="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altLang="zh-CN" sz="1100" b="0" i="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altLang="zh-CN" sz="1100" b="0" i="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altLang="zh-CN" sz="1100" b="0" i="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altLang="zh-CN" sz="1100" b="0" i="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altLang="zh-CN" sz="1100" b="0" i="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altLang="zh-CN" sz="1100" b="0" i="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altLang="zh-CN" sz="1100" b="0" i="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altLang="zh-CN" sz="1100" b="0" i="0" u="none" strike="noStrike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409885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zh-CN" altLang="en-US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当天调查总次数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altLang="zh-CN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39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altLang="zh-CN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39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altLang="zh-CN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39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altLang="zh-CN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39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altLang="zh-CN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39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altLang="zh-CN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39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altLang="zh-CN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39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altLang="zh-CN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39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altLang="zh-CN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39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altLang="zh-CN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39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altLang="zh-CN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39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altLang="zh-CN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39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altLang="zh-CN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39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altLang="zh-CN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586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392"/>
                    </a:solidFill>
                  </a:tcPr>
                </a:tc>
              </a:tr>
              <a:tr h="40988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zh-CN" altLang="en-US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39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zh-CN" altLang="en-US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当天调查人签名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endParaRPr lang="zh-CN" alt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39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endParaRPr lang="zh-CN" alt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39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endParaRPr lang="zh-CN" alt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39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endParaRPr lang="zh-CN" alt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39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endParaRPr lang="zh-CN" alt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39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endParaRPr lang="zh-CN" alt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39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endParaRPr lang="zh-CN" alt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39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endParaRPr lang="zh-CN" alt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39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endParaRPr lang="zh-CN" alt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39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endParaRPr lang="zh-CN" alt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39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endParaRPr lang="zh-CN" alt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39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endParaRPr lang="zh-CN" alt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39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endParaRPr lang="zh-CN" alt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39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endParaRPr lang="zh-CN" alt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392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文本占位符 16"/>
          <p:cNvSpPr txBox="1"/>
          <p:nvPr/>
        </p:nvSpPr>
        <p:spPr>
          <a:xfrm>
            <a:off x="866488" y="103387"/>
            <a:ext cx="5737026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altLang="zh-CN" sz="3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无</a:t>
            </a:r>
            <a:r>
              <a:rPr lang="zh-CN" altLang="en-US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形成果</a:t>
            </a:r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aphicFrame>
        <p:nvGraphicFramePr>
          <p:cNvPr id="3" name="Group 2"/>
          <p:cNvGraphicFramePr>
            <a:graphicFrameLocks noGrp="1"/>
          </p:cNvGraphicFramePr>
          <p:nvPr/>
        </p:nvGraphicFramePr>
        <p:xfrm>
          <a:off x="495300" y="1465454"/>
          <a:ext cx="8191460" cy="4320000"/>
        </p:xfrm>
        <a:graphic>
          <a:graphicData uri="http://schemas.openxmlformats.org/drawingml/2006/table">
            <a:tbl>
              <a:tblPr/>
              <a:tblGrid>
                <a:gridCol w="2151492"/>
                <a:gridCol w="1094678"/>
                <a:gridCol w="897291"/>
                <a:gridCol w="895664"/>
                <a:gridCol w="900542"/>
                <a:gridCol w="922453"/>
                <a:gridCol w="1329340"/>
              </a:tblGrid>
              <a:tr h="432000">
                <a:tc rowSpan="2"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评价项目</a:t>
                      </a:r>
                    </a:p>
                  </a:txBody>
                  <a:tcPr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19E97"/>
                    </a:solidFill>
                  </a:tcPr>
                </a:tc>
                <a:tc gridSpan="2"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活动前</a:t>
                      </a:r>
                    </a:p>
                  </a:txBody>
                  <a:tcPr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19E9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gridSpan="2"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活动后</a:t>
                      </a:r>
                    </a:p>
                  </a:txBody>
                  <a:tcPr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19E9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rowSpan="2"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活动成长</a:t>
                      </a:r>
                    </a:p>
                  </a:txBody>
                  <a:tcPr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 rowSpan="2"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正</a:t>
                      </a:r>
                      <a:r>
                        <a:rPr kumimoji="0" lang="en-US" altLang="zh-CN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kumimoji="0" lang="zh-CN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负向</a:t>
                      </a:r>
                    </a:p>
                  </a:txBody>
                  <a:tcPr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</a:tr>
              <a:tr h="432000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合计</a:t>
                      </a:r>
                    </a:p>
                  </a:txBody>
                  <a:tcPr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19E97"/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平均</a:t>
                      </a:r>
                    </a:p>
                  </a:txBody>
                  <a:tcPr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19E97"/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合计</a:t>
                      </a:r>
                    </a:p>
                  </a:txBody>
                  <a:tcPr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19E97"/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平均</a:t>
                      </a:r>
                    </a:p>
                  </a:txBody>
                  <a:tcPr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19E97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</a:tr>
              <a:tr h="432000"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和谐程度</a:t>
                      </a:r>
                    </a:p>
                  </a:txBody>
                  <a:tcPr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19E97"/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28</a:t>
                      </a:r>
                    </a:p>
                  </a:txBody>
                  <a:tcPr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3.1</a:t>
                      </a:r>
                    </a:p>
                  </a:txBody>
                  <a:tcPr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38</a:t>
                      </a:r>
                    </a:p>
                  </a:txBody>
                  <a:tcPr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4.2</a:t>
                      </a:r>
                    </a:p>
                  </a:txBody>
                  <a:tcPr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1.1</a:t>
                      </a:r>
                    </a:p>
                  </a:txBody>
                  <a:tcPr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TW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</a:t>
                      </a:r>
                    </a:p>
                  </a:txBody>
                  <a:tcPr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</a:tr>
              <a:tr h="432000"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积 极 性</a:t>
                      </a:r>
                    </a:p>
                  </a:txBody>
                  <a:tcPr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19E97"/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30</a:t>
                      </a:r>
                    </a:p>
                  </a:txBody>
                  <a:tcPr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3.3</a:t>
                      </a:r>
                    </a:p>
                  </a:txBody>
                  <a:tcPr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40</a:t>
                      </a:r>
                    </a:p>
                  </a:txBody>
                  <a:tcPr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4.4</a:t>
                      </a:r>
                    </a:p>
                  </a:txBody>
                  <a:tcPr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1.1</a:t>
                      </a:r>
                    </a:p>
                  </a:txBody>
                  <a:tcPr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TW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</a:t>
                      </a:r>
                    </a:p>
                  </a:txBody>
                  <a:tcPr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</a:tr>
              <a:tr h="432000"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责 任 感</a:t>
                      </a:r>
                    </a:p>
                  </a:txBody>
                  <a:tcPr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19E97"/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29</a:t>
                      </a:r>
                    </a:p>
                  </a:txBody>
                  <a:tcPr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3.2</a:t>
                      </a:r>
                    </a:p>
                  </a:txBody>
                  <a:tcPr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41</a:t>
                      </a:r>
                    </a:p>
                  </a:txBody>
                  <a:tcPr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4.6</a:t>
                      </a:r>
                    </a:p>
                  </a:txBody>
                  <a:tcPr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1.4</a:t>
                      </a:r>
                    </a:p>
                  </a:txBody>
                  <a:tcPr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TW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</a:t>
                      </a:r>
                    </a:p>
                  </a:txBody>
                  <a:tcPr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</a:tr>
              <a:tr h="432000"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沟通配合</a:t>
                      </a:r>
                    </a:p>
                  </a:txBody>
                  <a:tcPr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19E97"/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25</a:t>
                      </a:r>
                    </a:p>
                  </a:txBody>
                  <a:tcPr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2.8</a:t>
                      </a:r>
                    </a:p>
                  </a:txBody>
                  <a:tcPr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38</a:t>
                      </a:r>
                    </a:p>
                  </a:txBody>
                  <a:tcPr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4.2</a:t>
                      </a:r>
                    </a:p>
                  </a:txBody>
                  <a:tcPr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1.4</a:t>
                      </a:r>
                    </a:p>
                  </a:txBody>
                  <a:tcPr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TW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</a:t>
                      </a:r>
                    </a:p>
                  </a:txBody>
                  <a:tcPr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</a:tr>
              <a:tr h="432000"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愉 悦 感</a:t>
                      </a:r>
                    </a:p>
                  </a:txBody>
                  <a:tcPr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19E97"/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25</a:t>
                      </a:r>
                    </a:p>
                  </a:txBody>
                  <a:tcPr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2.8</a:t>
                      </a:r>
                    </a:p>
                  </a:txBody>
                  <a:tcPr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36</a:t>
                      </a:r>
                    </a:p>
                  </a:txBody>
                  <a:tcPr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4.0</a:t>
                      </a:r>
                    </a:p>
                  </a:txBody>
                  <a:tcPr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1.2</a:t>
                      </a:r>
                    </a:p>
                  </a:txBody>
                  <a:tcPr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TW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</a:t>
                      </a:r>
                    </a:p>
                  </a:txBody>
                  <a:tcPr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</a:tr>
              <a:tr h="432000"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凝 聚 力</a:t>
                      </a:r>
                    </a:p>
                  </a:txBody>
                  <a:tcPr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19E97"/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26</a:t>
                      </a:r>
                    </a:p>
                  </a:txBody>
                  <a:tcPr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2.9</a:t>
                      </a:r>
                    </a:p>
                  </a:txBody>
                  <a:tcPr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38</a:t>
                      </a:r>
                    </a:p>
                  </a:txBody>
                  <a:tcPr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4.2</a:t>
                      </a:r>
                    </a:p>
                  </a:txBody>
                  <a:tcPr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1.3</a:t>
                      </a:r>
                    </a:p>
                  </a:txBody>
                  <a:tcPr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TW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</a:t>
                      </a:r>
                    </a:p>
                  </a:txBody>
                  <a:tcPr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</a:tr>
              <a:tr h="432000"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解决问题能力</a:t>
                      </a:r>
                    </a:p>
                  </a:txBody>
                  <a:tcPr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19E97"/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28</a:t>
                      </a:r>
                    </a:p>
                  </a:txBody>
                  <a:tcPr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3.1</a:t>
                      </a:r>
                    </a:p>
                  </a:txBody>
                  <a:tcPr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39</a:t>
                      </a:r>
                    </a:p>
                  </a:txBody>
                  <a:tcPr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4.3</a:t>
                      </a:r>
                    </a:p>
                  </a:txBody>
                  <a:tcPr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1.2</a:t>
                      </a:r>
                    </a:p>
                  </a:txBody>
                  <a:tcPr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TW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</a:t>
                      </a:r>
                    </a:p>
                  </a:txBody>
                  <a:tcPr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</a:tr>
              <a:tr h="432000"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品管手法</a:t>
                      </a:r>
                    </a:p>
                  </a:txBody>
                  <a:tcPr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19E97"/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22</a:t>
                      </a:r>
                    </a:p>
                  </a:txBody>
                  <a:tcPr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2.4</a:t>
                      </a:r>
                    </a:p>
                  </a:txBody>
                  <a:tcPr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41</a:t>
                      </a:r>
                    </a:p>
                  </a:txBody>
                  <a:tcPr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4.6</a:t>
                      </a:r>
                    </a:p>
                  </a:txBody>
                  <a:tcPr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2.2</a:t>
                      </a:r>
                    </a:p>
                  </a:txBody>
                  <a:tcPr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TW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</a:t>
                      </a:r>
                    </a:p>
                  </a:txBody>
                  <a:tcPr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4" name="Rectangle 97"/>
          <p:cNvSpPr>
            <a:spLocks noChangeArrowheads="1"/>
          </p:cNvSpPr>
          <p:nvPr/>
        </p:nvSpPr>
        <p:spPr bwMode="auto">
          <a:xfrm>
            <a:off x="2405445" y="5930999"/>
            <a:ext cx="819146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kumimoji="1"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注：由圈员 </a:t>
            </a:r>
            <a:r>
              <a:rPr kumimoji="1"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10</a:t>
            </a:r>
            <a:r>
              <a:rPr kumimoji="1"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人评分，每项每人最高</a:t>
            </a:r>
            <a:r>
              <a:rPr kumimoji="1"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5</a:t>
            </a:r>
            <a:r>
              <a:rPr kumimoji="1"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分，最低</a:t>
            </a:r>
            <a:r>
              <a:rPr kumimoji="1"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1</a:t>
            </a:r>
            <a:r>
              <a:rPr kumimoji="1"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分，总分为</a:t>
            </a:r>
            <a:r>
              <a:rPr kumimoji="1"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45</a:t>
            </a:r>
            <a:r>
              <a:rPr kumimoji="1"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分</a:t>
            </a:r>
          </a:p>
        </p:txBody>
      </p:sp>
      <p:grpSp>
        <p:nvGrpSpPr>
          <p:cNvPr id="5" name="组合 4"/>
          <p:cNvGrpSpPr/>
          <p:nvPr/>
        </p:nvGrpSpPr>
        <p:grpSpPr>
          <a:xfrm>
            <a:off x="5819309" y="1465454"/>
            <a:ext cx="5877391" cy="4320000"/>
            <a:chOff x="5324009" y="1554354"/>
            <a:chExt cx="3819990" cy="4320000"/>
          </a:xfrm>
        </p:grpSpPr>
        <p:sp>
          <p:nvSpPr>
            <p:cNvPr id="6" name="矩形 5"/>
            <p:cNvSpPr/>
            <p:nvPr/>
          </p:nvSpPr>
          <p:spPr>
            <a:xfrm>
              <a:off x="5324009" y="1554354"/>
              <a:ext cx="3819990" cy="43200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aphicFrame>
          <p:nvGraphicFramePr>
            <p:cNvPr id="7" name="图表 6"/>
            <p:cNvGraphicFramePr/>
            <p:nvPr/>
          </p:nvGraphicFramePr>
          <p:xfrm>
            <a:off x="5324010" y="1554354"/>
            <a:ext cx="3819989" cy="43200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</p:grp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椭圆 24"/>
          <p:cNvSpPr/>
          <p:nvPr/>
        </p:nvSpPr>
        <p:spPr>
          <a:xfrm>
            <a:off x="3238501" y="1793828"/>
            <a:ext cx="1905000" cy="1905000"/>
          </a:xfrm>
          <a:prstGeom prst="ellipse">
            <a:avLst/>
          </a:prstGeom>
          <a:solidFill>
            <a:srgbClr val="019E97"/>
          </a:solidFill>
          <a:ln w="127000">
            <a:solidFill>
              <a:schemeClr val="bg1">
                <a:lumMod val="95000"/>
              </a:schemeClr>
            </a:solidFill>
            <a:round/>
          </a:ln>
          <a:effectLst/>
          <a:sp3d extrusionH="762000">
            <a:bevelT w="38100" h="38100"/>
          </a:sp3d>
        </p:spPr>
        <p:txBody>
          <a:bodyPr lIns="0" tIns="0" rIns="0" bIns="0" rtlCol="0" anchor="ctr"/>
          <a:lstStyle/>
          <a:p>
            <a:pPr algn="ctr"/>
            <a:endParaRPr lang="zh-CN" altLang="en-US" sz="3200" b="1" dirty="0">
              <a:solidFill>
                <a:prstClr val="white">
                  <a:lumMod val="95000"/>
                </a:prstClr>
              </a:solidFill>
              <a:ea typeface="微软雅黑" panose="020B0503020204020204" pitchFamily="34" charset="-122"/>
            </a:endParaRPr>
          </a:p>
        </p:txBody>
      </p:sp>
      <p:sp>
        <p:nvSpPr>
          <p:cNvPr id="17" name="文本占位符 16"/>
          <p:cNvSpPr txBox="1"/>
          <p:nvPr/>
        </p:nvSpPr>
        <p:spPr>
          <a:xfrm>
            <a:off x="5453743" y="1617267"/>
            <a:ext cx="2503714" cy="139672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indent="0" defTabSz="914400">
              <a:lnSpc>
                <a:spcPct val="130000"/>
              </a:lnSpc>
              <a:spcBef>
                <a:spcPts val="1000"/>
              </a:spcBef>
              <a:buFont typeface="Arial" panose="020B0604020202020204" pitchFamily="34" charset="0"/>
              <a:buNone/>
              <a:defRPr sz="72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685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altLang="zh-CN" dirty="0"/>
              <a:t>11</a:t>
            </a:r>
          </a:p>
        </p:txBody>
      </p:sp>
      <p:sp>
        <p:nvSpPr>
          <p:cNvPr id="18" name="矩形 17"/>
          <p:cNvSpPr/>
          <p:nvPr/>
        </p:nvSpPr>
        <p:spPr>
          <a:xfrm>
            <a:off x="4259887" y="5780742"/>
            <a:ext cx="7932113" cy="1042443"/>
          </a:xfrm>
          <a:prstGeom prst="rect">
            <a:avLst/>
          </a:prstGeom>
          <a:solidFill>
            <a:srgbClr val="019E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9" name="组合 18"/>
          <p:cNvGrpSpPr/>
          <p:nvPr/>
        </p:nvGrpSpPr>
        <p:grpSpPr>
          <a:xfrm flipH="1">
            <a:off x="-1" y="5780742"/>
            <a:ext cx="4259888" cy="1042443"/>
            <a:chOff x="1726876" y="4080126"/>
            <a:chExt cx="9012980" cy="2205578"/>
          </a:xfrm>
        </p:grpSpPr>
        <p:grpSp>
          <p:nvGrpSpPr>
            <p:cNvPr id="20" name="组合 19"/>
            <p:cNvGrpSpPr/>
            <p:nvPr/>
          </p:nvGrpSpPr>
          <p:grpSpPr>
            <a:xfrm>
              <a:off x="8534268" y="4080126"/>
              <a:ext cx="2205588" cy="2205578"/>
              <a:chOff x="1174007" y="954462"/>
              <a:chExt cx="1329951" cy="1329951"/>
            </a:xfrm>
            <a:solidFill>
              <a:srgbClr val="21A247"/>
            </a:solidFill>
          </p:grpSpPr>
          <p:sp>
            <p:nvSpPr>
              <p:cNvPr id="22" name="矩形 21"/>
              <p:cNvSpPr/>
              <p:nvPr/>
            </p:nvSpPr>
            <p:spPr>
              <a:xfrm>
                <a:off x="1605900" y="954462"/>
                <a:ext cx="466165" cy="1329951"/>
              </a:xfrm>
              <a:prstGeom prst="rect">
                <a:avLst/>
              </a:prstGeom>
              <a:solidFill>
                <a:srgbClr val="019E9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/>
              </a:p>
            </p:txBody>
          </p:sp>
          <p:sp>
            <p:nvSpPr>
              <p:cNvPr id="23" name="矩形 22"/>
              <p:cNvSpPr/>
              <p:nvPr/>
            </p:nvSpPr>
            <p:spPr>
              <a:xfrm rot="5400000">
                <a:off x="1605900" y="954461"/>
                <a:ext cx="466165" cy="1329951"/>
              </a:xfrm>
              <a:prstGeom prst="rect">
                <a:avLst/>
              </a:prstGeom>
              <a:solidFill>
                <a:srgbClr val="019E9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/>
              </a:p>
            </p:txBody>
          </p:sp>
        </p:grpSp>
        <p:sp>
          <p:nvSpPr>
            <p:cNvPr id="21" name="任意多边形: 形状 20"/>
            <p:cNvSpPr/>
            <p:nvPr/>
          </p:nvSpPr>
          <p:spPr>
            <a:xfrm>
              <a:off x="1726876" y="4080126"/>
              <a:ext cx="7347097" cy="2205578"/>
            </a:xfrm>
            <a:custGeom>
              <a:avLst/>
              <a:gdLst>
                <a:gd name="connsiteX0" fmla="*/ 0 w 7347097"/>
                <a:gd name="connsiteY0" fmla="*/ 0 h 2205578"/>
                <a:gd name="connsiteX1" fmla="*/ 4391246 w 7347097"/>
                <a:gd name="connsiteY1" fmla="*/ 0 h 2205578"/>
                <a:gd name="connsiteX2" fmla="*/ 6645349 w 7347097"/>
                <a:gd name="connsiteY2" fmla="*/ 0 h 2205578"/>
                <a:gd name="connsiteX3" fmla="*/ 7347097 w 7347097"/>
                <a:gd name="connsiteY3" fmla="*/ 0 h 2205578"/>
                <a:gd name="connsiteX4" fmla="*/ 7347097 w 7347097"/>
                <a:gd name="connsiteY4" fmla="*/ 549776 h 2205578"/>
                <a:gd name="connsiteX5" fmla="*/ 6645349 w 7347097"/>
                <a:gd name="connsiteY5" fmla="*/ 549776 h 2205578"/>
                <a:gd name="connsiteX6" fmla="*/ 6645349 w 7347097"/>
                <a:gd name="connsiteY6" fmla="*/ 1653644 h 2205578"/>
                <a:gd name="connsiteX7" fmla="*/ 7347097 w 7347097"/>
                <a:gd name="connsiteY7" fmla="*/ 1653644 h 2205578"/>
                <a:gd name="connsiteX8" fmla="*/ 7347097 w 7347097"/>
                <a:gd name="connsiteY8" fmla="*/ 2205578 h 2205578"/>
                <a:gd name="connsiteX9" fmla="*/ 4391246 w 7347097"/>
                <a:gd name="connsiteY9" fmla="*/ 2205578 h 2205578"/>
                <a:gd name="connsiteX10" fmla="*/ 4391246 w 7347097"/>
                <a:gd name="connsiteY10" fmla="*/ 2199345 h 2205578"/>
                <a:gd name="connsiteX11" fmla="*/ 0 w 7347097"/>
                <a:gd name="connsiteY11" fmla="*/ 2199345 h 2205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347097" h="2205578">
                  <a:moveTo>
                    <a:pt x="0" y="0"/>
                  </a:moveTo>
                  <a:lnTo>
                    <a:pt x="4391246" y="0"/>
                  </a:lnTo>
                  <a:lnTo>
                    <a:pt x="6645349" y="0"/>
                  </a:lnTo>
                  <a:lnTo>
                    <a:pt x="7347097" y="0"/>
                  </a:lnTo>
                  <a:lnTo>
                    <a:pt x="7347097" y="549776"/>
                  </a:lnTo>
                  <a:lnTo>
                    <a:pt x="6645349" y="549776"/>
                  </a:lnTo>
                  <a:lnTo>
                    <a:pt x="6645349" y="1653644"/>
                  </a:lnTo>
                  <a:lnTo>
                    <a:pt x="7347097" y="1653644"/>
                  </a:lnTo>
                  <a:lnTo>
                    <a:pt x="7347097" y="2205578"/>
                  </a:lnTo>
                  <a:lnTo>
                    <a:pt x="4391246" y="2205578"/>
                  </a:lnTo>
                  <a:lnTo>
                    <a:pt x="4391246" y="2199345"/>
                  </a:lnTo>
                  <a:lnTo>
                    <a:pt x="0" y="2199345"/>
                  </a:lnTo>
                  <a:close/>
                </a:path>
              </a:pathLst>
            </a:custGeom>
            <a:solidFill>
              <a:srgbClr val="019E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24" name="TextBox 57"/>
          <p:cNvSpPr txBox="1"/>
          <p:nvPr/>
        </p:nvSpPr>
        <p:spPr>
          <a:xfrm>
            <a:off x="1206688" y="5962240"/>
            <a:ext cx="77689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>
                <a:solidFill>
                  <a:schemeClr val="bg1"/>
                </a:solidFill>
              </a:rPr>
              <a:t>无德者不能为医，有品者方能济世</a:t>
            </a:r>
            <a:endParaRPr lang="id-ID" sz="3200" b="1" dirty="0">
              <a:solidFill>
                <a:schemeClr val="bg1"/>
              </a:solidFill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3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7149" y="2070805"/>
            <a:ext cx="1376997" cy="1351045"/>
          </a:xfrm>
          <a:prstGeom prst="rect">
            <a:avLst/>
          </a:prstGeom>
        </p:spPr>
      </p:pic>
      <p:sp>
        <p:nvSpPr>
          <p:cNvPr id="13" name="文本占位符 16"/>
          <p:cNvSpPr txBox="1"/>
          <p:nvPr/>
        </p:nvSpPr>
        <p:spPr>
          <a:xfrm>
            <a:off x="5453742" y="2763758"/>
            <a:ext cx="4706257" cy="707886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 defTabSz="914400" rtl="0" eaLnBrk="1" latinLnBrk="0" hangingPunct="1">
              <a:lnSpc>
                <a:spcPct val="13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zh-CN" altLang="en-US" sz="4000" dirty="0" smtClean="0">
                <a:solidFill>
                  <a:srgbClr val="009999"/>
                </a:solidFill>
              </a:rPr>
              <a:t>标准化</a:t>
            </a:r>
            <a:endParaRPr lang="zh-CN" altLang="en-US" sz="4000" dirty="0">
              <a:solidFill>
                <a:srgbClr val="009999"/>
              </a:solidFill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文本占位符 16"/>
          <p:cNvSpPr txBox="1"/>
          <p:nvPr/>
        </p:nvSpPr>
        <p:spPr>
          <a:xfrm>
            <a:off x="866488" y="103387"/>
            <a:ext cx="5737026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altLang="zh-CN" sz="3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标准化</a:t>
            </a:r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aphicFrame>
        <p:nvGraphicFramePr>
          <p:cNvPr id="3" name="表格 2"/>
          <p:cNvGraphicFramePr>
            <a:graphicFrameLocks noGrp="1"/>
          </p:cNvGraphicFramePr>
          <p:nvPr/>
        </p:nvGraphicFramePr>
        <p:xfrm>
          <a:off x="866488" y="1458785"/>
          <a:ext cx="10409209" cy="411068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906557"/>
                <a:gridCol w="4884611"/>
                <a:gridCol w="3711484"/>
                <a:gridCol w="906557"/>
              </a:tblGrid>
              <a:tr h="51897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600" b="1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序号</a:t>
                      </a:r>
                      <a:endParaRPr lang="zh-CN" sz="1600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19E9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600" b="1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有效对策方案</a:t>
                      </a:r>
                      <a:endParaRPr lang="zh-CN" sz="1600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19E9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600" b="1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标准化项目及内容</a:t>
                      </a:r>
                      <a:endParaRPr lang="zh-CN" sz="1600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19E9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600" b="1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类别</a:t>
                      </a:r>
                      <a:endParaRPr lang="zh-CN" sz="1600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19E97"/>
                    </a:solidFill>
                  </a:tcPr>
                </a:tc>
              </a:tr>
              <a:tr h="51897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endParaRPr lang="zh-CN" sz="1600" b="0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b="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r>
                        <a:rPr lang="zh-CN" sz="1600" b="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、制作低血压患者防治手册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600" b="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透析中低血压的防治流程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600" b="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修订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153636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</a:t>
                      </a:r>
                      <a:endParaRPr lang="zh-CN" sz="1600" b="0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b="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r>
                        <a:rPr lang="zh-CN" sz="1600" b="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、对每个血液透析的病人均应做好低血压发生注意事项的宣教</a:t>
                      </a:r>
                      <a:endParaRPr lang="zh-CN" sz="1600" b="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b="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</a:t>
                      </a:r>
                      <a:r>
                        <a:rPr lang="zh-CN" sz="1600" b="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、</a:t>
                      </a:r>
                      <a:r>
                        <a:rPr lang="zh-CN" sz="1600" b="0" kern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宣教有重点、重点说明低血压的危害程度</a:t>
                      </a:r>
                      <a:endParaRPr lang="zh-CN" sz="1600" b="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600" b="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透析中低血压的防治流程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600" b="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修订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76818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</a:t>
                      </a:r>
                      <a:endParaRPr lang="zh-CN" sz="1600" b="0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sz="1600" b="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称重流程重新修改，更细化、更合理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600" b="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透析中低血压的防治流程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600" b="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修订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76818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</a:t>
                      </a:r>
                      <a:endParaRPr lang="zh-CN" sz="1600" b="0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342900" lvl="0" indent="-342900" algn="just">
                        <a:spcAft>
                          <a:spcPts val="0"/>
                        </a:spcAft>
                        <a:buFont typeface="+mj-lt"/>
                        <a:buAutoNum type="arabicPeriod"/>
                        <a:tabLst>
                          <a:tab pos="228600" algn="l"/>
                        </a:tabLst>
                      </a:pPr>
                      <a:r>
                        <a:rPr lang="zh-CN" sz="1600" b="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避免透析中进食</a:t>
                      </a:r>
                    </a:p>
                    <a:p>
                      <a:pPr marL="342900" lvl="0" indent="-342900" algn="just">
                        <a:spcAft>
                          <a:spcPts val="0"/>
                        </a:spcAft>
                        <a:buFont typeface="+mj-lt"/>
                        <a:buAutoNum type="arabicPeriod"/>
                        <a:tabLst>
                          <a:tab pos="228600" algn="l"/>
                        </a:tabLst>
                      </a:pPr>
                      <a:r>
                        <a:rPr lang="zh-CN" sz="1600" b="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透析期间合理进食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600" b="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透析中低血压的防治流程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600" b="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修订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椭圆 24"/>
          <p:cNvSpPr/>
          <p:nvPr/>
        </p:nvSpPr>
        <p:spPr>
          <a:xfrm>
            <a:off x="3238501" y="1793828"/>
            <a:ext cx="1905000" cy="1905000"/>
          </a:xfrm>
          <a:prstGeom prst="ellipse">
            <a:avLst/>
          </a:prstGeom>
          <a:solidFill>
            <a:srgbClr val="019E97"/>
          </a:solidFill>
          <a:ln w="127000">
            <a:solidFill>
              <a:schemeClr val="bg1">
                <a:lumMod val="95000"/>
              </a:schemeClr>
            </a:solidFill>
            <a:round/>
          </a:ln>
          <a:effectLst/>
          <a:sp3d extrusionH="762000">
            <a:bevelT w="38100" h="38100"/>
          </a:sp3d>
        </p:spPr>
        <p:txBody>
          <a:bodyPr lIns="0" tIns="0" rIns="0" bIns="0" rtlCol="0" anchor="ctr"/>
          <a:lstStyle/>
          <a:p>
            <a:pPr algn="ctr"/>
            <a:endParaRPr lang="zh-CN" altLang="en-US" sz="3200" b="1" dirty="0">
              <a:solidFill>
                <a:prstClr val="white">
                  <a:lumMod val="95000"/>
                </a:prstClr>
              </a:solidFill>
              <a:ea typeface="微软雅黑" panose="020B0503020204020204" pitchFamily="34" charset="-122"/>
            </a:endParaRPr>
          </a:p>
        </p:txBody>
      </p:sp>
      <p:sp>
        <p:nvSpPr>
          <p:cNvPr id="17" name="文本占位符 16"/>
          <p:cNvSpPr txBox="1"/>
          <p:nvPr/>
        </p:nvSpPr>
        <p:spPr>
          <a:xfrm>
            <a:off x="5453743" y="1617267"/>
            <a:ext cx="2503714" cy="139672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indent="0" defTabSz="914400">
              <a:lnSpc>
                <a:spcPct val="130000"/>
              </a:lnSpc>
              <a:spcBef>
                <a:spcPts val="1000"/>
              </a:spcBef>
              <a:buFont typeface="Arial" panose="020B0604020202020204" pitchFamily="34" charset="0"/>
              <a:buNone/>
              <a:defRPr sz="72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685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12</a:t>
            </a:r>
          </a:p>
        </p:txBody>
      </p:sp>
      <p:sp>
        <p:nvSpPr>
          <p:cNvPr id="18" name="矩形 17"/>
          <p:cNvSpPr/>
          <p:nvPr/>
        </p:nvSpPr>
        <p:spPr>
          <a:xfrm>
            <a:off x="4259887" y="5780742"/>
            <a:ext cx="7932113" cy="1042443"/>
          </a:xfrm>
          <a:prstGeom prst="rect">
            <a:avLst/>
          </a:prstGeom>
          <a:solidFill>
            <a:srgbClr val="019E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9" name="组合 18"/>
          <p:cNvGrpSpPr/>
          <p:nvPr/>
        </p:nvGrpSpPr>
        <p:grpSpPr>
          <a:xfrm flipH="1">
            <a:off x="-1" y="5780742"/>
            <a:ext cx="4259888" cy="1042443"/>
            <a:chOff x="1726876" y="4080126"/>
            <a:chExt cx="9012980" cy="2205578"/>
          </a:xfrm>
        </p:grpSpPr>
        <p:grpSp>
          <p:nvGrpSpPr>
            <p:cNvPr id="20" name="组合 19"/>
            <p:cNvGrpSpPr/>
            <p:nvPr/>
          </p:nvGrpSpPr>
          <p:grpSpPr>
            <a:xfrm>
              <a:off x="8534268" y="4080126"/>
              <a:ext cx="2205588" cy="2205578"/>
              <a:chOff x="1174007" y="954462"/>
              <a:chExt cx="1329951" cy="1329951"/>
            </a:xfrm>
            <a:solidFill>
              <a:srgbClr val="21A247"/>
            </a:solidFill>
          </p:grpSpPr>
          <p:sp>
            <p:nvSpPr>
              <p:cNvPr id="22" name="矩形 21"/>
              <p:cNvSpPr/>
              <p:nvPr/>
            </p:nvSpPr>
            <p:spPr>
              <a:xfrm>
                <a:off x="1605900" y="954462"/>
                <a:ext cx="466165" cy="1329951"/>
              </a:xfrm>
              <a:prstGeom prst="rect">
                <a:avLst/>
              </a:prstGeom>
              <a:solidFill>
                <a:srgbClr val="019E9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/>
              </a:p>
            </p:txBody>
          </p:sp>
          <p:sp>
            <p:nvSpPr>
              <p:cNvPr id="23" name="矩形 22"/>
              <p:cNvSpPr/>
              <p:nvPr/>
            </p:nvSpPr>
            <p:spPr>
              <a:xfrm rot="5400000">
                <a:off x="1605900" y="954461"/>
                <a:ext cx="466165" cy="1329951"/>
              </a:xfrm>
              <a:prstGeom prst="rect">
                <a:avLst/>
              </a:prstGeom>
              <a:solidFill>
                <a:srgbClr val="019E9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/>
              </a:p>
            </p:txBody>
          </p:sp>
        </p:grpSp>
        <p:sp>
          <p:nvSpPr>
            <p:cNvPr id="21" name="任意多边形: 形状 20"/>
            <p:cNvSpPr/>
            <p:nvPr/>
          </p:nvSpPr>
          <p:spPr>
            <a:xfrm>
              <a:off x="1726876" y="4080126"/>
              <a:ext cx="7347097" cy="2205578"/>
            </a:xfrm>
            <a:custGeom>
              <a:avLst/>
              <a:gdLst>
                <a:gd name="connsiteX0" fmla="*/ 0 w 7347097"/>
                <a:gd name="connsiteY0" fmla="*/ 0 h 2205578"/>
                <a:gd name="connsiteX1" fmla="*/ 4391246 w 7347097"/>
                <a:gd name="connsiteY1" fmla="*/ 0 h 2205578"/>
                <a:gd name="connsiteX2" fmla="*/ 6645349 w 7347097"/>
                <a:gd name="connsiteY2" fmla="*/ 0 h 2205578"/>
                <a:gd name="connsiteX3" fmla="*/ 7347097 w 7347097"/>
                <a:gd name="connsiteY3" fmla="*/ 0 h 2205578"/>
                <a:gd name="connsiteX4" fmla="*/ 7347097 w 7347097"/>
                <a:gd name="connsiteY4" fmla="*/ 549776 h 2205578"/>
                <a:gd name="connsiteX5" fmla="*/ 6645349 w 7347097"/>
                <a:gd name="connsiteY5" fmla="*/ 549776 h 2205578"/>
                <a:gd name="connsiteX6" fmla="*/ 6645349 w 7347097"/>
                <a:gd name="connsiteY6" fmla="*/ 1653644 h 2205578"/>
                <a:gd name="connsiteX7" fmla="*/ 7347097 w 7347097"/>
                <a:gd name="connsiteY7" fmla="*/ 1653644 h 2205578"/>
                <a:gd name="connsiteX8" fmla="*/ 7347097 w 7347097"/>
                <a:gd name="connsiteY8" fmla="*/ 2205578 h 2205578"/>
                <a:gd name="connsiteX9" fmla="*/ 4391246 w 7347097"/>
                <a:gd name="connsiteY9" fmla="*/ 2205578 h 2205578"/>
                <a:gd name="connsiteX10" fmla="*/ 4391246 w 7347097"/>
                <a:gd name="connsiteY10" fmla="*/ 2199345 h 2205578"/>
                <a:gd name="connsiteX11" fmla="*/ 0 w 7347097"/>
                <a:gd name="connsiteY11" fmla="*/ 2199345 h 2205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347097" h="2205578">
                  <a:moveTo>
                    <a:pt x="0" y="0"/>
                  </a:moveTo>
                  <a:lnTo>
                    <a:pt x="4391246" y="0"/>
                  </a:lnTo>
                  <a:lnTo>
                    <a:pt x="6645349" y="0"/>
                  </a:lnTo>
                  <a:lnTo>
                    <a:pt x="7347097" y="0"/>
                  </a:lnTo>
                  <a:lnTo>
                    <a:pt x="7347097" y="549776"/>
                  </a:lnTo>
                  <a:lnTo>
                    <a:pt x="6645349" y="549776"/>
                  </a:lnTo>
                  <a:lnTo>
                    <a:pt x="6645349" y="1653644"/>
                  </a:lnTo>
                  <a:lnTo>
                    <a:pt x="7347097" y="1653644"/>
                  </a:lnTo>
                  <a:lnTo>
                    <a:pt x="7347097" y="2205578"/>
                  </a:lnTo>
                  <a:lnTo>
                    <a:pt x="4391246" y="2205578"/>
                  </a:lnTo>
                  <a:lnTo>
                    <a:pt x="4391246" y="2199345"/>
                  </a:lnTo>
                  <a:lnTo>
                    <a:pt x="0" y="2199345"/>
                  </a:lnTo>
                  <a:close/>
                </a:path>
              </a:pathLst>
            </a:custGeom>
            <a:solidFill>
              <a:srgbClr val="019E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24" name="TextBox 57"/>
          <p:cNvSpPr txBox="1"/>
          <p:nvPr/>
        </p:nvSpPr>
        <p:spPr>
          <a:xfrm>
            <a:off x="1206688" y="5962240"/>
            <a:ext cx="77689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>
                <a:solidFill>
                  <a:schemeClr val="bg1"/>
                </a:solidFill>
              </a:rPr>
              <a:t>无德者不能为医，有品者方能济世</a:t>
            </a:r>
            <a:endParaRPr lang="id-ID" sz="3200" b="1" dirty="0">
              <a:solidFill>
                <a:schemeClr val="bg1"/>
              </a:solidFill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3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7149" y="2070805"/>
            <a:ext cx="1376997" cy="1351045"/>
          </a:xfrm>
          <a:prstGeom prst="rect">
            <a:avLst/>
          </a:prstGeom>
        </p:spPr>
      </p:pic>
      <p:sp>
        <p:nvSpPr>
          <p:cNvPr id="13" name="文本占位符 16"/>
          <p:cNvSpPr txBox="1"/>
          <p:nvPr/>
        </p:nvSpPr>
        <p:spPr>
          <a:xfrm>
            <a:off x="5453742" y="2763758"/>
            <a:ext cx="4706257" cy="707886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 defTabSz="914400" rtl="0" eaLnBrk="1" latinLnBrk="0" hangingPunct="1">
              <a:lnSpc>
                <a:spcPct val="13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zh-CN" altLang="en-US" sz="4000" dirty="0" smtClean="0">
                <a:solidFill>
                  <a:srgbClr val="009999"/>
                </a:solidFill>
              </a:rPr>
              <a:t>检讨与改进</a:t>
            </a:r>
            <a:endParaRPr lang="zh-CN" altLang="en-US" sz="4000" dirty="0">
              <a:solidFill>
                <a:srgbClr val="009999"/>
              </a:solidFill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文本占位符 16"/>
          <p:cNvSpPr txBox="1"/>
          <p:nvPr/>
        </p:nvSpPr>
        <p:spPr>
          <a:xfrm>
            <a:off x="866488" y="103387"/>
            <a:ext cx="5737026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altLang="zh-CN" sz="3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检讨与改进</a:t>
            </a:r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aphicFrame>
        <p:nvGraphicFramePr>
          <p:cNvPr id="5" name="Group 333"/>
          <p:cNvGraphicFramePr/>
          <p:nvPr/>
        </p:nvGraphicFramePr>
        <p:xfrm>
          <a:off x="866488" y="1118064"/>
          <a:ext cx="10756900" cy="5220000"/>
        </p:xfrm>
        <a:graphic>
          <a:graphicData uri="http://schemas.openxmlformats.org/drawingml/2006/table">
            <a:tbl>
              <a:tblPr/>
              <a:tblGrid>
                <a:gridCol w="1086796"/>
                <a:gridCol w="4138948"/>
                <a:gridCol w="5531156"/>
              </a:tblGrid>
              <a:tr h="540000">
                <a:tc>
                  <a:txBody>
                    <a:bodyPr/>
                    <a:lstStyle>
                      <a:lvl1pPr eaLnBrk="0" hangingPunct="0">
                        <a:buClr>
                          <a:schemeClr val="hlink"/>
                        </a:buClr>
                        <a:defRPr sz="2400" b="1">
                          <a:solidFill>
                            <a:schemeClr val="tx2"/>
                          </a:solidFill>
                          <a:latin typeface="Verdana" panose="020B0604030504040204" pitchFamily="34" charset="0"/>
                        </a:defRPr>
                      </a:lvl1pPr>
                      <a:lvl2pPr eaLnBrk="0" hangingPunct="0">
                        <a:buClr>
                          <a:schemeClr val="accent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活动项目</a:t>
                      </a:r>
                    </a:p>
                  </a:txBody>
                  <a:tcPr anchor="ctr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buClr>
                          <a:schemeClr val="hlink"/>
                        </a:buClr>
                        <a:defRPr sz="2400" b="1">
                          <a:solidFill>
                            <a:schemeClr val="tx2"/>
                          </a:solidFill>
                          <a:latin typeface="Verdana" panose="020B0604030504040204" pitchFamily="34" charset="0"/>
                        </a:defRPr>
                      </a:lvl1pPr>
                      <a:lvl2pPr eaLnBrk="0" hangingPunct="0">
                        <a:buClr>
                          <a:schemeClr val="accent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优点</a:t>
                      </a:r>
                    </a:p>
                  </a:txBody>
                  <a:tcPr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buClr>
                          <a:schemeClr val="hlink"/>
                        </a:buClr>
                        <a:defRPr sz="2400" b="1">
                          <a:solidFill>
                            <a:schemeClr val="tx2"/>
                          </a:solidFill>
                          <a:latin typeface="Verdana" panose="020B0604030504040204" pitchFamily="34" charset="0"/>
                        </a:defRPr>
                      </a:lvl1pPr>
                      <a:lvl2pPr eaLnBrk="0" hangingPunct="0">
                        <a:buClr>
                          <a:schemeClr val="accent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缺点或今后努力方向 </a:t>
                      </a:r>
                    </a:p>
                  </a:txBody>
                  <a:tcPr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75000"/>
                      </a:schemeClr>
                    </a:solidFill>
                  </a:tcPr>
                </a:tc>
              </a:tr>
              <a:tr h="468000">
                <a:tc>
                  <a:txBody>
                    <a:bodyPr/>
                    <a:lstStyle>
                      <a:lvl1pPr eaLnBrk="0" hangingPunct="0">
                        <a:buClr>
                          <a:schemeClr val="hlink"/>
                        </a:buClr>
                        <a:defRPr sz="2400" b="1">
                          <a:solidFill>
                            <a:schemeClr val="tx2"/>
                          </a:solidFill>
                          <a:latin typeface="Verdana" panose="020B0604030504040204" pitchFamily="34" charset="0"/>
                        </a:defRPr>
                      </a:lvl1pPr>
                      <a:lvl2pPr eaLnBrk="0" hangingPunct="0">
                        <a:buClr>
                          <a:schemeClr val="accent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主题选定 </a:t>
                      </a:r>
                    </a:p>
                  </a:txBody>
                  <a:tcPr anchor="ctr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19E9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buClr>
                          <a:schemeClr val="hlink"/>
                        </a:buClr>
                        <a:defRPr sz="2400" b="1">
                          <a:solidFill>
                            <a:schemeClr val="tx2"/>
                          </a:solidFill>
                          <a:latin typeface="Verdana" panose="020B0604030504040204" pitchFamily="34" charset="0"/>
                        </a:defRPr>
                      </a:lvl1pPr>
                      <a:lvl2pPr eaLnBrk="0" hangingPunct="0">
                        <a:buClr>
                          <a:schemeClr val="accent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从科室现存问题出发</a:t>
                      </a:r>
                    </a:p>
                  </a:txBody>
                  <a:tcPr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buClr>
                          <a:schemeClr val="hlink"/>
                        </a:buClr>
                        <a:defRPr sz="2400" b="1">
                          <a:solidFill>
                            <a:schemeClr val="tx2"/>
                          </a:solidFill>
                          <a:latin typeface="Verdana" panose="020B0604030504040204" pitchFamily="34" charset="0"/>
                        </a:defRPr>
                      </a:lvl1pPr>
                      <a:lvl2pPr eaLnBrk="0" hangingPunct="0">
                        <a:buClr>
                          <a:schemeClr val="accent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科室的质量改进内容是存在的，需要激发大家积极主动参与管理，并能够集思广益解决问题 </a:t>
                      </a:r>
                    </a:p>
                  </a:txBody>
                  <a:tcPr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</a:tr>
              <a:tr h="468000">
                <a:tc>
                  <a:txBody>
                    <a:bodyPr/>
                    <a:lstStyle>
                      <a:lvl1pPr eaLnBrk="0" hangingPunct="0">
                        <a:buClr>
                          <a:schemeClr val="hlink"/>
                        </a:buClr>
                        <a:defRPr sz="2400" b="1">
                          <a:solidFill>
                            <a:schemeClr val="tx2"/>
                          </a:solidFill>
                          <a:latin typeface="Verdana" panose="020B0604030504040204" pitchFamily="34" charset="0"/>
                        </a:defRPr>
                      </a:lvl1pPr>
                      <a:lvl2pPr eaLnBrk="0" hangingPunct="0">
                        <a:buClr>
                          <a:schemeClr val="accent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活动计划拟定</a:t>
                      </a:r>
                    </a:p>
                  </a:txBody>
                  <a:tcPr anchor="ctr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19E9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buClr>
                          <a:schemeClr val="hlink"/>
                        </a:buClr>
                        <a:defRPr sz="2400" b="1">
                          <a:solidFill>
                            <a:schemeClr val="tx2"/>
                          </a:solidFill>
                          <a:latin typeface="Verdana" panose="020B0604030504040204" pitchFamily="34" charset="0"/>
                        </a:defRPr>
                      </a:lvl1pPr>
                      <a:lvl2pPr eaLnBrk="0" hangingPunct="0">
                        <a:buClr>
                          <a:schemeClr val="accent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每个阶段都有相应的负责人，激发大家积极主动参与管理，团结协作</a:t>
                      </a:r>
                    </a:p>
                  </a:txBody>
                  <a:tcPr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buClr>
                          <a:schemeClr val="hlink"/>
                        </a:buClr>
                        <a:defRPr sz="2400" b="1">
                          <a:solidFill>
                            <a:schemeClr val="tx2"/>
                          </a:solidFill>
                          <a:latin typeface="Verdana" panose="020B0604030504040204" pitchFamily="34" charset="0"/>
                        </a:defRPr>
                      </a:lvl1pPr>
                      <a:lvl2pPr eaLnBrk="0" hangingPunct="0">
                        <a:buClr>
                          <a:schemeClr val="accent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问题的提出需要计划更加周全</a:t>
                      </a:r>
                    </a:p>
                  </a:txBody>
                  <a:tcPr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</a:tr>
              <a:tr h="468000">
                <a:tc>
                  <a:txBody>
                    <a:bodyPr/>
                    <a:lstStyle>
                      <a:lvl1pPr eaLnBrk="0" hangingPunct="0">
                        <a:buClr>
                          <a:schemeClr val="hlink"/>
                        </a:buClr>
                        <a:defRPr sz="2400" b="1">
                          <a:solidFill>
                            <a:schemeClr val="tx2"/>
                          </a:solidFill>
                          <a:latin typeface="Verdana" panose="020B0604030504040204" pitchFamily="34" charset="0"/>
                        </a:defRPr>
                      </a:lvl1pPr>
                      <a:lvl2pPr eaLnBrk="0" hangingPunct="0">
                        <a:buClr>
                          <a:schemeClr val="accent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现状把握 </a:t>
                      </a:r>
                    </a:p>
                  </a:txBody>
                  <a:tcPr anchor="ctr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19E9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buClr>
                          <a:schemeClr val="hlink"/>
                        </a:buClr>
                        <a:defRPr sz="2400" b="1">
                          <a:solidFill>
                            <a:schemeClr val="tx2"/>
                          </a:solidFill>
                          <a:latin typeface="Verdana" panose="020B0604030504040204" pitchFamily="34" charset="0"/>
                        </a:defRPr>
                      </a:lvl1pPr>
                      <a:lvl2pPr eaLnBrk="0" hangingPunct="0">
                        <a:buClr>
                          <a:schemeClr val="accent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掌握现存问题的关键点和各个环节的问题在哪里</a:t>
                      </a:r>
                    </a:p>
                  </a:txBody>
                  <a:tcPr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buClr>
                          <a:schemeClr val="hlink"/>
                        </a:buClr>
                        <a:defRPr sz="2400" b="1">
                          <a:solidFill>
                            <a:schemeClr val="tx2"/>
                          </a:solidFill>
                          <a:latin typeface="Verdana" panose="020B0604030504040204" pitchFamily="34" charset="0"/>
                        </a:defRPr>
                      </a:lvl1pPr>
                      <a:lvl2pPr eaLnBrk="0" hangingPunct="0">
                        <a:buClr>
                          <a:schemeClr val="accent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登记可能存在着遗漏，需要及时、准确记录</a:t>
                      </a:r>
                    </a:p>
                  </a:txBody>
                  <a:tcPr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</a:tr>
              <a:tr h="468000">
                <a:tc>
                  <a:txBody>
                    <a:bodyPr/>
                    <a:lstStyle>
                      <a:lvl1pPr eaLnBrk="0" hangingPunct="0">
                        <a:buClr>
                          <a:schemeClr val="hlink"/>
                        </a:buClr>
                        <a:defRPr sz="2400" b="1">
                          <a:solidFill>
                            <a:schemeClr val="tx2"/>
                          </a:solidFill>
                          <a:latin typeface="Verdana" panose="020B0604030504040204" pitchFamily="34" charset="0"/>
                        </a:defRPr>
                      </a:lvl1pPr>
                      <a:lvl2pPr eaLnBrk="0" hangingPunct="0">
                        <a:buClr>
                          <a:schemeClr val="accent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目标设定</a:t>
                      </a:r>
                    </a:p>
                  </a:txBody>
                  <a:tcPr anchor="ctr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19E9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buClr>
                          <a:schemeClr val="hlink"/>
                        </a:buClr>
                        <a:defRPr sz="2400" b="1">
                          <a:solidFill>
                            <a:schemeClr val="tx2"/>
                          </a:solidFill>
                          <a:latin typeface="Verdana" panose="020B0604030504040204" pitchFamily="34" charset="0"/>
                        </a:defRPr>
                      </a:lvl1pPr>
                      <a:lvl2pPr eaLnBrk="0" hangingPunct="0">
                        <a:buClr>
                          <a:schemeClr val="accent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目标明确</a:t>
                      </a:r>
                    </a:p>
                  </a:txBody>
                  <a:tcPr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buClr>
                          <a:schemeClr val="hlink"/>
                        </a:buClr>
                        <a:defRPr sz="2400" b="1">
                          <a:solidFill>
                            <a:schemeClr val="tx2"/>
                          </a:solidFill>
                          <a:latin typeface="Verdana" panose="020B0604030504040204" pitchFamily="34" charset="0"/>
                        </a:defRPr>
                      </a:lvl1pPr>
                      <a:lvl2pPr eaLnBrk="0" hangingPunct="0">
                        <a:buClr>
                          <a:schemeClr val="accent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圈员共同努力，实现目标，希望有更高的挑战</a:t>
                      </a:r>
                    </a:p>
                  </a:txBody>
                  <a:tcPr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</a:tr>
              <a:tr h="468000">
                <a:tc>
                  <a:txBody>
                    <a:bodyPr/>
                    <a:lstStyle>
                      <a:lvl1pPr eaLnBrk="0" hangingPunct="0">
                        <a:buClr>
                          <a:schemeClr val="hlink"/>
                        </a:buClr>
                        <a:defRPr sz="2400" b="1">
                          <a:solidFill>
                            <a:schemeClr val="tx2"/>
                          </a:solidFill>
                          <a:latin typeface="Verdana" panose="020B0604030504040204" pitchFamily="34" charset="0"/>
                        </a:defRPr>
                      </a:lvl1pPr>
                      <a:lvl2pPr eaLnBrk="0" hangingPunct="0">
                        <a:buClr>
                          <a:schemeClr val="accent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解析</a:t>
                      </a:r>
                    </a:p>
                  </a:txBody>
                  <a:tcPr anchor="ctr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19E9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buClr>
                          <a:schemeClr val="hlink"/>
                        </a:buClr>
                        <a:defRPr sz="2400" b="1">
                          <a:solidFill>
                            <a:schemeClr val="tx2"/>
                          </a:solidFill>
                          <a:latin typeface="Verdana" panose="020B0604030504040204" pitchFamily="34" charset="0"/>
                        </a:defRPr>
                      </a:lvl1pPr>
                      <a:lvl2pPr eaLnBrk="0" hangingPunct="0">
                        <a:buClr>
                          <a:schemeClr val="accent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通过对原因的分析，结合各种</a:t>
                      </a:r>
                      <a:r>
                        <a:rPr kumimoji="0" lang="en-US" altLang="zh-CN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QC</a:t>
                      </a: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手法，找出问题的根本原因</a:t>
                      </a:r>
                    </a:p>
                  </a:txBody>
                  <a:tcPr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buClr>
                          <a:schemeClr val="hlink"/>
                        </a:buClr>
                        <a:defRPr sz="2400" b="1">
                          <a:solidFill>
                            <a:schemeClr val="tx2"/>
                          </a:solidFill>
                          <a:latin typeface="Verdana" panose="020B0604030504040204" pitchFamily="34" charset="0"/>
                        </a:defRPr>
                      </a:lvl1pPr>
                      <a:lvl2pPr eaLnBrk="0" hangingPunct="0">
                        <a:buClr>
                          <a:schemeClr val="accent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提升解析的能力，深入问题的真实存在原因中去 </a:t>
                      </a:r>
                    </a:p>
                  </a:txBody>
                  <a:tcPr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</a:tr>
              <a:tr h="468000">
                <a:tc>
                  <a:txBody>
                    <a:bodyPr/>
                    <a:lstStyle>
                      <a:lvl1pPr eaLnBrk="0" hangingPunct="0">
                        <a:buClr>
                          <a:schemeClr val="hlink"/>
                        </a:buClr>
                        <a:defRPr sz="2400" b="1">
                          <a:solidFill>
                            <a:schemeClr val="tx2"/>
                          </a:solidFill>
                          <a:latin typeface="Verdana" panose="020B0604030504040204" pitchFamily="34" charset="0"/>
                        </a:defRPr>
                      </a:lvl1pPr>
                      <a:lvl2pPr eaLnBrk="0" hangingPunct="0">
                        <a:buClr>
                          <a:schemeClr val="accent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对策拟定</a:t>
                      </a:r>
                    </a:p>
                  </a:txBody>
                  <a:tcPr anchor="ctr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19E9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buClr>
                          <a:schemeClr val="hlink"/>
                        </a:buClr>
                        <a:defRPr sz="2400" b="1">
                          <a:solidFill>
                            <a:schemeClr val="tx2"/>
                          </a:solidFill>
                          <a:latin typeface="Verdana" panose="020B0604030504040204" pitchFamily="34" charset="0"/>
                        </a:defRPr>
                      </a:lvl1pPr>
                      <a:lvl2pPr eaLnBrk="0" hangingPunct="0">
                        <a:buClr>
                          <a:schemeClr val="accent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头脑风暴，集思广益</a:t>
                      </a:r>
                    </a:p>
                  </a:txBody>
                  <a:tcPr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buClr>
                          <a:schemeClr val="hlink"/>
                        </a:buClr>
                        <a:defRPr sz="2400" b="1">
                          <a:solidFill>
                            <a:schemeClr val="tx2"/>
                          </a:solidFill>
                          <a:latin typeface="Verdana" panose="020B0604030504040204" pitchFamily="34" charset="0"/>
                        </a:defRPr>
                      </a:lvl1pPr>
                      <a:lvl2pPr eaLnBrk="0" hangingPunct="0">
                        <a:buClr>
                          <a:schemeClr val="accent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对策拟定可能需要护士与患者双方的有效配合 </a:t>
                      </a:r>
                    </a:p>
                  </a:txBody>
                  <a:tcPr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</a:tr>
              <a:tr h="468000">
                <a:tc>
                  <a:txBody>
                    <a:bodyPr/>
                    <a:lstStyle>
                      <a:lvl1pPr eaLnBrk="0" hangingPunct="0">
                        <a:buClr>
                          <a:schemeClr val="hlink"/>
                        </a:buClr>
                        <a:defRPr sz="2400" b="1">
                          <a:solidFill>
                            <a:schemeClr val="tx2"/>
                          </a:solidFill>
                          <a:latin typeface="Verdana" panose="020B0604030504040204" pitchFamily="34" charset="0"/>
                        </a:defRPr>
                      </a:lvl1pPr>
                      <a:lvl2pPr eaLnBrk="0" hangingPunct="0">
                        <a:buClr>
                          <a:schemeClr val="accent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对策实施与检讨</a:t>
                      </a:r>
                    </a:p>
                  </a:txBody>
                  <a:tcPr anchor="ctr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19E9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buClr>
                          <a:schemeClr val="hlink"/>
                        </a:buClr>
                        <a:defRPr sz="2400" b="1">
                          <a:solidFill>
                            <a:schemeClr val="tx2"/>
                          </a:solidFill>
                          <a:latin typeface="Verdana" panose="020B0604030504040204" pitchFamily="34" charset="0"/>
                        </a:defRPr>
                      </a:lvl1pPr>
                      <a:lvl2pPr eaLnBrk="0" hangingPunct="0">
                        <a:buClr>
                          <a:schemeClr val="accent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对于选定的对策，圈员们能够很认真的参与</a:t>
                      </a:r>
                    </a:p>
                  </a:txBody>
                  <a:tcPr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buClr>
                          <a:schemeClr val="hlink"/>
                        </a:buClr>
                        <a:defRPr sz="2400" b="1">
                          <a:solidFill>
                            <a:schemeClr val="tx2"/>
                          </a:solidFill>
                          <a:latin typeface="Verdana" panose="020B0604030504040204" pitchFamily="34" charset="0"/>
                        </a:defRPr>
                      </a:lvl1pPr>
                      <a:lvl2pPr eaLnBrk="0" hangingPunct="0">
                        <a:buClr>
                          <a:schemeClr val="accent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对策中有护士与患者共同参与和多重的对策，效果不知是谁与否</a:t>
                      </a:r>
                    </a:p>
                  </a:txBody>
                  <a:tcPr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</a:tr>
              <a:tr h="468000">
                <a:tc>
                  <a:txBody>
                    <a:bodyPr/>
                    <a:lstStyle>
                      <a:lvl1pPr eaLnBrk="0" hangingPunct="0">
                        <a:buClr>
                          <a:schemeClr val="hlink"/>
                        </a:buClr>
                        <a:defRPr sz="2400" b="1">
                          <a:solidFill>
                            <a:schemeClr val="tx2"/>
                          </a:solidFill>
                          <a:latin typeface="Verdana" panose="020B0604030504040204" pitchFamily="34" charset="0"/>
                        </a:defRPr>
                      </a:lvl1pPr>
                      <a:lvl2pPr eaLnBrk="0" hangingPunct="0">
                        <a:buClr>
                          <a:schemeClr val="accent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效果确认</a:t>
                      </a:r>
                    </a:p>
                  </a:txBody>
                  <a:tcPr anchor="ctr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19E9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buClr>
                          <a:schemeClr val="hlink"/>
                        </a:buClr>
                        <a:defRPr sz="2400" b="1">
                          <a:solidFill>
                            <a:schemeClr val="tx2"/>
                          </a:solidFill>
                          <a:latin typeface="Verdana" panose="020B0604030504040204" pitchFamily="34" charset="0"/>
                        </a:defRPr>
                      </a:lvl1pPr>
                      <a:lvl2pPr eaLnBrk="0" hangingPunct="0">
                        <a:buClr>
                          <a:schemeClr val="accent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根据数据显示，目标基本达成</a:t>
                      </a:r>
                    </a:p>
                  </a:txBody>
                  <a:tcPr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buClr>
                          <a:schemeClr val="hlink"/>
                        </a:buClr>
                        <a:defRPr sz="2400" b="1">
                          <a:solidFill>
                            <a:schemeClr val="tx2"/>
                          </a:solidFill>
                          <a:latin typeface="Verdana" panose="020B0604030504040204" pitchFamily="34" charset="0"/>
                        </a:defRPr>
                      </a:lvl1pPr>
                      <a:lvl2pPr eaLnBrk="0" hangingPunct="0">
                        <a:buClr>
                          <a:schemeClr val="accent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巩固现有成果，并持续</a:t>
                      </a:r>
                    </a:p>
                  </a:txBody>
                  <a:tcPr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</a:tr>
              <a:tr h="468000">
                <a:tc>
                  <a:txBody>
                    <a:bodyPr/>
                    <a:lstStyle>
                      <a:lvl1pPr eaLnBrk="0" hangingPunct="0">
                        <a:buClr>
                          <a:schemeClr val="hlink"/>
                        </a:buClr>
                        <a:defRPr sz="2400" b="1">
                          <a:solidFill>
                            <a:schemeClr val="tx2"/>
                          </a:solidFill>
                          <a:latin typeface="Verdana" panose="020B0604030504040204" pitchFamily="34" charset="0"/>
                        </a:defRPr>
                      </a:lvl1pPr>
                      <a:lvl2pPr eaLnBrk="0" hangingPunct="0">
                        <a:buClr>
                          <a:schemeClr val="accent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标准化</a:t>
                      </a:r>
                    </a:p>
                  </a:txBody>
                  <a:tcPr anchor="ctr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19E9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buClr>
                          <a:schemeClr val="hlink"/>
                        </a:buClr>
                        <a:defRPr sz="2400" b="1">
                          <a:solidFill>
                            <a:schemeClr val="tx2"/>
                          </a:solidFill>
                          <a:latin typeface="Verdana" panose="020B0604030504040204" pitchFamily="34" charset="0"/>
                        </a:defRPr>
                      </a:lvl1pPr>
                      <a:lvl2pPr eaLnBrk="0" hangingPunct="0">
                        <a:buClr>
                          <a:schemeClr val="accent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制作流程，新宣教单</a:t>
                      </a:r>
                    </a:p>
                  </a:txBody>
                  <a:tcPr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buClr>
                          <a:schemeClr val="hlink"/>
                        </a:buClr>
                        <a:defRPr sz="2400" b="1">
                          <a:solidFill>
                            <a:schemeClr val="tx2"/>
                          </a:solidFill>
                          <a:latin typeface="Verdana" panose="020B0604030504040204" pitchFamily="34" charset="0"/>
                        </a:defRPr>
                      </a:lvl1pPr>
                      <a:lvl2pPr eaLnBrk="0" hangingPunct="0">
                        <a:buClr>
                          <a:schemeClr val="accent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严格落实各项对策内容与日常工作中去 </a:t>
                      </a:r>
                    </a:p>
                  </a:txBody>
                  <a:tcPr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</a:tr>
              <a:tr h="468000">
                <a:tc>
                  <a:txBody>
                    <a:bodyPr/>
                    <a:lstStyle>
                      <a:lvl1pPr eaLnBrk="0" hangingPunct="0">
                        <a:buClr>
                          <a:schemeClr val="hlink"/>
                        </a:buClr>
                        <a:defRPr sz="2400" b="1">
                          <a:solidFill>
                            <a:schemeClr val="tx2"/>
                          </a:solidFill>
                          <a:latin typeface="Verdana" panose="020B0604030504040204" pitchFamily="34" charset="0"/>
                        </a:defRPr>
                      </a:lvl1pPr>
                      <a:lvl2pPr eaLnBrk="0" hangingPunct="0">
                        <a:buClr>
                          <a:schemeClr val="accent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圈会运作情形</a:t>
                      </a:r>
                    </a:p>
                  </a:txBody>
                  <a:tcPr anchor="ctr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19E9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buClr>
                          <a:schemeClr val="hlink"/>
                        </a:buClr>
                        <a:defRPr sz="2400" b="1">
                          <a:solidFill>
                            <a:schemeClr val="tx2"/>
                          </a:solidFill>
                          <a:latin typeface="Verdana" panose="020B0604030504040204" pitchFamily="34" charset="0"/>
                        </a:defRPr>
                      </a:lvl1pPr>
                      <a:lvl2pPr eaLnBrk="0" hangingPunct="0">
                        <a:buClr>
                          <a:schemeClr val="accent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大家利用自己休息时间每次圈会气氛活跃，讨论愉快 </a:t>
                      </a:r>
                    </a:p>
                  </a:txBody>
                  <a:tcPr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buClr>
                          <a:schemeClr val="hlink"/>
                        </a:buClr>
                        <a:defRPr sz="2400" b="1">
                          <a:solidFill>
                            <a:schemeClr val="tx2"/>
                          </a:solidFill>
                          <a:latin typeface="Verdana" panose="020B0604030504040204" pitchFamily="34" charset="0"/>
                        </a:defRPr>
                      </a:lvl1pPr>
                      <a:lvl2pPr eaLnBrk="0" hangingPunct="0">
                        <a:buClr>
                          <a:schemeClr val="accent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buClr>
                          <a:schemeClr val="tx1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每次圈会的时长过长</a:t>
                      </a:r>
                    </a:p>
                  </a:txBody>
                  <a:tcPr anchor="ctr" horzOverflow="overflow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文本占位符 16"/>
          <p:cNvSpPr txBox="1"/>
          <p:nvPr/>
        </p:nvSpPr>
        <p:spPr>
          <a:xfrm>
            <a:off x="866488" y="103387"/>
            <a:ext cx="5737026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altLang="zh-CN" sz="3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913765"/>
            <a:r>
              <a:rPr lang="zh-CN" altLang="en-US" dirty="0" smtClean="0">
                <a:solidFill>
                  <a:schemeClr val="bg1"/>
                </a:solidFill>
              </a:rPr>
              <a:t>科室组成</a:t>
            </a:r>
            <a:endParaRPr lang="zh-CN" altLang="en-US" dirty="0">
              <a:solidFill>
                <a:schemeClr val="bg1"/>
              </a:solidFill>
            </a:endParaRPr>
          </a:p>
        </p:txBody>
      </p:sp>
      <p:grpSp>
        <p:nvGrpSpPr>
          <p:cNvPr id="21" name="组合 20"/>
          <p:cNvGrpSpPr/>
          <p:nvPr/>
        </p:nvGrpSpPr>
        <p:grpSpPr>
          <a:xfrm rot="5400000">
            <a:off x="9356738" y="2602559"/>
            <a:ext cx="505838" cy="683319"/>
            <a:chOff x="3871609" y="320993"/>
            <a:chExt cx="904672" cy="904672"/>
          </a:xfrm>
        </p:grpSpPr>
        <p:cxnSp>
          <p:nvCxnSpPr>
            <p:cNvPr id="91" name="直接连接符 90"/>
            <p:cNvCxnSpPr/>
            <p:nvPr/>
          </p:nvCxnSpPr>
          <p:spPr>
            <a:xfrm>
              <a:off x="3871609" y="773330"/>
              <a:ext cx="603702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直接连接符 91"/>
            <p:cNvCxnSpPr/>
            <p:nvPr/>
          </p:nvCxnSpPr>
          <p:spPr>
            <a:xfrm rot="5400000">
              <a:off x="4023226" y="773329"/>
              <a:ext cx="904672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直接连接符 92"/>
            <p:cNvCxnSpPr/>
            <p:nvPr/>
          </p:nvCxnSpPr>
          <p:spPr>
            <a:xfrm>
              <a:off x="4475562" y="320993"/>
              <a:ext cx="300719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直接连接符 93"/>
            <p:cNvCxnSpPr/>
            <p:nvPr/>
          </p:nvCxnSpPr>
          <p:spPr>
            <a:xfrm>
              <a:off x="4475562" y="1225665"/>
              <a:ext cx="300719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组合 21"/>
          <p:cNvGrpSpPr/>
          <p:nvPr/>
        </p:nvGrpSpPr>
        <p:grpSpPr>
          <a:xfrm rot="5400000">
            <a:off x="5661814" y="4359858"/>
            <a:ext cx="544149" cy="683385"/>
            <a:chOff x="5167010" y="2126458"/>
            <a:chExt cx="675769" cy="1369688"/>
          </a:xfrm>
          <a:solidFill>
            <a:srgbClr val="019E97"/>
          </a:solidFill>
        </p:grpSpPr>
        <p:cxnSp>
          <p:nvCxnSpPr>
            <p:cNvPr id="87" name="直接连接符 86"/>
            <p:cNvCxnSpPr/>
            <p:nvPr/>
          </p:nvCxnSpPr>
          <p:spPr>
            <a:xfrm>
              <a:off x="5167010" y="2126458"/>
              <a:ext cx="337694" cy="0"/>
            </a:xfrm>
            <a:prstGeom prst="line">
              <a:avLst/>
            </a:prstGeom>
            <a:grp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直接连接符 87"/>
            <p:cNvCxnSpPr/>
            <p:nvPr/>
          </p:nvCxnSpPr>
          <p:spPr>
            <a:xfrm rot="16200000" flipH="1" flipV="1">
              <a:off x="4819861" y="2811301"/>
              <a:ext cx="1369688" cy="2"/>
            </a:xfrm>
            <a:prstGeom prst="line">
              <a:avLst/>
            </a:prstGeom>
            <a:grp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直接连接符 88"/>
            <p:cNvCxnSpPr/>
            <p:nvPr/>
          </p:nvCxnSpPr>
          <p:spPr>
            <a:xfrm>
              <a:off x="5505085" y="3490177"/>
              <a:ext cx="337694" cy="0"/>
            </a:xfrm>
            <a:prstGeom prst="line">
              <a:avLst/>
            </a:prstGeom>
            <a:grp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直接连接符 89"/>
            <p:cNvCxnSpPr/>
            <p:nvPr/>
          </p:nvCxnSpPr>
          <p:spPr>
            <a:xfrm>
              <a:off x="5504705" y="2126460"/>
              <a:ext cx="337694" cy="0"/>
            </a:xfrm>
            <a:prstGeom prst="line">
              <a:avLst/>
            </a:prstGeom>
            <a:grp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组合 22"/>
          <p:cNvGrpSpPr/>
          <p:nvPr/>
        </p:nvGrpSpPr>
        <p:grpSpPr>
          <a:xfrm rot="5400000">
            <a:off x="5825251" y="-1531826"/>
            <a:ext cx="669871" cy="6898942"/>
            <a:chOff x="3871609" y="320993"/>
            <a:chExt cx="904672" cy="904672"/>
          </a:xfrm>
        </p:grpSpPr>
        <p:cxnSp>
          <p:nvCxnSpPr>
            <p:cNvPr id="83" name="直接连接符 82"/>
            <p:cNvCxnSpPr/>
            <p:nvPr/>
          </p:nvCxnSpPr>
          <p:spPr>
            <a:xfrm>
              <a:off x="3871609" y="773329"/>
              <a:ext cx="904672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直接连接符 83"/>
            <p:cNvCxnSpPr/>
            <p:nvPr/>
          </p:nvCxnSpPr>
          <p:spPr>
            <a:xfrm rot="5400000">
              <a:off x="4023226" y="773329"/>
              <a:ext cx="904672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直接连接符 84"/>
            <p:cNvCxnSpPr/>
            <p:nvPr/>
          </p:nvCxnSpPr>
          <p:spPr>
            <a:xfrm>
              <a:off x="4475562" y="320993"/>
              <a:ext cx="300719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直接连接符 85"/>
            <p:cNvCxnSpPr/>
            <p:nvPr/>
          </p:nvCxnSpPr>
          <p:spPr>
            <a:xfrm>
              <a:off x="4475562" y="1225665"/>
              <a:ext cx="300719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矩形: 圆角 13"/>
          <p:cNvSpPr/>
          <p:nvPr/>
        </p:nvSpPr>
        <p:spPr>
          <a:xfrm>
            <a:off x="5380901" y="1089369"/>
            <a:ext cx="1800000" cy="510831"/>
          </a:xfrm>
          <a:prstGeom prst="roundRect">
            <a:avLst>
              <a:gd name="adj" fmla="val 50000"/>
            </a:avLst>
          </a:prstGeom>
          <a:solidFill>
            <a:srgbClr val="00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某某科室</a:t>
            </a:r>
          </a:p>
        </p:txBody>
      </p:sp>
      <p:sp>
        <p:nvSpPr>
          <p:cNvPr id="25" name="矩形: 圆角 97"/>
          <p:cNvSpPr/>
          <p:nvPr/>
        </p:nvSpPr>
        <p:spPr>
          <a:xfrm>
            <a:off x="1883132" y="2256195"/>
            <a:ext cx="1655170" cy="472106"/>
          </a:xfrm>
          <a:prstGeom prst="roundRect">
            <a:avLst>
              <a:gd name="adj" fmla="val 50000"/>
            </a:avLst>
          </a:prstGeom>
          <a:solidFill>
            <a:srgbClr val="019E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门诊</a:t>
            </a:r>
          </a:p>
        </p:txBody>
      </p:sp>
      <p:sp>
        <p:nvSpPr>
          <p:cNvPr id="26" name="矩形: 圆角 98"/>
          <p:cNvSpPr/>
          <p:nvPr/>
        </p:nvSpPr>
        <p:spPr>
          <a:xfrm>
            <a:off x="5455749" y="2252579"/>
            <a:ext cx="1655170" cy="472106"/>
          </a:xfrm>
          <a:prstGeom prst="roundRect">
            <a:avLst>
              <a:gd name="adj" fmla="val 50000"/>
            </a:avLst>
          </a:prstGeom>
          <a:solidFill>
            <a:srgbClr val="019E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病房</a:t>
            </a:r>
          </a:p>
        </p:txBody>
      </p:sp>
      <p:sp>
        <p:nvSpPr>
          <p:cNvPr id="27" name="矩形: 圆角 99"/>
          <p:cNvSpPr/>
          <p:nvPr/>
        </p:nvSpPr>
        <p:spPr>
          <a:xfrm>
            <a:off x="8799406" y="2252579"/>
            <a:ext cx="1655170" cy="472106"/>
          </a:xfrm>
          <a:prstGeom prst="roundRect">
            <a:avLst>
              <a:gd name="adj" fmla="val 50000"/>
            </a:avLst>
          </a:prstGeom>
          <a:solidFill>
            <a:srgbClr val="019E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检验中心</a:t>
            </a:r>
          </a:p>
        </p:txBody>
      </p:sp>
      <p:sp>
        <p:nvSpPr>
          <p:cNvPr id="29" name="矩形: 圆角 105"/>
          <p:cNvSpPr/>
          <p:nvPr/>
        </p:nvSpPr>
        <p:spPr>
          <a:xfrm>
            <a:off x="2508061" y="3163750"/>
            <a:ext cx="412207" cy="1265726"/>
          </a:xfrm>
          <a:prstGeom prst="roundRect">
            <a:avLst>
              <a:gd name="adj" fmla="val 50000"/>
            </a:avLst>
          </a:prstGeom>
          <a:solidFill>
            <a:srgbClr val="00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专家门诊</a:t>
            </a:r>
          </a:p>
        </p:txBody>
      </p:sp>
      <p:sp>
        <p:nvSpPr>
          <p:cNvPr id="30" name="矩形: 圆角 106"/>
          <p:cNvSpPr/>
          <p:nvPr/>
        </p:nvSpPr>
        <p:spPr>
          <a:xfrm>
            <a:off x="3183760" y="3163750"/>
            <a:ext cx="412207" cy="1265726"/>
          </a:xfrm>
          <a:prstGeom prst="roundRect">
            <a:avLst>
              <a:gd name="adj" fmla="val 50000"/>
            </a:avLst>
          </a:prstGeom>
          <a:solidFill>
            <a:srgbClr val="00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普通门诊</a:t>
            </a:r>
          </a:p>
        </p:txBody>
      </p:sp>
      <p:sp>
        <p:nvSpPr>
          <p:cNvPr id="48" name="矩形: 圆角 107"/>
          <p:cNvSpPr/>
          <p:nvPr/>
        </p:nvSpPr>
        <p:spPr>
          <a:xfrm>
            <a:off x="1834690" y="3163750"/>
            <a:ext cx="412207" cy="1265726"/>
          </a:xfrm>
          <a:prstGeom prst="roundRect">
            <a:avLst>
              <a:gd name="adj" fmla="val 50000"/>
            </a:avLst>
          </a:prstGeom>
          <a:solidFill>
            <a:srgbClr val="00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专家门诊</a:t>
            </a:r>
          </a:p>
        </p:txBody>
      </p:sp>
      <p:grpSp>
        <p:nvGrpSpPr>
          <p:cNvPr id="49" name="组合 48"/>
          <p:cNvGrpSpPr/>
          <p:nvPr/>
        </p:nvGrpSpPr>
        <p:grpSpPr>
          <a:xfrm rot="5400000">
            <a:off x="2491182" y="2265069"/>
            <a:ext cx="439065" cy="1358297"/>
            <a:chOff x="3871609" y="320993"/>
            <a:chExt cx="904672" cy="904672"/>
          </a:xfrm>
        </p:grpSpPr>
        <p:cxnSp>
          <p:nvCxnSpPr>
            <p:cNvPr id="79" name="直接连接符 78"/>
            <p:cNvCxnSpPr/>
            <p:nvPr/>
          </p:nvCxnSpPr>
          <p:spPr>
            <a:xfrm>
              <a:off x="3871609" y="773329"/>
              <a:ext cx="904672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直接连接符 79"/>
            <p:cNvCxnSpPr/>
            <p:nvPr/>
          </p:nvCxnSpPr>
          <p:spPr>
            <a:xfrm rot="5400000">
              <a:off x="4023226" y="773329"/>
              <a:ext cx="904672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直接连接符 80"/>
            <p:cNvCxnSpPr/>
            <p:nvPr/>
          </p:nvCxnSpPr>
          <p:spPr>
            <a:xfrm>
              <a:off x="4475562" y="320993"/>
              <a:ext cx="300719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直接连接符 81"/>
            <p:cNvCxnSpPr/>
            <p:nvPr/>
          </p:nvCxnSpPr>
          <p:spPr>
            <a:xfrm>
              <a:off x="4475562" y="1225665"/>
              <a:ext cx="300719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0" name="组合 49"/>
          <p:cNvGrpSpPr/>
          <p:nvPr/>
        </p:nvGrpSpPr>
        <p:grpSpPr>
          <a:xfrm rot="5400000">
            <a:off x="2519173" y="3830327"/>
            <a:ext cx="383080" cy="1563789"/>
            <a:chOff x="5167010" y="1243888"/>
            <a:chExt cx="505838" cy="1765140"/>
          </a:xfrm>
          <a:solidFill>
            <a:srgbClr val="019E97"/>
          </a:solidFill>
        </p:grpSpPr>
        <p:cxnSp>
          <p:nvCxnSpPr>
            <p:cNvPr id="73" name="直接连接符 72"/>
            <p:cNvCxnSpPr/>
            <p:nvPr/>
          </p:nvCxnSpPr>
          <p:spPr>
            <a:xfrm>
              <a:off x="5167010" y="2126458"/>
              <a:ext cx="337694" cy="0"/>
            </a:xfrm>
            <a:prstGeom prst="line">
              <a:avLst/>
            </a:prstGeom>
            <a:grp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直接连接符 73"/>
            <p:cNvCxnSpPr/>
            <p:nvPr/>
          </p:nvCxnSpPr>
          <p:spPr>
            <a:xfrm rot="5400000">
              <a:off x="4622134" y="2126458"/>
              <a:ext cx="1765140" cy="0"/>
            </a:xfrm>
            <a:prstGeom prst="line">
              <a:avLst/>
            </a:prstGeom>
            <a:grp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直接连接符 74"/>
            <p:cNvCxnSpPr/>
            <p:nvPr/>
          </p:nvCxnSpPr>
          <p:spPr>
            <a:xfrm>
              <a:off x="5504704" y="1243888"/>
              <a:ext cx="168144" cy="0"/>
            </a:xfrm>
            <a:prstGeom prst="line">
              <a:avLst/>
            </a:prstGeom>
            <a:grp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直接连接符 75"/>
            <p:cNvCxnSpPr/>
            <p:nvPr/>
          </p:nvCxnSpPr>
          <p:spPr>
            <a:xfrm>
              <a:off x="5504704" y="3009028"/>
              <a:ext cx="168144" cy="0"/>
            </a:xfrm>
            <a:prstGeom prst="line">
              <a:avLst/>
            </a:prstGeom>
            <a:grp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直接连接符 76"/>
            <p:cNvCxnSpPr/>
            <p:nvPr/>
          </p:nvCxnSpPr>
          <p:spPr>
            <a:xfrm>
              <a:off x="5504704" y="1832268"/>
              <a:ext cx="168144" cy="0"/>
            </a:xfrm>
            <a:prstGeom prst="line">
              <a:avLst/>
            </a:prstGeom>
            <a:grp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直接连接符 77"/>
            <p:cNvCxnSpPr/>
            <p:nvPr/>
          </p:nvCxnSpPr>
          <p:spPr>
            <a:xfrm>
              <a:off x="5504704" y="2420648"/>
              <a:ext cx="168144" cy="0"/>
            </a:xfrm>
            <a:prstGeom prst="line">
              <a:avLst/>
            </a:prstGeom>
            <a:grp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1" name="矩形: 圆角 120"/>
          <p:cNvSpPr/>
          <p:nvPr/>
        </p:nvSpPr>
        <p:spPr>
          <a:xfrm>
            <a:off x="3299203" y="4809670"/>
            <a:ext cx="412207" cy="1265726"/>
          </a:xfrm>
          <a:prstGeom prst="roundRect">
            <a:avLst>
              <a:gd name="adj" fmla="val 50000"/>
            </a:avLst>
          </a:prstGeom>
          <a:solidFill>
            <a:srgbClr val="019E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普通门诊</a:t>
            </a:r>
          </a:p>
        </p:txBody>
      </p:sp>
      <p:sp>
        <p:nvSpPr>
          <p:cNvPr id="52" name="矩形: 圆角 121"/>
          <p:cNvSpPr/>
          <p:nvPr/>
        </p:nvSpPr>
        <p:spPr>
          <a:xfrm>
            <a:off x="2765240" y="4822370"/>
            <a:ext cx="412207" cy="1265726"/>
          </a:xfrm>
          <a:prstGeom prst="roundRect">
            <a:avLst>
              <a:gd name="adj" fmla="val 50000"/>
            </a:avLst>
          </a:prstGeom>
          <a:solidFill>
            <a:srgbClr val="019E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普通门诊</a:t>
            </a:r>
          </a:p>
        </p:txBody>
      </p:sp>
      <p:sp>
        <p:nvSpPr>
          <p:cNvPr id="53" name="矩形: 圆角 122"/>
          <p:cNvSpPr/>
          <p:nvPr/>
        </p:nvSpPr>
        <p:spPr>
          <a:xfrm>
            <a:off x="2256677" y="4809670"/>
            <a:ext cx="412207" cy="1265726"/>
          </a:xfrm>
          <a:prstGeom prst="roundRect">
            <a:avLst>
              <a:gd name="adj" fmla="val 50000"/>
            </a:avLst>
          </a:prstGeom>
          <a:solidFill>
            <a:srgbClr val="019E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普通门诊</a:t>
            </a:r>
          </a:p>
        </p:txBody>
      </p:sp>
      <p:sp>
        <p:nvSpPr>
          <p:cNvPr id="54" name="矩形: 圆角 123"/>
          <p:cNvSpPr/>
          <p:nvPr/>
        </p:nvSpPr>
        <p:spPr>
          <a:xfrm>
            <a:off x="1722369" y="4822370"/>
            <a:ext cx="412207" cy="1265726"/>
          </a:xfrm>
          <a:prstGeom prst="roundRect">
            <a:avLst>
              <a:gd name="adj" fmla="val 50000"/>
            </a:avLst>
          </a:prstGeom>
          <a:solidFill>
            <a:srgbClr val="019E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普通门诊</a:t>
            </a:r>
          </a:p>
        </p:txBody>
      </p:sp>
      <p:grpSp>
        <p:nvGrpSpPr>
          <p:cNvPr id="55" name="组合 54"/>
          <p:cNvGrpSpPr/>
          <p:nvPr/>
        </p:nvGrpSpPr>
        <p:grpSpPr>
          <a:xfrm rot="5400000">
            <a:off x="6052146" y="2265069"/>
            <a:ext cx="439065" cy="1358297"/>
            <a:chOff x="3871609" y="320993"/>
            <a:chExt cx="904672" cy="904672"/>
          </a:xfrm>
        </p:grpSpPr>
        <p:cxnSp>
          <p:nvCxnSpPr>
            <p:cNvPr id="69" name="直接连接符 68"/>
            <p:cNvCxnSpPr/>
            <p:nvPr/>
          </p:nvCxnSpPr>
          <p:spPr>
            <a:xfrm>
              <a:off x="3871609" y="773329"/>
              <a:ext cx="904672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直接连接符 69"/>
            <p:cNvCxnSpPr/>
            <p:nvPr/>
          </p:nvCxnSpPr>
          <p:spPr>
            <a:xfrm rot="5400000">
              <a:off x="4023226" y="773329"/>
              <a:ext cx="904672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直接连接符 70"/>
            <p:cNvCxnSpPr/>
            <p:nvPr/>
          </p:nvCxnSpPr>
          <p:spPr>
            <a:xfrm>
              <a:off x="4475562" y="320993"/>
              <a:ext cx="300719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直接连接符 71"/>
            <p:cNvCxnSpPr/>
            <p:nvPr/>
          </p:nvCxnSpPr>
          <p:spPr>
            <a:xfrm>
              <a:off x="4475562" y="1225665"/>
              <a:ext cx="300719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6" name="矩形: 圆角 129"/>
          <p:cNvSpPr/>
          <p:nvPr/>
        </p:nvSpPr>
        <p:spPr>
          <a:xfrm>
            <a:off x="5386424" y="3163750"/>
            <a:ext cx="412207" cy="1265726"/>
          </a:xfrm>
          <a:prstGeom prst="roundRect">
            <a:avLst>
              <a:gd name="adj" fmla="val 50000"/>
            </a:avLst>
          </a:prstGeom>
          <a:solidFill>
            <a:srgbClr val="00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</a:t>
            </a:r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病区</a:t>
            </a:r>
          </a:p>
        </p:txBody>
      </p:sp>
      <p:sp>
        <p:nvSpPr>
          <p:cNvPr id="57" name="矩形: 圆角 130"/>
          <p:cNvSpPr/>
          <p:nvPr/>
        </p:nvSpPr>
        <p:spPr>
          <a:xfrm>
            <a:off x="6065574" y="3163750"/>
            <a:ext cx="412207" cy="1265726"/>
          </a:xfrm>
          <a:prstGeom prst="roundRect">
            <a:avLst>
              <a:gd name="adj" fmla="val 50000"/>
            </a:avLst>
          </a:prstGeom>
          <a:solidFill>
            <a:srgbClr val="00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加护门诊</a:t>
            </a:r>
          </a:p>
        </p:txBody>
      </p:sp>
      <p:sp>
        <p:nvSpPr>
          <p:cNvPr id="58" name="矩形: 圆角 131"/>
          <p:cNvSpPr/>
          <p:nvPr/>
        </p:nvSpPr>
        <p:spPr>
          <a:xfrm>
            <a:off x="6730583" y="3163750"/>
            <a:ext cx="412207" cy="1265726"/>
          </a:xfrm>
          <a:prstGeom prst="roundRect">
            <a:avLst>
              <a:gd name="adj" fmla="val 50000"/>
            </a:avLst>
          </a:prstGeom>
          <a:solidFill>
            <a:srgbClr val="00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</a:t>
            </a:r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病区</a:t>
            </a:r>
          </a:p>
        </p:txBody>
      </p:sp>
      <p:sp>
        <p:nvSpPr>
          <p:cNvPr id="59" name="矩形: 圆角 135"/>
          <p:cNvSpPr/>
          <p:nvPr/>
        </p:nvSpPr>
        <p:spPr>
          <a:xfrm>
            <a:off x="5386093" y="4803761"/>
            <a:ext cx="412207" cy="1265726"/>
          </a:xfrm>
          <a:prstGeom prst="roundRect">
            <a:avLst>
              <a:gd name="adj" fmla="val 50000"/>
            </a:avLst>
          </a:prstGeom>
          <a:solidFill>
            <a:srgbClr val="019E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一号病房</a:t>
            </a:r>
          </a:p>
        </p:txBody>
      </p:sp>
      <p:sp>
        <p:nvSpPr>
          <p:cNvPr id="60" name="矩形: 圆角 136"/>
          <p:cNvSpPr/>
          <p:nvPr/>
        </p:nvSpPr>
        <p:spPr>
          <a:xfrm>
            <a:off x="6056646" y="4806711"/>
            <a:ext cx="412207" cy="1265726"/>
          </a:xfrm>
          <a:prstGeom prst="roundRect">
            <a:avLst>
              <a:gd name="adj" fmla="val 50000"/>
            </a:avLst>
          </a:prstGeom>
          <a:solidFill>
            <a:srgbClr val="019E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二号病房</a:t>
            </a:r>
          </a:p>
        </p:txBody>
      </p:sp>
      <p:sp>
        <p:nvSpPr>
          <p:cNvPr id="61" name="矩形: 圆角 138"/>
          <p:cNvSpPr/>
          <p:nvPr/>
        </p:nvSpPr>
        <p:spPr>
          <a:xfrm>
            <a:off x="6730582" y="4817740"/>
            <a:ext cx="412207" cy="1265726"/>
          </a:xfrm>
          <a:prstGeom prst="roundRect">
            <a:avLst>
              <a:gd name="adj" fmla="val 50000"/>
            </a:avLst>
          </a:prstGeom>
          <a:solidFill>
            <a:srgbClr val="019E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普通病房</a:t>
            </a:r>
          </a:p>
        </p:txBody>
      </p:sp>
      <p:cxnSp>
        <p:nvCxnSpPr>
          <p:cNvPr id="62" name="直接连接符 61"/>
          <p:cNvCxnSpPr>
            <a:stCxn id="58" idx="2"/>
            <a:endCxn id="61" idx="0"/>
          </p:cNvCxnSpPr>
          <p:nvPr/>
        </p:nvCxnSpPr>
        <p:spPr>
          <a:xfrm flipH="1">
            <a:off x="6936686" y="4429476"/>
            <a:ext cx="1" cy="388264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矩形: 圆角 143"/>
          <p:cNvSpPr/>
          <p:nvPr/>
        </p:nvSpPr>
        <p:spPr>
          <a:xfrm>
            <a:off x="9069966" y="3166445"/>
            <a:ext cx="412207" cy="1265726"/>
          </a:xfrm>
          <a:prstGeom prst="roundRect">
            <a:avLst>
              <a:gd name="adj" fmla="val 50000"/>
            </a:avLst>
          </a:prstGeom>
          <a:solidFill>
            <a:srgbClr val="00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检验一区</a:t>
            </a:r>
          </a:p>
        </p:txBody>
      </p:sp>
      <p:sp>
        <p:nvSpPr>
          <p:cNvPr id="64" name="矩形: 圆角 219"/>
          <p:cNvSpPr/>
          <p:nvPr/>
        </p:nvSpPr>
        <p:spPr>
          <a:xfrm>
            <a:off x="9745213" y="3163750"/>
            <a:ext cx="412207" cy="1265726"/>
          </a:xfrm>
          <a:prstGeom prst="roundRect">
            <a:avLst>
              <a:gd name="adj" fmla="val 50000"/>
            </a:avLst>
          </a:prstGeom>
          <a:solidFill>
            <a:srgbClr val="00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检验二区</a:t>
            </a:r>
          </a:p>
        </p:txBody>
      </p:sp>
      <p:sp>
        <p:nvSpPr>
          <p:cNvPr id="65" name="矩形: 圆角 221"/>
          <p:cNvSpPr/>
          <p:nvPr/>
        </p:nvSpPr>
        <p:spPr>
          <a:xfrm>
            <a:off x="9061894" y="4803761"/>
            <a:ext cx="412207" cy="1265726"/>
          </a:xfrm>
          <a:prstGeom prst="roundRect">
            <a:avLst>
              <a:gd name="adj" fmla="val 50000"/>
            </a:avLst>
          </a:prstGeom>
          <a:solidFill>
            <a:srgbClr val="019E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某某病区</a:t>
            </a:r>
          </a:p>
        </p:txBody>
      </p:sp>
      <p:cxnSp>
        <p:nvCxnSpPr>
          <p:cNvPr id="66" name="直接连接符 65"/>
          <p:cNvCxnSpPr/>
          <p:nvPr/>
        </p:nvCxnSpPr>
        <p:spPr>
          <a:xfrm flipH="1">
            <a:off x="9273970" y="4429476"/>
            <a:ext cx="1" cy="388264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矩形: 圆角 226"/>
          <p:cNvSpPr/>
          <p:nvPr/>
        </p:nvSpPr>
        <p:spPr>
          <a:xfrm>
            <a:off x="9745213" y="4803761"/>
            <a:ext cx="412207" cy="1265726"/>
          </a:xfrm>
          <a:prstGeom prst="roundRect">
            <a:avLst>
              <a:gd name="adj" fmla="val 50000"/>
            </a:avLst>
          </a:prstGeom>
          <a:solidFill>
            <a:srgbClr val="019E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某某病区</a:t>
            </a:r>
          </a:p>
        </p:txBody>
      </p:sp>
      <p:cxnSp>
        <p:nvCxnSpPr>
          <p:cNvPr id="68" name="直接连接符 67"/>
          <p:cNvCxnSpPr/>
          <p:nvPr/>
        </p:nvCxnSpPr>
        <p:spPr>
          <a:xfrm flipH="1">
            <a:off x="9957289" y="4429476"/>
            <a:ext cx="1" cy="388264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文本占位符 16"/>
          <p:cNvSpPr txBox="1"/>
          <p:nvPr/>
        </p:nvSpPr>
        <p:spPr>
          <a:xfrm>
            <a:off x="866488" y="103387"/>
            <a:ext cx="5737026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altLang="zh-CN" sz="3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913765"/>
            <a:r>
              <a:rPr lang="zh-CN" altLang="en-US" dirty="0" smtClean="0">
                <a:solidFill>
                  <a:schemeClr val="bg1"/>
                </a:solidFill>
              </a:rPr>
              <a:t>赠送图表页</a:t>
            </a:r>
            <a:endParaRPr lang="zh-CN" altLang="en-US" dirty="0">
              <a:solidFill>
                <a:schemeClr val="bg1"/>
              </a:solidFill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5690054" y="1589265"/>
            <a:ext cx="2592290" cy="3782676"/>
            <a:chOff x="6372226" y="1589265"/>
            <a:chExt cx="2592290" cy="3782676"/>
          </a:xfrm>
        </p:grpSpPr>
        <p:sp>
          <p:nvSpPr>
            <p:cNvPr id="4" name="任意多边形 4"/>
            <p:cNvSpPr/>
            <p:nvPr/>
          </p:nvSpPr>
          <p:spPr>
            <a:xfrm>
              <a:off x="6372226" y="1815635"/>
              <a:ext cx="2592290" cy="3556306"/>
            </a:xfrm>
            <a:custGeom>
              <a:avLst/>
              <a:gdLst>
                <a:gd name="connsiteX0" fmla="*/ 1632743 w 2592290"/>
                <a:gd name="connsiteY0" fmla="*/ 0 h 3556306"/>
                <a:gd name="connsiteX1" fmla="*/ 2173122 w 2592290"/>
                <a:gd name="connsiteY1" fmla="*/ 540379 h 3556306"/>
                <a:gd name="connsiteX2" fmla="*/ 1868616 w 2592290"/>
                <a:gd name="connsiteY2" fmla="*/ 844885 h 3556306"/>
                <a:gd name="connsiteX3" fmla="*/ 1930880 w 2592290"/>
                <a:gd name="connsiteY3" fmla="*/ 882712 h 3556306"/>
                <a:gd name="connsiteX4" fmla="*/ 2458242 w 2592290"/>
                <a:gd name="connsiteY4" fmla="*/ 1874561 h 3556306"/>
                <a:gd name="connsiteX5" fmla="*/ 1727701 w 2592290"/>
                <a:gd name="connsiteY5" fmla="*/ 2976692 h 3556306"/>
                <a:gd name="connsiteX6" fmla="*/ 1704974 w 2592290"/>
                <a:gd name="connsiteY6" fmla="*/ 2985010 h 3556306"/>
                <a:gd name="connsiteX7" fmla="*/ 1704974 w 2592290"/>
                <a:gd name="connsiteY7" fmla="*/ 3216288 h 3556306"/>
                <a:gd name="connsiteX8" fmla="*/ 2422281 w 2592290"/>
                <a:gd name="connsiteY8" fmla="*/ 3216288 h 3556306"/>
                <a:gd name="connsiteX9" fmla="*/ 2592290 w 2592290"/>
                <a:gd name="connsiteY9" fmla="*/ 3386297 h 3556306"/>
                <a:gd name="connsiteX10" fmla="*/ 2592290 w 2592290"/>
                <a:gd name="connsiteY10" fmla="*/ 3556306 h 3556306"/>
                <a:gd name="connsiteX11" fmla="*/ 0 w 2592290"/>
                <a:gd name="connsiteY11" fmla="*/ 3556306 h 3556306"/>
                <a:gd name="connsiteX12" fmla="*/ 0 w 2592290"/>
                <a:gd name="connsiteY12" fmla="*/ 3386297 h 3556306"/>
                <a:gd name="connsiteX13" fmla="*/ 170009 w 2592290"/>
                <a:gd name="connsiteY13" fmla="*/ 3216288 h 3556306"/>
                <a:gd name="connsiteX14" fmla="*/ 244474 w 2592290"/>
                <a:gd name="connsiteY14" fmla="*/ 3216288 h 3556306"/>
                <a:gd name="connsiteX15" fmla="*/ 244474 w 2592290"/>
                <a:gd name="connsiteY15" fmla="*/ 3137319 h 3556306"/>
                <a:gd name="connsiteX16" fmla="*/ 331479 w 2592290"/>
                <a:gd name="connsiteY16" fmla="*/ 3050314 h 3556306"/>
                <a:gd name="connsiteX17" fmla="*/ 608319 w 2592290"/>
                <a:gd name="connsiteY17" fmla="*/ 3050314 h 3556306"/>
                <a:gd name="connsiteX18" fmla="*/ 695324 w 2592290"/>
                <a:gd name="connsiteY18" fmla="*/ 3137319 h 3556306"/>
                <a:gd name="connsiteX19" fmla="*/ 695324 w 2592290"/>
                <a:gd name="connsiteY19" fmla="*/ 3216288 h 3556306"/>
                <a:gd name="connsiteX20" fmla="*/ 854074 w 2592290"/>
                <a:gd name="connsiteY20" fmla="*/ 3216288 h 3556306"/>
                <a:gd name="connsiteX21" fmla="*/ 854074 w 2592290"/>
                <a:gd name="connsiteY21" fmla="*/ 3068623 h 3556306"/>
                <a:gd name="connsiteX22" fmla="*/ 737445 w 2592290"/>
                <a:gd name="connsiteY22" fmla="*/ 2951994 h 3556306"/>
                <a:gd name="connsiteX23" fmla="*/ 138017 w 2592290"/>
                <a:gd name="connsiteY23" fmla="*/ 2951994 h 3556306"/>
                <a:gd name="connsiteX24" fmla="*/ 138017 w 2592290"/>
                <a:gd name="connsiteY24" fmla="*/ 2614112 h 3556306"/>
                <a:gd name="connsiteX25" fmla="*/ 1262113 w 2592290"/>
                <a:gd name="connsiteY25" fmla="*/ 2614112 h 3556306"/>
                <a:gd name="connsiteX26" fmla="*/ 1262113 w 2592290"/>
                <a:gd name="connsiteY26" fmla="*/ 2613123 h 3556306"/>
                <a:gd name="connsiteX27" fmla="*/ 2000675 w 2592290"/>
                <a:gd name="connsiteY27" fmla="*/ 1874561 h 3556306"/>
                <a:gd name="connsiteX28" fmla="*/ 1549595 w 2592290"/>
                <a:gd name="connsiteY28" fmla="*/ 1194039 h 3556306"/>
                <a:gd name="connsiteX29" fmla="*/ 1526601 w 2592290"/>
                <a:gd name="connsiteY29" fmla="*/ 1186901 h 3556306"/>
                <a:gd name="connsiteX30" fmla="*/ 1197768 w 2592290"/>
                <a:gd name="connsiteY30" fmla="*/ 1515734 h 3556306"/>
                <a:gd name="connsiteX31" fmla="*/ 657388 w 2592290"/>
                <a:gd name="connsiteY31" fmla="*/ 975355 h 3556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92290" h="3556306">
                  <a:moveTo>
                    <a:pt x="1632743" y="0"/>
                  </a:moveTo>
                  <a:lnTo>
                    <a:pt x="2173122" y="540379"/>
                  </a:lnTo>
                  <a:lnTo>
                    <a:pt x="1868616" y="844885"/>
                  </a:lnTo>
                  <a:lnTo>
                    <a:pt x="1930880" y="882712"/>
                  </a:lnTo>
                  <a:cubicBezTo>
                    <a:pt x="2249053" y="1097665"/>
                    <a:pt x="2458242" y="1461683"/>
                    <a:pt x="2458242" y="1874561"/>
                  </a:cubicBezTo>
                  <a:cubicBezTo>
                    <a:pt x="2458242" y="2370014"/>
                    <a:pt x="2157009" y="2795110"/>
                    <a:pt x="1727701" y="2976692"/>
                  </a:cubicBezTo>
                  <a:lnTo>
                    <a:pt x="1704974" y="2985010"/>
                  </a:lnTo>
                  <a:lnTo>
                    <a:pt x="1704974" y="3216288"/>
                  </a:lnTo>
                  <a:lnTo>
                    <a:pt x="2422281" y="3216288"/>
                  </a:lnTo>
                  <a:cubicBezTo>
                    <a:pt x="2516174" y="3216288"/>
                    <a:pt x="2592290" y="3292404"/>
                    <a:pt x="2592290" y="3386297"/>
                  </a:cubicBezTo>
                  <a:lnTo>
                    <a:pt x="2592290" y="3556306"/>
                  </a:lnTo>
                  <a:lnTo>
                    <a:pt x="0" y="3556306"/>
                  </a:lnTo>
                  <a:lnTo>
                    <a:pt x="0" y="3386297"/>
                  </a:lnTo>
                  <a:cubicBezTo>
                    <a:pt x="0" y="3292404"/>
                    <a:pt x="76116" y="3216288"/>
                    <a:pt x="170009" y="3216288"/>
                  </a:cubicBezTo>
                  <a:lnTo>
                    <a:pt x="244474" y="3216288"/>
                  </a:lnTo>
                  <a:lnTo>
                    <a:pt x="244474" y="3137319"/>
                  </a:lnTo>
                  <a:cubicBezTo>
                    <a:pt x="244474" y="3089267"/>
                    <a:pt x="283427" y="3050314"/>
                    <a:pt x="331479" y="3050314"/>
                  </a:cubicBezTo>
                  <a:lnTo>
                    <a:pt x="608319" y="3050314"/>
                  </a:lnTo>
                  <a:cubicBezTo>
                    <a:pt x="656371" y="3050314"/>
                    <a:pt x="695324" y="3089267"/>
                    <a:pt x="695324" y="3137319"/>
                  </a:cubicBezTo>
                  <a:lnTo>
                    <a:pt x="695324" y="3216288"/>
                  </a:lnTo>
                  <a:lnTo>
                    <a:pt x="854074" y="3216288"/>
                  </a:lnTo>
                  <a:lnTo>
                    <a:pt x="854074" y="3068623"/>
                  </a:lnTo>
                  <a:lnTo>
                    <a:pt x="737445" y="2951994"/>
                  </a:lnTo>
                  <a:lnTo>
                    <a:pt x="138017" y="2951994"/>
                  </a:lnTo>
                  <a:lnTo>
                    <a:pt x="138017" y="2614112"/>
                  </a:lnTo>
                  <a:lnTo>
                    <a:pt x="1262113" y="2614112"/>
                  </a:lnTo>
                  <a:lnTo>
                    <a:pt x="1262113" y="2613123"/>
                  </a:lnTo>
                  <a:cubicBezTo>
                    <a:pt x="1670010" y="2613123"/>
                    <a:pt x="2000675" y="2282457"/>
                    <a:pt x="2000675" y="1874561"/>
                  </a:cubicBezTo>
                  <a:cubicBezTo>
                    <a:pt x="2000675" y="1568638"/>
                    <a:pt x="1814676" y="1306158"/>
                    <a:pt x="1549595" y="1194039"/>
                  </a:cubicBezTo>
                  <a:lnTo>
                    <a:pt x="1526601" y="1186901"/>
                  </a:lnTo>
                  <a:lnTo>
                    <a:pt x="1197768" y="1515734"/>
                  </a:lnTo>
                  <a:lnTo>
                    <a:pt x="657388" y="975355"/>
                  </a:lnTo>
                  <a:close/>
                </a:path>
              </a:pathLst>
            </a:custGeom>
            <a:solidFill>
              <a:srgbClr val="96969B">
                <a:lumMod val="40000"/>
                <a:lumOff val="6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小米兰亭_GB外压缩" panose="03000502000000000000" charset="-122"/>
                <a:ea typeface="小米兰亭_GB外压缩" panose="03000502000000000000" charset="-122"/>
              </a:endParaRPr>
            </a:p>
          </p:txBody>
        </p:sp>
        <p:sp>
          <p:nvSpPr>
            <p:cNvPr id="5" name="圆角矩形 5"/>
            <p:cNvSpPr/>
            <p:nvPr/>
          </p:nvSpPr>
          <p:spPr>
            <a:xfrm rot="18900000">
              <a:off x="7010570" y="2364199"/>
              <a:ext cx="1180049" cy="97273"/>
            </a:xfrm>
            <a:prstGeom prst="roundRect">
              <a:avLst>
                <a:gd name="adj" fmla="val 50000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小米兰亭_GB外压缩" panose="03000502000000000000" charset="-122"/>
                <a:ea typeface="小米兰亭_GB外压缩" panose="03000502000000000000" charset="-122"/>
              </a:endParaRPr>
            </a:p>
          </p:txBody>
        </p:sp>
        <p:sp>
          <p:nvSpPr>
            <p:cNvPr id="6" name="椭圆 5"/>
            <p:cNvSpPr/>
            <p:nvPr/>
          </p:nvSpPr>
          <p:spPr>
            <a:xfrm>
              <a:off x="7724775" y="2552700"/>
              <a:ext cx="297656" cy="297656"/>
            </a:xfrm>
            <a:prstGeom prst="ellipse">
              <a:avLst/>
            </a:prstGeom>
            <a:solidFill>
              <a:srgbClr val="5A6478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小米兰亭_GB外压缩" panose="03000502000000000000" charset="-122"/>
                <a:ea typeface="小米兰亭_GB外压缩" panose="03000502000000000000" charset="-122"/>
              </a:endParaRPr>
            </a:p>
          </p:txBody>
        </p:sp>
        <p:sp>
          <p:nvSpPr>
            <p:cNvPr id="7" name="任意多边形 7"/>
            <p:cNvSpPr/>
            <p:nvPr/>
          </p:nvSpPr>
          <p:spPr>
            <a:xfrm rot="18900000" flipH="1">
              <a:off x="8186890" y="1589265"/>
              <a:ext cx="443401" cy="738625"/>
            </a:xfrm>
            <a:custGeom>
              <a:avLst/>
              <a:gdLst>
                <a:gd name="connsiteX0" fmla="*/ 0 w 443401"/>
                <a:gd name="connsiteY0" fmla="*/ 0 h 738625"/>
                <a:gd name="connsiteX1" fmla="*/ 0 w 443401"/>
                <a:gd name="connsiteY1" fmla="*/ 738625 h 738625"/>
                <a:gd name="connsiteX2" fmla="*/ 208790 w 443401"/>
                <a:gd name="connsiteY2" fmla="*/ 529835 h 738625"/>
                <a:gd name="connsiteX3" fmla="*/ 443401 w 443401"/>
                <a:gd name="connsiteY3" fmla="*/ 529835 h 738625"/>
                <a:gd name="connsiteX4" fmla="*/ 443401 w 443401"/>
                <a:gd name="connsiteY4" fmla="*/ 200043 h 738625"/>
                <a:gd name="connsiteX5" fmla="*/ 200043 w 443401"/>
                <a:gd name="connsiteY5" fmla="*/ 200043 h 738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401" h="738625">
                  <a:moveTo>
                    <a:pt x="0" y="0"/>
                  </a:moveTo>
                  <a:lnTo>
                    <a:pt x="0" y="738625"/>
                  </a:lnTo>
                  <a:lnTo>
                    <a:pt x="208790" y="529835"/>
                  </a:lnTo>
                  <a:lnTo>
                    <a:pt x="443401" y="529835"/>
                  </a:lnTo>
                  <a:lnTo>
                    <a:pt x="443401" y="200043"/>
                  </a:lnTo>
                  <a:lnTo>
                    <a:pt x="200043" y="200043"/>
                  </a:lnTo>
                  <a:close/>
                </a:path>
              </a:pathLst>
            </a:custGeom>
            <a:solidFill>
              <a:srgbClr val="5A6478">
                <a:lumMod val="60000"/>
                <a:lumOff val="40000"/>
              </a:srgbClr>
            </a:solidFill>
            <a:ln w="3175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小米兰亭_GB外压缩" panose="03000502000000000000" charset="-122"/>
                <a:ea typeface="小米兰亭_GB外压缩" panose="03000502000000000000" charset="-122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7052720" y="2670912"/>
              <a:ext cx="223780" cy="1050922"/>
            </a:xfrm>
            <a:prstGeom prst="rect">
              <a:avLst/>
            </a:prstGeom>
            <a:solidFill>
              <a:srgbClr val="5A6478">
                <a:lumMod val="60000"/>
                <a:lumOff val="40000"/>
              </a:srgbClr>
            </a:solidFill>
            <a:ln w="3175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小米兰亭_GB外压缩" panose="03000502000000000000" charset="-122"/>
                <a:ea typeface="小米兰亭_GB外压缩" panose="03000502000000000000" charset="-122"/>
              </a:endParaRPr>
            </a:p>
          </p:txBody>
        </p:sp>
        <p:sp>
          <p:nvSpPr>
            <p:cNvPr id="9" name="任意多边形 9"/>
            <p:cNvSpPr/>
            <p:nvPr/>
          </p:nvSpPr>
          <p:spPr>
            <a:xfrm rot="18900000">
              <a:off x="6779103" y="3019186"/>
              <a:ext cx="294736" cy="816368"/>
            </a:xfrm>
            <a:custGeom>
              <a:avLst/>
              <a:gdLst>
                <a:gd name="connsiteX0" fmla="*/ 294736 w 294736"/>
                <a:gd name="connsiteY0" fmla="*/ 0 h 816368"/>
                <a:gd name="connsiteX1" fmla="*/ 294736 w 294736"/>
                <a:gd name="connsiteY1" fmla="*/ 816368 h 816368"/>
                <a:gd name="connsiteX2" fmla="*/ 269705 w 294736"/>
                <a:gd name="connsiteY2" fmla="*/ 808949 h 816368"/>
                <a:gd name="connsiteX3" fmla="*/ 126655 w 294736"/>
                <a:gd name="connsiteY3" fmla="*/ 713958 h 816368"/>
                <a:gd name="connsiteX4" fmla="*/ 126655 w 294736"/>
                <a:gd name="connsiteY4" fmla="*/ 102409 h 816368"/>
                <a:gd name="connsiteX5" fmla="*/ 269705 w 294736"/>
                <a:gd name="connsiteY5" fmla="*/ 7418 h 816368"/>
                <a:gd name="connsiteX6" fmla="*/ 294736 w 294736"/>
                <a:gd name="connsiteY6" fmla="*/ 0 h 8163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4736" h="816368">
                  <a:moveTo>
                    <a:pt x="294736" y="0"/>
                  </a:moveTo>
                  <a:lnTo>
                    <a:pt x="294736" y="816368"/>
                  </a:lnTo>
                  <a:lnTo>
                    <a:pt x="269705" y="808949"/>
                  </a:lnTo>
                  <a:cubicBezTo>
                    <a:pt x="217650" y="787840"/>
                    <a:pt x="168873" y="756176"/>
                    <a:pt x="126655" y="713958"/>
                  </a:cubicBezTo>
                  <a:cubicBezTo>
                    <a:pt x="-42219" y="545084"/>
                    <a:pt x="-42219" y="271284"/>
                    <a:pt x="126655" y="102409"/>
                  </a:cubicBezTo>
                  <a:cubicBezTo>
                    <a:pt x="168873" y="60191"/>
                    <a:pt x="217650" y="28527"/>
                    <a:pt x="269705" y="7418"/>
                  </a:cubicBezTo>
                  <a:lnTo>
                    <a:pt x="294736" y="0"/>
                  </a:lnTo>
                  <a:close/>
                </a:path>
              </a:pathLst>
            </a:custGeom>
            <a:solidFill>
              <a:srgbClr val="96969B">
                <a:lumMod val="40000"/>
                <a:lumOff val="60000"/>
              </a:srgbClr>
            </a:solidFill>
            <a:ln w="3175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小米兰亭_GB外压缩" panose="03000502000000000000" charset="-122"/>
                <a:ea typeface="小米兰亭_GB外压缩" panose="03000502000000000000" charset="-122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 rot="18900000">
              <a:off x="6626957" y="3450494"/>
              <a:ext cx="320997" cy="246066"/>
            </a:xfrm>
            <a:prstGeom prst="rect">
              <a:avLst/>
            </a:prstGeom>
            <a:solidFill>
              <a:srgbClr val="96969B">
                <a:lumMod val="40000"/>
                <a:lumOff val="60000"/>
              </a:srgbClr>
            </a:solidFill>
            <a:ln w="3175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小米兰亭_GB外压缩" panose="03000502000000000000" charset="-122"/>
                <a:ea typeface="小米兰亭_GB外压缩" panose="03000502000000000000" charset="-122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6510243" y="4132665"/>
              <a:ext cx="1081182" cy="224832"/>
            </a:xfrm>
            <a:prstGeom prst="rect">
              <a:avLst/>
            </a:prstGeom>
            <a:solidFill>
              <a:srgbClr val="96969B">
                <a:lumMod val="20000"/>
                <a:lumOff val="80000"/>
              </a:srgbClr>
            </a:solidFill>
            <a:ln w="3175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小米兰亭_GB外压缩" panose="03000502000000000000" charset="-122"/>
                <a:ea typeface="小米兰亭_GB外压缩" panose="03000502000000000000" charset="-122"/>
              </a:endParaRPr>
            </a:p>
          </p:txBody>
        </p:sp>
        <p:sp>
          <p:nvSpPr>
            <p:cNvPr id="12" name="椭圆 11"/>
            <p:cNvSpPr/>
            <p:nvPr/>
          </p:nvSpPr>
          <p:spPr>
            <a:xfrm>
              <a:off x="7427370" y="4629150"/>
              <a:ext cx="438340" cy="438340"/>
            </a:xfrm>
            <a:prstGeom prst="ellipse">
              <a:avLst/>
            </a:prstGeom>
            <a:solidFill>
              <a:srgbClr val="5A6478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小米兰亭_GB外压缩" panose="03000502000000000000" charset="-122"/>
                <a:ea typeface="小米兰亭_GB外压缩" panose="03000502000000000000" charset="-122"/>
              </a:endParaRPr>
            </a:p>
          </p:txBody>
        </p:sp>
        <p:sp>
          <p:nvSpPr>
            <p:cNvPr id="13" name="椭圆 12"/>
            <p:cNvSpPr/>
            <p:nvPr/>
          </p:nvSpPr>
          <p:spPr>
            <a:xfrm>
              <a:off x="7256459" y="4543522"/>
              <a:ext cx="153990" cy="153990"/>
            </a:xfrm>
            <a:prstGeom prst="ellipse">
              <a:avLst/>
            </a:prstGeom>
            <a:solidFill>
              <a:srgbClr val="5A6478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小米兰亭_GB外压缩" panose="03000502000000000000" charset="-122"/>
                <a:ea typeface="小米兰亭_GB外压缩" panose="03000502000000000000" charset="-122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8869488" y="3062887"/>
            <a:ext cx="936000" cy="936000"/>
            <a:chOff x="8869488" y="3062887"/>
            <a:chExt cx="936000" cy="936000"/>
          </a:xfrm>
        </p:grpSpPr>
        <p:sp>
          <p:nvSpPr>
            <p:cNvPr id="15" name="椭圆 14"/>
            <p:cNvSpPr/>
            <p:nvPr/>
          </p:nvSpPr>
          <p:spPr>
            <a:xfrm>
              <a:off x="8869488" y="3062887"/>
              <a:ext cx="936000" cy="936000"/>
            </a:xfrm>
            <a:prstGeom prst="ellipse">
              <a:avLst/>
            </a:prstGeom>
            <a:solidFill>
              <a:srgbClr val="20ABB2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小米兰亭_GB外压缩" panose="03000502000000000000" charset="-122"/>
                <a:ea typeface="小米兰亭_GB外压缩" panose="03000502000000000000" charset="-122"/>
              </a:endParaRPr>
            </a:p>
          </p:txBody>
        </p:sp>
        <p:grpSp>
          <p:nvGrpSpPr>
            <p:cNvPr id="16" name="组合 15"/>
            <p:cNvGrpSpPr/>
            <p:nvPr/>
          </p:nvGrpSpPr>
          <p:grpSpPr>
            <a:xfrm>
              <a:off x="9198929" y="3314760"/>
              <a:ext cx="327922" cy="381454"/>
              <a:chOff x="10214716" y="2029749"/>
              <a:chExt cx="395354" cy="459895"/>
            </a:xfrm>
            <a:solidFill>
              <a:sysClr val="window" lastClr="FFFFFF"/>
            </a:solidFill>
          </p:grpSpPr>
          <p:sp>
            <p:nvSpPr>
              <p:cNvPr id="17" name="Freeform 5"/>
              <p:cNvSpPr>
                <a:spLocks noEditPoints="1"/>
              </p:cNvSpPr>
              <p:nvPr/>
            </p:nvSpPr>
            <p:spPr bwMode="auto">
              <a:xfrm>
                <a:off x="10410425" y="2179423"/>
                <a:ext cx="199645" cy="302354"/>
              </a:xfrm>
              <a:custGeom>
                <a:avLst/>
                <a:gdLst>
                  <a:gd name="T0" fmla="*/ 413 w 863"/>
                  <a:gd name="T1" fmla="*/ 29 h 1307"/>
                  <a:gd name="T2" fmla="*/ 256 w 863"/>
                  <a:gd name="T3" fmla="*/ 280 h 1307"/>
                  <a:gd name="T4" fmla="*/ 137 w 863"/>
                  <a:gd name="T5" fmla="*/ 495 h 1307"/>
                  <a:gd name="T6" fmla="*/ 53 w 863"/>
                  <a:gd name="T7" fmla="*/ 673 h 1307"/>
                  <a:gd name="T8" fmla="*/ 18 w 863"/>
                  <a:gd name="T9" fmla="*/ 769 h 1307"/>
                  <a:gd name="T10" fmla="*/ 2 w 863"/>
                  <a:gd name="T11" fmla="*/ 853 h 1307"/>
                  <a:gd name="T12" fmla="*/ 0 w 863"/>
                  <a:gd name="T13" fmla="*/ 898 h 1307"/>
                  <a:gd name="T14" fmla="*/ 8 w 863"/>
                  <a:gd name="T15" fmla="*/ 962 h 1307"/>
                  <a:gd name="T16" fmla="*/ 26 w 863"/>
                  <a:gd name="T17" fmla="*/ 1025 h 1307"/>
                  <a:gd name="T18" fmla="*/ 52 w 863"/>
                  <a:gd name="T19" fmla="*/ 1081 h 1307"/>
                  <a:gd name="T20" fmla="*/ 85 w 863"/>
                  <a:gd name="T21" fmla="*/ 1134 h 1307"/>
                  <a:gd name="T22" fmla="*/ 125 w 863"/>
                  <a:gd name="T23" fmla="*/ 1180 h 1307"/>
                  <a:gd name="T24" fmla="*/ 174 w 863"/>
                  <a:gd name="T25" fmla="*/ 1221 h 1307"/>
                  <a:gd name="T26" fmla="*/ 225 w 863"/>
                  <a:gd name="T27" fmla="*/ 1254 h 1307"/>
                  <a:gd name="T28" fmla="*/ 283 w 863"/>
                  <a:gd name="T29" fmla="*/ 1282 h 1307"/>
                  <a:gd name="T30" fmla="*/ 344 w 863"/>
                  <a:gd name="T31" fmla="*/ 1298 h 1307"/>
                  <a:gd name="T32" fmla="*/ 408 w 863"/>
                  <a:gd name="T33" fmla="*/ 1306 h 1307"/>
                  <a:gd name="T34" fmla="*/ 453 w 863"/>
                  <a:gd name="T35" fmla="*/ 1306 h 1307"/>
                  <a:gd name="T36" fmla="*/ 517 w 863"/>
                  <a:gd name="T37" fmla="*/ 1298 h 1307"/>
                  <a:gd name="T38" fmla="*/ 580 w 863"/>
                  <a:gd name="T39" fmla="*/ 1282 h 1307"/>
                  <a:gd name="T40" fmla="*/ 636 w 863"/>
                  <a:gd name="T41" fmla="*/ 1254 h 1307"/>
                  <a:gd name="T42" fmla="*/ 689 w 863"/>
                  <a:gd name="T43" fmla="*/ 1221 h 1307"/>
                  <a:gd name="T44" fmla="*/ 736 w 863"/>
                  <a:gd name="T45" fmla="*/ 1180 h 1307"/>
                  <a:gd name="T46" fmla="*/ 777 w 863"/>
                  <a:gd name="T47" fmla="*/ 1134 h 1307"/>
                  <a:gd name="T48" fmla="*/ 811 w 863"/>
                  <a:gd name="T49" fmla="*/ 1081 h 1307"/>
                  <a:gd name="T50" fmla="*/ 837 w 863"/>
                  <a:gd name="T51" fmla="*/ 1025 h 1307"/>
                  <a:gd name="T52" fmla="*/ 855 w 863"/>
                  <a:gd name="T53" fmla="*/ 962 h 1307"/>
                  <a:gd name="T54" fmla="*/ 863 w 863"/>
                  <a:gd name="T55" fmla="*/ 898 h 1307"/>
                  <a:gd name="T56" fmla="*/ 861 w 863"/>
                  <a:gd name="T57" fmla="*/ 853 h 1307"/>
                  <a:gd name="T58" fmla="*/ 843 w 863"/>
                  <a:gd name="T59" fmla="*/ 769 h 1307"/>
                  <a:gd name="T60" fmla="*/ 810 w 863"/>
                  <a:gd name="T61" fmla="*/ 673 h 1307"/>
                  <a:gd name="T62" fmla="*/ 726 w 863"/>
                  <a:gd name="T63" fmla="*/ 495 h 1307"/>
                  <a:gd name="T64" fmla="*/ 607 w 863"/>
                  <a:gd name="T65" fmla="*/ 280 h 1307"/>
                  <a:gd name="T66" fmla="*/ 450 w 863"/>
                  <a:gd name="T67" fmla="*/ 29 h 1307"/>
                  <a:gd name="T68" fmla="*/ 426 w 863"/>
                  <a:gd name="T69" fmla="*/ 1206 h 1307"/>
                  <a:gd name="T70" fmla="*/ 360 w 863"/>
                  <a:gd name="T71" fmla="*/ 1200 h 1307"/>
                  <a:gd name="T72" fmla="*/ 272 w 863"/>
                  <a:gd name="T73" fmla="*/ 1166 h 1307"/>
                  <a:gd name="T74" fmla="*/ 196 w 863"/>
                  <a:gd name="T75" fmla="*/ 1110 h 1307"/>
                  <a:gd name="T76" fmla="*/ 140 w 863"/>
                  <a:gd name="T77" fmla="*/ 1036 h 1307"/>
                  <a:gd name="T78" fmla="*/ 108 w 863"/>
                  <a:gd name="T79" fmla="*/ 946 h 1307"/>
                  <a:gd name="T80" fmla="*/ 101 w 863"/>
                  <a:gd name="T81" fmla="*/ 880 h 1307"/>
                  <a:gd name="T82" fmla="*/ 108 w 863"/>
                  <a:gd name="T83" fmla="*/ 861 h 1307"/>
                  <a:gd name="T84" fmla="*/ 122 w 863"/>
                  <a:gd name="T85" fmla="*/ 848 h 1307"/>
                  <a:gd name="T86" fmla="*/ 137 w 863"/>
                  <a:gd name="T87" fmla="*/ 845 h 1307"/>
                  <a:gd name="T88" fmla="*/ 156 w 863"/>
                  <a:gd name="T89" fmla="*/ 851 h 1307"/>
                  <a:gd name="T90" fmla="*/ 169 w 863"/>
                  <a:gd name="T91" fmla="*/ 867 h 1307"/>
                  <a:gd name="T92" fmla="*/ 172 w 863"/>
                  <a:gd name="T93" fmla="*/ 880 h 1307"/>
                  <a:gd name="T94" fmla="*/ 183 w 863"/>
                  <a:gd name="T95" fmla="*/ 956 h 1307"/>
                  <a:gd name="T96" fmla="*/ 215 w 863"/>
                  <a:gd name="T97" fmla="*/ 1023 h 1307"/>
                  <a:gd name="T98" fmla="*/ 265 w 863"/>
                  <a:gd name="T99" fmla="*/ 1076 h 1307"/>
                  <a:gd name="T100" fmla="*/ 328 w 863"/>
                  <a:gd name="T101" fmla="*/ 1115 h 1307"/>
                  <a:gd name="T102" fmla="*/ 400 w 863"/>
                  <a:gd name="T103" fmla="*/ 1134 h 1307"/>
                  <a:gd name="T104" fmla="*/ 434 w 863"/>
                  <a:gd name="T105" fmla="*/ 1135 h 1307"/>
                  <a:gd name="T106" fmla="*/ 451 w 863"/>
                  <a:gd name="T107" fmla="*/ 1145 h 1307"/>
                  <a:gd name="T108" fmla="*/ 461 w 863"/>
                  <a:gd name="T109" fmla="*/ 1163 h 1307"/>
                  <a:gd name="T110" fmla="*/ 461 w 863"/>
                  <a:gd name="T111" fmla="*/ 1177 h 1307"/>
                  <a:gd name="T112" fmla="*/ 451 w 863"/>
                  <a:gd name="T113" fmla="*/ 1195 h 1307"/>
                  <a:gd name="T114" fmla="*/ 434 w 863"/>
                  <a:gd name="T115" fmla="*/ 1205 h 13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863" h="1307">
                    <a:moveTo>
                      <a:pt x="431" y="0"/>
                    </a:moveTo>
                    <a:lnTo>
                      <a:pt x="431" y="0"/>
                    </a:lnTo>
                    <a:lnTo>
                      <a:pt x="413" y="29"/>
                    </a:lnTo>
                    <a:lnTo>
                      <a:pt x="363" y="104"/>
                    </a:lnTo>
                    <a:lnTo>
                      <a:pt x="294" y="215"/>
                    </a:lnTo>
                    <a:lnTo>
                      <a:pt x="256" y="280"/>
                    </a:lnTo>
                    <a:lnTo>
                      <a:pt x="215" y="349"/>
                    </a:lnTo>
                    <a:lnTo>
                      <a:pt x="175" y="421"/>
                    </a:lnTo>
                    <a:lnTo>
                      <a:pt x="137" y="495"/>
                    </a:lnTo>
                    <a:lnTo>
                      <a:pt x="100" y="567"/>
                    </a:lnTo>
                    <a:lnTo>
                      <a:pt x="68" y="638"/>
                    </a:lnTo>
                    <a:lnTo>
                      <a:pt x="53" y="673"/>
                    </a:lnTo>
                    <a:lnTo>
                      <a:pt x="40" y="707"/>
                    </a:lnTo>
                    <a:lnTo>
                      <a:pt x="28" y="739"/>
                    </a:lnTo>
                    <a:lnTo>
                      <a:pt x="18" y="769"/>
                    </a:lnTo>
                    <a:lnTo>
                      <a:pt x="10" y="798"/>
                    </a:lnTo>
                    <a:lnTo>
                      <a:pt x="5" y="827"/>
                    </a:lnTo>
                    <a:lnTo>
                      <a:pt x="2" y="853"/>
                    </a:lnTo>
                    <a:lnTo>
                      <a:pt x="0" y="875"/>
                    </a:lnTo>
                    <a:lnTo>
                      <a:pt x="0" y="875"/>
                    </a:lnTo>
                    <a:lnTo>
                      <a:pt x="0" y="898"/>
                    </a:lnTo>
                    <a:lnTo>
                      <a:pt x="2" y="920"/>
                    </a:lnTo>
                    <a:lnTo>
                      <a:pt x="5" y="941"/>
                    </a:lnTo>
                    <a:lnTo>
                      <a:pt x="8" y="962"/>
                    </a:lnTo>
                    <a:lnTo>
                      <a:pt x="13" y="983"/>
                    </a:lnTo>
                    <a:lnTo>
                      <a:pt x="19" y="1004"/>
                    </a:lnTo>
                    <a:lnTo>
                      <a:pt x="26" y="1025"/>
                    </a:lnTo>
                    <a:lnTo>
                      <a:pt x="34" y="1044"/>
                    </a:lnTo>
                    <a:lnTo>
                      <a:pt x="42" y="1063"/>
                    </a:lnTo>
                    <a:lnTo>
                      <a:pt x="52" y="1081"/>
                    </a:lnTo>
                    <a:lnTo>
                      <a:pt x="63" y="1099"/>
                    </a:lnTo>
                    <a:lnTo>
                      <a:pt x="74" y="1116"/>
                    </a:lnTo>
                    <a:lnTo>
                      <a:pt x="85" y="1134"/>
                    </a:lnTo>
                    <a:lnTo>
                      <a:pt x="98" y="1150"/>
                    </a:lnTo>
                    <a:lnTo>
                      <a:pt x="111" y="1166"/>
                    </a:lnTo>
                    <a:lnTo>
                      <a:pt x="125" y="1180"/>
                    </a:lnTo>
                    <a:lnTo>
                      <a:pt x="142" y="1195"/>
                    </a:lnTo>
                    <a:lnTo>
                      <a:pt x="156" y="1208"/>
                    </a:lnTo>
                    <a:lnTo>
                      <a:pt x="174" y="1221"/>
                    </a:lnTo>
                    <a:lnTo>
                      <a:pt x="190" y="1233"/>
                    </a:lnTo>
                    <a:lnTo>
                      <a:pt x="207" y="1245"/>
                    </a:lnTo>
                    <a:lnTo>
                      <a:pt x="225" y="1254"/>
                    </a:lnTo>
                    <a:lnTo>
                      <a:pt x="244" y="1264"/>
                    </a:lnTo>
                    <a:lnTo>
                      <a:pt x="264" y="1274"/>
                    </a:lnTo>
                    <a:lnTo>
                      <a:pt x="283" y="1282"/>
                    </a:lnTo>
                    <a:lnTo>
                      <a:pt x="302" y="1288"/>
                    </a:lnTo>
                    <a:lnTo>
                      <a:pt x="323" y="1293"/>
                    </a:lnTo>
                    <a:lnTo>
                      <a:pt x="344" y="1298"/>
                    </a:lnTo>
                    <a:lnTo>
                      <a:pt x="365" y="1303"/>
                    </a:lnTo>
                    <a:lnTo>
                      <a:pt x="387" y="1304"/>
                    </a:lnTo>
                    <a:lnTo>
                      <a:pt x="408" y="1306"/>
                    </a:lnTo>
                    <a:lnTo>
                      <a:pt x="431" y="1307"/>
                    </a:lnTo>
                    <a:lnTo>
                      <a:pt x="431" y="1307"/>
                    </a:lnTo>
                    <a:lnTo>
                      <a:pt x="453" y="1306"/>
                    </a:lnTo>
                    <a:lnTo>
                      <a:pt x="476" y="1304"/>
                    </a:lnTo>
                    <a:lnTo>
                      <a:pt x="496" y="1303"/>
                    </a:lnTo>
                    <a:lnTo>
                      <a:pt x="517" y="1298"/>
                    </a:lnTo>
                    <a:lnTo>
                      <a:pt x="538" y="1293"/>
                    </a:lnTo>
                    <a:lnTo>
                      <a:pt x="559" y="1288"/>
                    </a:lnTo>
                    <a:lnTo>
                      <a:pt x="580" y="1282"/>
                    </a:lnTo>
                    <a:lnTo>
                      <a:pt x="599" y="1274"/>
                    </a:lnTo>
                    <a:lnTo>
                      <a:pt x="619" y="1264"/>
                    </a:lnTo>
                    <a:lnTo>
                      <a:pt x="636" y="1254"/>
                    </a:lnTo>
                    <a:lnTo>
                      <a:pt x="655" y="1245"/>
                    </a:lnTo>
                    <a:lnTo>
                      <a:pt x="673" y="1233"/>
                    </a:lnTo>
                    <a:lnTo>
                      <a:pt x="689" y="1221"/>
                    </a:lnTo>
                    <a:lnTo>
                      <a:pt x="705" y="1208"/>
                    </a:lnTo>
                    <a:lnTo>
                      <a:pt x="721" y="1195"/>
                    </a:lnTo>
                    <a:lnTo>
                      <a:pt x="736" y="1180"/>
                    </a:lnTo>
                    <a:lnTo>
                      <a:pt x="750" y="1166"/>
                    </a:lnTo>
                    <a:lnTo>
                      <a:pt x="765" y="1150"/>
                    </a:lnTo>
                    <a:lnTo>
                      <a:pt x="777" y="1134"/>
                    </a:lnTo>
                    <a:lnTo>
                      <a:pt x="789" y="1116"/>
                    </a:lnTo>
                    <a:lnTo>
                      <a:pt x="800" y="1099"/>
                    </a:lnTo>
                    <a:lnTo>
                      <a:pt x="811" y="1081"/>
                    </a:lnTo>
                    <a:lnTo>
                      <a:pt x="819" y="1063"/>
                    </a:lnTo>
                    <a:lnTo>
                      <a:pt x="829" y="1044"/>
                    </a:lnTo>
                    <a:lnTo>
                      <a:pt x="837" y="1025"/>
                    </a:lnTo>
                    <a:lnTo>
                      <a:pt x="843" y="1004"/>
                    </a:lnTo>
                    <a:lnTo>
                      <a:pt x="850" y="983"/>
                    </a:lnTo>
                    <a:lnTo>
                      <a:pt x="855" y="962"/>
                    </a:lnTo>
                    <a:lnTo>
                      <a:pt x="858" y="941"/>
                    </a:lnTo>
                    <a:lnTo>
                      <a:pt x="861" y="920"/>
                    </a:lnTo>
                    <a:lnTo>
                      <a:pt x="863" y="898"/>
                    </a:lnTo>
                    <a:lnTo>
                      <a:pt x="863" y="875"/>
                    </a:lnTo>
                    <a:lnTo>
                      <a:pt x="863" y="875"/>
                    </a:lnTo>
                    <a:lnTo>
                      <a:pt x="861" y="853"/>
                    </a:lnTo>
                    <a:lnTo>
                      <a:pt x="858" y="827"/>
                    </a:lnTo>
                    <a:lnTo>
                      <a:pt x="851" y="798"/>
                    </a:lnTo>
                    <a:lnTo>
                      <a:pt x="843" y="769"/>
                    </a:lnTo>
                    <a:lnTo>
                      <a:pt x="834" y="739"/>
                    </a:lnTo>
                    <a:lnTo>
                      <a:pt x="822" y="707"/>
                    </a:lnTo>
                    <a:lnTo>
                      <a:pt x="810" y="673"/>
                    </a:lnTo>
                    <a:lnTo>
                      <a:pt x="795" y="638"/>
                    </a:lnTo>
                    <a:lnTo>
                      <a:pt x="763" y="567"/>
                    </a:lnTo>
                    <a:lnTo>
                      <a:pt x="726" y="495"/>
                    </a:lnTo>
                    <a:lnTo>
                      <a:pt x="688" y="421"/>
                    </a:lnTo>
                    <a:lnTo>
                      <a:pt x="647" y="349"/>
                    </a:lnTo>
                    <a:lnTo>
                      <a:pt x="607" y="280"/>
                    </a:lnTo>
                    <a:lnTo>
                      <a:pt x="567" y="215"/>
                    </a:lnTo>
                    <a:lnTo>
                      <a:pt x="498" y="104"/>
                    </a:lnTo>
                    <a:lnTo>
                      <a:pt x="450" y="29"/>
                    </a:lnTo>
                    <a:lnTo>
                      <a:pt x="431" y="0"/>
                    </a:lnTo>
                    <a:lnTo>
                      <a:pt x="431" y="0"/>
                    </a:lnTo>
                    <a:close/>
                    <a:moveTo>
                      <a:pt x="426" y="1206"/>
                    </a:moveTo>
                    <a:lnTo>
                      <a:pt x="426" y="1206"/>
                    </a:lnTo>
                    <a:lnTo>
                      <a:pt x="392" y="1205"/>
                    </a:lnTo>
                    <a:lnTo>
                      <a:pt x="360" y="1200"/>
                    </a:lnTo>
                    <a:lnTo>
                      <a:pt x="329" y="1192"/>
                    </a:lnTo>
                    <a:lnTo>
                      <a:pt x="299" y="1180"/>
                    </a:lnTo>
                    <a:lnTo>
                      <a:pt x="272" y="1166"/>
                    </a:lnTo>
                    <a:lnTo>
                      <a:pt x="244" y="1150"/>
                    </a:lnTo>
                    <a:lnTo>
                      <a:pt x="219" y="1132"/>
                    </a:lnTo>
                    <a:lnTo>
                      <a:pt x="196" y="1110"/>
                    </a:lnTo>
                    <a:lnTo>
                      <a:pt x="175" y="1087"/>
                    </a:lnTo>
                    <a:lnTo>
                      <a:pt x="156" y="1063"/>
                    </a:lnTo>
                    <a:lnTo>
                      <a:pt x="140" y="1036"/>
                    </a:lnTo>
                    <a:lnTo>
                      <a:pt x="127" y="1007"/>
                    </a:lnTo>
                    <a:lnTo>
                      <a:pt x="116" y="978"/>
                    </a:lnTo>
                    <a:lnTo>
                      <a:pt x="108" y="946"/>
                    </a:lnTo>
                    <a:lnTo>
                      <a:pt x="103" y="914"/>
                    </a:lnTo>
                    <a:lnTo>
                      <a:pt x="101" y="880"/>
                    </a:lnTo>
                    <a:lnTo>
                      <a:pt x="101" y="880"/>
                    </a:lnTo>
                    <a:lnTo>
                      <a:pt x="101" y="874"/>
                    </a:lnTo>
                    <a:lnTo>
                      <a:pt x="103" y="867"/>
                    </a:lnTo>
                    <a:lnTo>
                      <a:pt x="108" y="861"/>
                    </a:lnTo>
                    <a:lnTo>
                      <a:pt x="111" y="856"/>
                    </a:lnTo>
                    <a:lnTo>
                      <a:pt x="116" y="851"/>
                    </a:lnTo>
                    <a:lnTo>
                      <a:pt x="122" y="848"/>
                    </a:lnTo>
                    <a:lnTo>
                      <a:pt x="129" y="846"/>
                    </a:lnTo>
                    <a:lnTo>
                      <a:pt x="137" y="845"/>
                    </a:lnTo>
                    <a:lnTo>
                      <a:pt x="137" y="845"/>
                    </a:lnTo>
                    <a:lnTo>
                      <a:pt x="143" y="846"/>
                    </a:lnTo>
                    <a:lnTo>
                      <a:pt x="150" y="848"/>
                    </a:lnTo>
                    <a:lnTo>
                      <a:pt x="156" y="851"/>
                    </a:lnTo>
                    <a:lnTo>
                      <a:pt x="161" y="856"/>
                    </a:lnTo>
                    <a:lnTo>
                      <a:pt x="166" y="861"/>
                    </a:lnTo>
                    <a:lnTo>
                      <a:pt x="169" y="867"/>
                    </a:lnTo>
                    <a:lnTo>
                      <a:pt x="170" y="874"/>
                    </a:lnTo>
                    <a:lnTo>
                      <a:pt x="172" y="880"/>
                    </a:lnTo>
                    <a:lnTo>
                      <a:pt x="172" y="880"/>
                    </a:lnTo>
                    <a:lnTo>
                      <a:pt x="174" y="907"/>
                    </a:lnTo>
                    <a:lnTo>
                      <a:pt x="177" y="932"/>
                    </a:lnTo>
                    <a:lnTo>
                      <a:pt x="183" y="956"/>
                    </a:lnTo>
                    <a:lnTo>
                      <a:pt x="191" y="980"/>
                    </a:lnTo>
                    <a:lnTo>
                      <a:pt x="203" y="1002"/>
                    </a:lnTo>
                    <a:lnTo>
                      <a:pt x="215" y="1023"/>
                    </a:lnTo>
                    <a:lnTo>
                      <a:pt x="230" y="1042"/>
                    </a:lnTo>
                    <a:lnTo>
                      <a:pt x="246" y="1060"/>
                    </a:lnTo>
                    <a:lnTo>
                      <a:pt x="265" y="1076"/>
                    </a:lnTo>
                    <a:lnTo>
                      <a:pt x="284" y="1092"/>
                    </a:lnTo>
                    <a:lnTo>
                      <a:pt x="305" y="1105"/>
                    </a:lnTo>
                    <a:lnTo>
                      <a:pt x="328" y="1115"/>
                    </a:lnTo>
                    <a:lnTo>
                      <a:pt x="350" y="1124"/>
                    </a:lnTo>
                    <a:lnTo>
                      <a:pt x="374" y="1129"/>
                    </a:lnTo>
                    <a:lnTo>
                      <a:pt x="400" y="1134"/>
                    </a:lnTo>
                    <a:lnTo>
                      <a:pt x="426" y="1135"/>
                    </a:lnTo>
                    <a:lnTo>
                      <a:pt x="426" y="1135"/>
                    </a:lnTo>
                    <a:lnTo>
                      <a:pt x="434" y="1135"/>
                    </a:lnTo>
                    <a:lnTo>
                      <a:pt x="440" y="1137"/>
                    </a:lnTo>
                    <a:lnTo>
                      <a:pt x="445" y="1140"/>
                    </a:lnTo>
                    <a:lnTo>
                      <a:pt x="451" y="1145"/>
                    </a:lnTo>
                    <a:lnTo>
                      <a:pt x="455" y="1150"/>
                    </a:lnTo>
                    <a:lnTo>
                      <a:pt x="458" y="1156"/>
                    </a:lnTo>
                    <a:lnTo>
                      <a:pt x="461" y="1163"/>
                    </a:lnTo>
                    <a:lnTo>
                      <a:pt x="461" y="1171"/>
                    </a:lnTo>
                    <a:lnTo>
                      <a:pt x="461" y="1171"/>
                    </a:lnTo>
                    <a:lnTo>
                      <a:pt x="461" y="1177"/>
                    </a:lnTo>
                    <a:lnTo>
                      <a:pt x="458" y="1184"/>
                    </a:lnTo>
                    <a:lnTo>
                      <a:pt x="455" y="1190"/>
                    </a:lnTo>
                    <a:lnTo>
                      <a:pt x="451" y="1195"/>
                    </a:lnTo>
                    <a:lnTo>
                      <a:pt x="445" y="1200"/>
                    </a:lnTo>
                    <a:lnTo>
                      <a:pt x="440" y="1203"/>
                    </a:lnTo>
                    <a:lnTo>
                      <a:pt x="434" y="1205"/>
                    </a:lnTo>
                    <a:lnTo>
                      <a:pt x="426" y="1206"/>
                    </a:lnTo>
                    <a:lnTo>
                      <a:pt x="426" y="120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小米兰亭_GB外压缩" panose="03000502000000000000" charset="-122"/>
                  <a:ea typeface="小米兰亭_GB外压缩" panose="03000502000000000000" charset="-122"/>
                </a:endParaRPr>
              </a:p>
            </p:txBody>
          </p:sp>
          <p:sp>
            <p:nvSpPr>
              <p:cNvPr id="18" name="Freeform 6"/>
              <p:cNvSpPr>
                <a:spLocks noEditPoints="1"/>
              </p:cNvSpPr>
              <p:nvPr/>
            </p:nvSpPr>
            <p:spPr bwMode="auto">
              <a:xfrm>
                <a:off x="10214716" y="2029749"/>
                <a:ext cx="248916" cy="459895"/>
              </a:xfrm>
              <a:custGeom>
                <a:avLst/>
                <a:gdLst>
                  <a:gd name="T0" fmla="*/ 931 w 1076"/>
                  <a:gd name="T1" fmla="*/ 438 h 1988"/>
                  <a:gd name="T2" fmla="*/ 695 w 1076"/>
                  <a:gd name="T3" fmla="*/ 58 h 1988"/>
                  <a:gd name="T4" fmla="*/ 554 w 1076"/>
                  <a:gd name="T5" fmla="*/ 157 h 1988"/>
                  <a:gd name="T6" fmla="*/ 327 w 1076"/>
                  <a:gd name="T7" fmla="*/ 530 h 1988"/>
                  <a:gd name="T8" fmla="*/ 125 w 1076"/>
                  <a:gd name="T9" fmla="*/ 917 h 1988"/>
                  <a:gd name="T10" fmla="*/ 42 w 1076"/>
                  <a:gd name="T11" fmla="*/ 1122 h 1988"/>
                  <a:gd name="T12" fmla="*/ 1 w 1076"/>
                  <a:gd name="T13" fmla="*/ 1296 h 1988"/>
                  <a:gd name="T14" fmla="*/ 3 w 1076"/>
                  <a:gd name="T15" fmla="*/ 1399 h 1988"/>
                  <a:gd name="T16" fmla="*/ 29 w 1076"/>
                  <a:gd name="T17" fmla="*/ 1527 h 1988"/>
                  <a:gd name="T18" fmla="*/ 79 w 1076"/>
                  <a:gd name="T19" fmla="*/ 1644 h 1988"/>
                  <a:gd name="T20" fmla="*/ 149 w 1076"/>
                  <a:gd name="T21" fmla="*/ 1749 h 1988"/>
                  <a:gd name="T22" fmla="*/ 238 w 1076"/>
                  <a:gd name="T23" fmla="*/ 1839 h 1988"/>
                  <a:gd name="T24" fmla="*/ 344 w 1076"/>
                  <a:gd name="T25" fmla="*/ 1909 h 1988"/>
                  <a:gd name="T26" fmla="*/ 461 w 1076"/>
                  <a:gd name="T27" fmla="*/ 1959 h 1988"/>
                  <a:gd name="T28" fmla="*/ 589 w 1076"/>
                  <a:gd name="T29" fmla="*/ 1985 h 1988"/>
                  <a:gd name="T30" fmla="*/ 687 w 1076"/>
                  <a:gd name="T31" fmla="*/ 1988 h 1988"/>
                  <a:gd name="T32" fmla="*/ 806 w 1076"/>
                  <a:gd name="T33" fmla="*/ 1970 h 1988"/>
                  <a:gd name="T34" fmla="*/ 890 w 1076"/>
                  <a:gd name="T35" fmla="*/ 1945 h 1988"/>
                  <a:gd name="T36" fmla="*/ 812 w 1076"/>
                  <a:gd name="T37" fmla="*/ 1858 h 1988"/>
                  <a:gd name="T38" fmla="*/ 755 w 1076"/>
                  <a:gd name="T39" fmla="*/ 1757 h 1988"/>
                  <a:gd name="T40" fmla="*/ 718 w 1076"/>
                  <a:gd name="T41" fmla="*/ 1644 h 1988"/>
                  <a:gd name="T42" fmla="*/ 703 w 1076"/>
                  <a:gd name="T43" fmla="*/ 1522 h 1988"/>
                  <a:gd name="T44" fmla="*/ 710 w 1076"/>
                  <a:gd name="T45" fmla="*/ 1458 h 1988"/>
                  <a:gd name="T46" fmla="*/ 763 w 1076"/>
                  <a:gd name="T47" fmla="*/ 1280 h 1988"/>
                  <a:gd name="T48" fmla="*/ 869 w 1076"/>
                  <a:gd name="T49" fmla="*/ 1053 h 1988"/>
                  <a:gd name="T50" fmla="*/ 1076 w 1076"/>
                  <a:gd name="T51" fmla="*/ 695 h 1988"/>
                  <a:gd name="T52" fmla="*/ 626 w 1076"/>
                  <a:gd name="T53" fmla="*/ 1813 h 1988"/>
                  <a:gd name="T54" fmla="*/ 531 w 1076"/>
                  <a:gd name="T55" fmla="*/ 1799 h 1988"/>
                  <a:gd name="T56" fmla="*/ 445 w 1076"/>
                  <a:gd name="T57" fmla="*/ 1766 h 1988"/>
                  <a:gd name="T58" fmla="*/ 366 w 1076"/>
                  <a:gd name="T59" fmla="*/ 1718 h 1988"/>
                  <a:gd name="T60" fmla="*/ 299 w 1076"/>
                  <a:gd name="T61" fmla="*/ 1657 h 1988"/>
                  <a:gd name="T62" fmla="*/ 244 w 1076"/>
                  <a:gd name="T63" fmla="*/ 1583 h 1988"/>
                  <a:gd name="T64" fmla="*/ 204 w 1076"/>
                  <a:gd name="T65" fmla="*/ 1500 h 1988"/>
                  <a:gd name="T66" fmla="*/ 180 w 1076"/>
                  <a:gd name="T67" fmla="*/ 1408 h 1988"/>
                  <a:gd name="T68" fmla="*/ 175 w 1076"/>
                  <a:gd name="T69" fmla="*/ 1336 h 1988"/>
                  <a:gd name="T70" fmla="*/ 185 w 1076"/>
                  <a:gd name="T71" fmla="*/ 1312 h 1988"/>
                  <a:gd name="T72" fmla="*/ 210 w 1076"/>
                  <a:gd name="T73" fmla="*/ 1301 h 1988"/>
                  <a:gd name="T74" fmla="*/ 230 w 1076"/>
                  <a:gd name="T75" fmla="*/ 1307 h 1988"/>
                  <a:gd name="T76" fmla="*/ 244 w 1076"/>
                  <a:gd name="T77" fmla="*/ 1330 h 1988"/>
                  <a:gd name="T78" fmla="*/ 247 w 1076"/>
                  <a:gd name="T79" fmla="*/ 1378 h 1988"/>
                  <a:gd name="T80" fmla="*/ 263 w 1076"/>
                  <a:gd name="T81" fmla="*/ 1456 h 1988"/>
                  <a:gd name="T82" fmla="*/ 315 w 1076"/>
                  <a:gd name="T83" fmla="*/ 1562 h 1988"/>
                  <a:gd name="T84" fmla="*/ 424 w 1076"/>
                  <a:gd name="T85" fmla="*/ 1673 h 1988"/>
                  <a:gd name="T86" fmla="*/ 530 w 1076"/>
                  <a:gd name="T87" fmla="*/ 1723 h 1988"/>
                  <a:gd name="T88" fmla="*/ 610 w 1076"/>
                  <a:gd name="T89" fmla="*/ 1739 h 1988"/>
                  <a:gd name="T90" fmla="*/ 658 w 1076"/>
                  <a:gd name="T91" fmla="*/ 1742 h 1988"/>
                  <a:gd name="T92" fmla="*/ 681 w 1076"/>
                  <a:gd name="T93" fmla="*/ 1757 h 1988"/>
                  <a:gd name="T94" fmla="*/ 686 w 1076"/>
                  <a:gd name="T95" fmla="*/ 1778 h 1988"/>
                  <a:gd name="T96" fmla="*/ 676 w 1076"/>
                  <a:gd name="T97" fmla="*/ 1802 h 1988"/>
                  <a:gd name="T98" fmla="*/ 650 w 1076"/>
                  <a:gd name="T99" fmla="*/ 1813 h 19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076" h="1988">
                    <a:moveTo>
                      <a:pt x="1076" y="695"/>
                    </a:moveTo>
                    <a:lnTo>
                      <a:pt x="1076" y="695"/>
                    </a:lnTo>
                    <a:lnTo>
                      <a:pt x="1004" y="564"/>
                    </a:lnTo>
                    <a:lnTo>
                      <a:pt x="931" y="438"/>
                    </a:lnTo>
                    <a:lnTo>
                      <a:pt x="861" y="319"/>
                    </a:lnTo>
                    <a:lnTo>
                      <a:pt x="795" y="215"/>
                    </a:lnTo>
                    <a:lnTo>
                      <a:pt x="739" y="127"/>
                    </a:lnTo>
                    <a:lnTo>
                      <a:pt x="695" y="58"/>
                    </a:lnTo>
                    <a:lnTo>
                      <a:pt x="657" y="0"/>
                    </a:lnTo>
                    <a:lnTo>
                      <a:pt x="657" y="0"/>
                    </a:lnTo>
                    <a:lnTo>
                      <a:pt x="628" y="42"/>
                    </a:lnTo>
                    <a:lnTo>
                      <a:pt x="554" y="157"/>
                    </a:lnTo>
                    <a:lnTo>
                      <a:pt x="504" y="236"/>
                    </a:lnTo>
                    <a:lnTo>
                      <a:pt x="448" y="326"/>
                    </a:lnTo>
                    <a:lnTo>
                      <a:pt x="389" y="424"/>
                    </a:lnTo>
                    <a:lnTo>
                      <a:pt x="327" y="530"/>
                    </a:lnTo>
                    <a:lnTo>
                      <a:pt x="266" y="639"/>
                    </a:lnTo>
                    <a:lnTo>
                      <a:pt x="207" y="750"/>
                    </a:lnTo>
                    <a:lnTo>
                      <a:pt x="151" y="862"/>
                    </a:lnTo>
                    <a:lnTo>
                      <a:pt x="125" y="917"/>
                    </a:lnTo>
                    <a:lnTo>
                      <a:pt x="101" y="970"/>
                    </a:lnTo>
                    <a:lnTo>
                      <a:pt x="80" y="1023"/>
                    </a:lnTo>
                    <a:lnTo>
                      <a:pt x="59" y="1074"/>
                    </a:lnTo>
                    <a:lnTo>
                      <a:pt x="42" y="1122"/>
                    </a:lnTo>
                    <a:lnTo>
                      <a:pt x="27" y="1171"/>
                    </a:lnTo>
                    <a:lnTo>
                      <a:pt x="16" y="1214"/>
                    </a:lnTo>
                    <a:lnTo>
                      <a:pt x="6" y="1256"/>
                    </a:lnTo>
                    <a:lnTo>
                      <a:pt x="1" y="1296"/>
                    </a:lnTo>
                    <a:lnTo>
                      <a:pt x="0" y="1331"/>
                    </a:lnTo>
                    <a:lnTo>
                      <a:pt x="0" y="1331"/>
                    </a:lnTo>
                    <a:lnTo>
                      <a:pt x="0" y="1365"/>
                    </a:lnTo>
                    <a:lnTo>
                      <a:pt x="3" y="1399"/>
                    </a:lnTo>
                    <a:lnTo>
                      <a:pt x="6" y="1431"/>
                    </a:lnTo>
                    <a:lnTo>
                      <a:pt x="13" y="1463"/>
                    </a:lnTo>
                    <a:lnTo>
                      <a:pt x="19" y="1495"/>
                    </a:lnTo>
                    <a:lnTo>
                      <a:pt x="29" y="1527"/>
                    </a:lnTo>
                    <a:lnTo>
                      <a:pt x="38" y="1558"/>
                    </a:lnTo>
                    <a:lnTo>
                      <a:pt x="51" y="1587"/>
                    </a:lnTo>
                    <a:lnTo>
                      <a:pt x="64" y="1615"/>
                    </a:lnTo>
                    <a:lnTo>
                      <a:pt x="79" y="1644"/>
                    </a:lnTo>
                    <a:lnTo>
                      <a:pt x="95" y="1672"/>
                    </a:lnTo>
                    <a:lnTo>
                      <a:pt x="111" y="1699"/>
                    </a:lnTo>
                    <a:lnTo>
                      <a:pt x="130" y="1725"/>
                    </a:lnTo>
                    <a:lnTo>
                      <a:pt x="149" y="1749"/>
                    </a:lnTo>
                    <a:lnTo>
                      <a:pt x="170" y="1773"/>
                    </a:lnTo>
                    <a:lnTo>
                      <a:pt x="191" y="1795"/>
                    </a:lnTo>
                    <a:lnTo>
                      <a:pt x="215" y="1818"/>
                    </a:lnTo>
                    <a:lnTo>
                      <a:pt x="238" y="1839"/>
                    </a:lnTo>
                    <a:lnTo>
                      <a:pt x="263" y="1858"/>
                    </a:lnTo>
                    <a:lnTo>
                      <a:pt x="289" y="1876"/>
                    </a:lnTo>
                    <a:lnTo>
                      <a:pt x="316" y="1893"/>
                    </a:lnTo>
                    <a:lnTo>
                      <a:pt x="344" y="1909"/>
                    </a:lnTo>
                    <a:lnTo>
                      <a:pt x="371" y="1924"/>
                    </a:lnTo>
                    <a:lnTo>
                      <a:pt x="400" y="1937"/>
                    </a:lnTo>
                    <a:lnTo>
                      <a:pt x="430" y="1948"/>
                    </a:lnTo>
                    <a:lnTo>
                      <a:pt x="461" y="1959"/>
                    </a:lnTo>
                    <a:lnTo>
                      <a:pt x="491" y="1967"/>
                    </a:lnTo>
                    <a:lnTo>
                      <a:pt x="523" y="1975"/>
                    </a:lnTo>
                    <a:lnTo>
                      <a:pt x="556" y="1980"/>
                    </a:lnTo>
                    <a:lnTo>
                      <a:pt x="589" y="1985"/>
                    </a:lnTo>
                    <a:lnTo>
                      <a:pt x="623" y="1988"/>
                    </a:lnTo>
                    <a:lnTo>
                      <a:pt x="657" y="1988"/>
                    </a:lnTo>
                    <a:lnTo>
                      <a:pt x="657" y="1988"/>
                    </a:lnTo>
                    <a:lnTo>
                      <a:pt x="687" y="1988"/>
                    </a:lnTo>
                    <a:lnTo>
                      <a:pt x="718" y="1985"/>
                    </a:lnTo>
                    <a:lnTo>
                      <a:pt x="747" y="1982"/>
                    </a:lnTo>
                    <a:lnTo>
                      <a:pt x="777" y="1977"/>
                    </a:lnTo>
                    <a:lnTo>
                      <a:pt x="806" y="1970"/>
                    </a:lnTo>
                    <a:lnTo>
                      <a:pt x="835" y="1962"/>
                    </a:lnTo>
                    <a:lnTo>
                      <a:pt x="862" y="1954"/>
                    </a:lnTo>
                    <a:lnTo>
                      <a:pt x="890" y="1945"/>
                    </a:lnTo>
                    <a:lnTo>
                      <a:pt x="890" y="1945"/>
                    </a:lnTo>
                    <a:lnTo>
                      <a:pt x="869" y="1924"/>
                    </a:lnTo>
                    <a:lnTo>
                      <a:pt x="849" y="1903"/>
                    </a:lnTo>
                    <a:lnTo>
                      <a:pt x="830" y="1880"/>
                    </a:lnTo>
                    <a:lnTo>
                      <a:pt x="812" y="1858"/>
                    </a:lnTo>
                    <a:lnTo>
                      <a:pt x="796" y="1834"/>
                    </a:lnTo>
                    <a:lnTo>
                      <a:pt x="780" y="1808"/>
                    </a:lnTo>
                    <a:lnTo>
                      <a:pt x="768" y="1782"/>
                    </a:lnTo>
                    <a:lnTo>
                      <a:pt x="755" y="1757"/>
                    </a:lnTo>
                    <a:lnTo>
                      <a:pt x="743" y="1729"/>
                    </a:lnTo>
                    <a:lnTo>
                      <a:pt x="732" y="1702"/>
                    </a:lnTo>
                    <a:lnTo>
                      <a:pt x="724" y="1673"/>
                    </a:lnTo>
                    <a:lnTo>
                      <a:pt x="718" y="1644"/>
                    </a:lnTo>
                    <a:lnTo>
                      <a:pt x="711" y="1614"/>
                    </a:lnTo>
                    <a:lnTo>
                      <a:pt x="706" y="1585"/>
                    </a:lnTo>
                    <a:lnTo>
                      <a:pt x="705" y="1554"/>
                    </a:lnTo>
                    <a:lnTo>
                      <a:pt x="703" y="1522"/>
                    </a:lnTo>
                    <a:lnTo>
                      <a:pt x="703" y="1522"/>
                    </a:lnTo>
                    <a:lnTo>
                      <a:pt x="705" y="1503"/>
                    </a:lnTo>
                    <a:lnTo>
                      <a:pt x="706" y="1481"/>
                    </a:lnTo>
                    <a:lnTo>
                      <a:pt x="710" y="1458"/>
                    </a:lnTo>
                    <a:lnTo>
                      <a:pt x="715" y="1436"/>
                    </a:lnTo>
                    <a:lnTo>
                      <a:pt x="726" y="1386"/>
                    </a:lnTo>
                    <a:lnTo>
                      <a:pt x="743" y="1334"/>
                    </a:lnTo>
                    <a:lnTo>
                      <a:pt x="763" y="1280"/>
                    </a:lnTo>
                    <a:lnTo>
                      <a:pt x="785" y="1225"/>
                    </a:lnTo>
                    <a:lnTo>
                      <a:pt x="811" y="1167"/>
                    </a:lnTo>
                    <a:lnTo>
                      <a:pt x="838" y="1111"/>
                    </a:lnTo>
                    <a:lnTo>
                      <a:pt x="869" y="1053"/>
                    </a:lnTo>
                    <a:lnTo>
                      <a:pt x="898" y="996"/>
                    </a:lnTo>
                    <a:lnTo>
                      <a:pt x="960" y="886"/>
                    </a:lnTo>
                    <a:lnTo>
                      <a:pt x="1021" y="785"/>
                    </a:lnTo>
                    <a:lnTo>
                      <a:pt x="1076" y="695"/>
                    </a:lnTo>
                    <a:lnTo>
                      <a:pt x="1076" y="695"/>
                    </a:lnTo>
                    <a:close/>
                    <a:moveTo>
                      <a:pt x="650" y="1813"/>
                    </a:moveTo>
                    <a:lnTo>
                      <a:pt x="650" y="1813"/>
                    </a:lnTo>
                    <a:lnTo>
                      <a:pt x="626" y="1813"/>
                    </a:lnTo>
                    <a:lnTo>
                      <a:pt x="602" y="1810"/>
                    </a:lnTo>
                    <a:lnTo>
                      <a:pt x="578" y="1807"/>
                    </a:lnTo>
                    <a:lnTo>
                      <a:pt x="556" y="1803"/>
                    </a:lnTo>
                    <a:lnTo>
                      <a:pt x="531" y="1799"/>
                    </a:lnTo>
                    <a:lnTo>
                      <a:pt x="509" y="1792"/>
                    </a:lnTo>
                    <a:lnTo>
                      <a:pt x="486" y="1784"/>
                    </a:lnTo>
                    <a:lnTo>
                      <a:pt x="466" y="1776"/>
                    </a:lnTo>
                    <a:lnTo>
                      <a:pt x="445" y="1766"/>
                    </a:lnTo>
                    <a:lnTo>
                      <a:pt x="424" y="1755"/>
                    </a:lnTo>
                    <a:lnTo>
                      <a:pt x="405" y="1744"/>
                    </a:lnTo>
                    <a:lnTo>
                      <a:pt x="385" y="1731"/>
                    </a:lnTo>
                    <a:lnTo>
                      <a:pt x="366" y="1718"/>
                    </a:lnTo>
                    <a:lnTo>
                      <a:pt x="348" y="1704"/>
                    </a:lnTo>
                    <a:lnTo>
                      <a:pt x="331" y="1689"/>
                    </a:lnTo>
                    <a:lnTo>
                      <a:pt x="315" y="1673"/>
                    </a:lnTo>
                    <a:lnTo>
                      <a:pt x="299" y="1657"/>
                    </a:lnTo>
                    <a:lnTo>
                      <a:pt x="284" y="1640"/>
                    </a:lnTo>
                    <a:lnTo>
                      <a:pt x="270" y="1622"/>
                    </a:lnTo>
                    <a:lnTo>
                      <a:pt x="255" y="1603"/>
                    </a:lnTo>
                    <a:lnTo>
                      <a:pt x="244" y="1583"/>
                    </a:lnTo>
                    <a:lnTo>
                      <a:pt x="233" y="1564"/>
                    </a:lnTo>
                    <a:lnTo>
                      <a:pt x="221" y="1543"/>
                    </a:lnTo>
                    <a:lnTo>
                      <a:pt x="212" y="1522"/>
                    </a:lnTo>
                    <a:lnTo>
                      <a:pt x="204" y="1500"/>
                    </a:lnTo>
                    <a:lnTo>
                      <a:pt x="196" y="1477"/>
                    </a:lnTo>
                    <a:lnTo>
                      <a:pt x="189" y="1455"/>
                    </a:lnTo>
                    <a:lnTo>
                      <a:pt x="185" y="1432"/>
                    </a:lnTo>
                    <a:lnTo>
                      <a:pt x="180" y="1408"/>
                    </a:lnTo>
                    <a:lnTo>
                      <a:pt x="177" y="1386"/>
                    </a:lnTo>
                    <a:lnTo>
                      <a:pt x="175" y="1360"/>
                    </a:lnTo>
                    <a:lnTo>
                      <a:pt x="175" y="1336"/>
                    </a:lnTo>
                    <a:lnTo>
                      <a:pt x="175" y="1336"/>
                    </a:lnTo>
                    <a:lnTo>
                      <a:pt x="175" y="1330"/>
                    </a:lnTo>
                    <a:lnTo>
                      <a:pt x="177" y="1323"/>
                    </a:lnTo>
                    <a:lnTo>
                      <a:pt x="180" y="1317"/>
                    </a:lnTo>
                    <a:lnTo>
                      <a:pt x="185" y="1312"/>
                    </a:lnTo>
                    <a:lnTo>
                      <a:pt x="189" y="1307"/>
                    </a:lnTo>
                    <a:lnTo>
                      <a:pt x="196" y="1304"/>
                    </a:lnTo>
                    <a:lnTo>
                      <a:pt x="202" y="1302"/>
                    </a:lnTo>
                    <a:lnTo>
                      <a:pt x="210" y="1301"/>
                    </a:lnTo>
                    <a:lnTo>
                      <a:pt x="210" y="1301"/>
                    </a:lnTo>
                    <a:lnTo>
                      <a:pt x="217" y="1302"/>
                    </a:lnTo>
                    <a:lnTo>
                      <a:pt x="223" y="1304"/>
                    </a:lnTo>
                    <a:lnTo>
                      <a:pt x="230" y="1307"/>
                    </a:lnTo>
                    <a:lnTo>
                      <a:pt x="234" y="1312"/>
                    </a:lnTo>
                    <a:lnTo>
                      <a:pt x="239" y="1317"/>
                    </a:lnTo>
                    <a:lnTo>
                      <a:pt x="242" y="1323"/>
                    </a:lnTo>
                    <a:lnTo>
                      <a:pt x="244" y="1330"/>
                    </a:lnTo>
                    <a:lnTo>
                      <a:pt x="246" y="1336"/>
                    </a:lnTo>
                    <a:lnTo>
                      <a:pt x="246" y="1336"/>
                    </a:lnTo>
                    <a:lnTo>
                      <a:pt x="246" y="1357"/>
                    </a:lnTo>
                    <a:lnTo>
                      <a:pt x="247" y="1378"/>
                    </a:lnTo>
                    <a:lnTo>
                      <a:pt x="250" y="1399"/>
                    </a:lnTo>
                    <a:lnTo>
                      <a:pt x="254" y="1418"/>
                    </a:lnTo>
                    <a:lnTo>
                      <a:pt x="258" y="1437"/>
                    </a:lnTo>
                    <a:lnTo>
                      <a:pt x="263" y="1456"/>
                    </a:lnTo>
                    <a:lnTo>
                      <a:pt x="270" y="1476"/>
                    </a:lnTo>
                    <a:lnTo>
                      <a:pt x="278" y="1493"/>
                    </a:lnTo>
                    <a:lnTo>
                      <a:pt x="294" y="1530"/>
                    </a:lnTo>
                    <a:lnTo>
                      <a:pt x="315" y="1562"/>
                    </a:lnTo>
                    <a:lnTo>
                      <a:pt x="339" y="1595"/>
                    </a:lnTo>
                    <a:lnTo>
                      <a:pt x="364" y="1624"/>
                    </a:lnTo>
                    <a:lnTo>
                      <a:pt x="393" y="1649"/>
                    </a:lnTo>
                    <a:lnTo>
                      <a:pt x="424" y="1673"/>
                    </a:lnTo>
                    <a:lnTo>
                      <a:pt x="458" y="1693"/>
                    </a:lnTo>
                    <a:lnTo>
                      <a:pt x="493" y="1710"/>
                    </a:lnTo>
                    <a:lnTo>
                      <a:pt x="512" y="1717"/>
                    </a:lnTo>
                    <a:lnTo>
                      <a:pt x="530" y="1723"/>
                    </a:lnTo>
                    <a:lnTo>
                      <a:pt x="549" y="1729"/>
                    </a:lnTo>
                    <a:lnTo>
                      <a:pt x="570" y="1734"/>
                    </a:lnTo>
                    <a:lnTo>
                      <a:pt x="589" y="1738"/>
                    </a:lnTo>
                    <a:lnTo>
                      <a:pt x="610" y="1739"/>
                    </a:lnTo>
                    <a:lnTo>
                      <a:pt x="629" y="1741"/>
                    </a:lnTo>
                    <a:lnTo>
                      <a:pt x="650" y="1742"/>
                    </a:lnTo>
                    <a:lnTo>
                      <a:pt x="650" y="1742"/>
                    </a:lnTo>
                    <a:lnTo>
                      <a:pt x="658" y="1742"/>
                    </a:lnTo>
                    <a:lnTo>
                      <a:pt x="665" y="1744"/>
                    </a:lnTo>
                    <a:lnTo>
                      <a:pt x="671" y="1749"/>
                    </a:lnTo>
                    <a:lnTo>
                      <a:pt x="676" y="1752"/>
                    </a:lnTo>
                    <a:lnTo>
                      <a:pt x="681" y="1757"/>
                    </a:lnTo>
                    <a:lnTo>
                      <a:pt x="684" y="1763"/>
                    </a:lnTo>
                    <a:lnTo>
                      <a:pt x="686" y="1770"/>
                    </a:lnTo>
                    <a:lnTo>
                      <a:pt x="686" y="1778"/>
                    </a:lnTo>
                    <a:lnTo>
                      <a:pt x="686" y="1778"/>
                    </a:lnTo>
                    <a:lnTo>
                      <a:pt x="686" y="1784"/>
                    </a:lnTo>
                    <a:lnTo>
                      <a:pt x="684" y="1791"/>
                    </a:lnTo>
                    <a:lnTo>
                      <a:pt x="681" y="1797"/>
                    </a:lnTo>
                    <a:lnTo>
                      <a:pt x="676" y="1802"/>
                    </a:lnTo>
                    <a:lnTo>
                      <a:pt x="671" y="1807"/>
                    </a:lnTo>
                    <a:lnTo>
                      <a:pt x="665" y="1810"/>
                    </a:lnTo>
                    <a:lnTo>
                      <a:pt x="658" y="1811"/>
                    </a:lnTo>
                    <a:lnTo>
                      <a:pt x="650" y="1813"/>
                    </a:lnTo>
                    <a:lnTo>
                      <a:pt x="650" y="181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小米兰亭_GB外压缩" panose="03000502000000000000" charset="-122"/>
                  <a:ea typeface="小米兰亭_GB外压缩" panose="03000502000000000000" charset="-122"/>
                </a:endParaRPr>
              </a:p>
            </p:txBody>
          </p:sp>
        </p:grpSp>
      </p:grpSp>
      <p:grpSp>
        <p:nvGrpSpPr>
          <p:cNvPr id="19" name="组合 18"/>
          <p:cNvGrpSpPr/>
          <p:nvPr/>
        </p:nvGrpSpPr>
        <p:grpSpPr>
          <a:xfrm>
            <a:off x="8869488" y="1723092"/>
            <a:ext cx="936000" cy="936000"/>
            <a:chOff x="8869488" y="1723092"/>
            <a:chExt cx="936000" cy="936000"/>
          </a:xfrm>
        </p:grpSpPr>
        <p:sp>
          <p:nvSpPr>
            <p:cNvPr id="20" name="椭圆 19"/>
            <p:cNvSpPr/>
            <p:nvPr/>
          </p:nvSpPr>
          <p:spPr>
            <a:xfrm>
              <a:off x="8869488" y="1723092"/>
              <a:ext cx="936000" cy="936000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小米兰亭_GB外压缩" panose="03000502000000000000" charset="-122"/>
                <a:ea typeface="小米兰亭_GB外压缩" panose="03000502000000000000" charset="-122"/>
              </a:endParaRPr>
            </a:p>
          </p:txBody>
        </p:sp>
        <p:sp>
          <p:nvSpPr>
            <p:cNvPr id="21" name="任意多边形 23"/>
            <p:cNvSpPr/>
            <p:nvPr/>
          </p:nvSpPr>
          <p:spPr bwMode="auto">
            <a:xfrm rot="900000">
              <a:off x="9164713" y="1994570"/>
              <a:ext cx="345550" cy="393044"/>
            </a:xfrm>
            <a:custGeom>
              <a:avLst/>
              <a:gdLst>
                <a:gd name="connsiteX0" fmla="*/ 5640 w 273914"/>
                <a:gd name="connsiteY0" fmla="*/ 220715 h 311563"/>
                <a:gd name="connsiteX1" fmla="*/ 6859 w 273914"/>
                <a:gd name="connsiteY1" fmla="*/ 220563 h 311563"/>
                <a:gd name="connsiteX2" fmla="*/ 22712 w 273914"/>
                <a:gd name="connsiteY2" fmla="*/ 219801 h 311563"/>
                <a:gd name="connsiteX3" fmla="*/ 40699 w 273914"/>
                <a:gd name="connsiteY3" fmla="*/ 219038 h 311563"/>
                <a:gd name="connsiteX4" fmla="*/ 51369 w 273914"/>
                <a:gd name="connsiteY4" fmla="*/ 218581 h 311563"/>
                <a:gd name="connsiteX5" fmla="*/ 63410 w 273914"/>
                <a:gd name="connsiteY5" fmla="*/ 217819 h 311563"/>
                <a:gd name="connsiteX6" fmla="*/ 71946 w 273914"/>
                <a:gd name="connsiteY6" fmla="*/ 217362 h 311563"/>
                <a:gd name="connsiteX7" fmla="*/ 81092 w 273914"/>
                <a:gd name="connsiteY7" fmla="*/ 216295 h 311563"/>
                <a:gd name="connsiteX8" fmla="*/ 82464 w 273914"/>
                <a:gd name="connsiteY8" fmla="*/ 236416 h 311563"/>
                <a:gd name="connsiteX9" fmla="*/ 73166 w 273914"/>
                <a:gd name="connsiteY9" fmla="*/ 236873 h 311563"/>
                <a:gd name="connsiteX10" fmla="*/ 64325 w 273914"/>
                <a:gd name="connsiteY10" fmla="*/ 237178 h 311563"/>
                <a:gd name="connsiteX11" fmla="*/ 54570 w 273914"/>
                <a:gd name="connsiteY11" fmla="*/ 237178 h 311563"/>
                <a:gd name="connsiteX12" fmla="*/ 80330 w 273914"/>
                <a:gd name="connsiteY12" fmla="*/ 262786 h 311563"/>
                <a:gd name="connsiteX13" fmla="*/ 81245 w 273914"/>
                <a:gd name="connsiteY13" fmla="*/ 264005 h 311563"/>
                <a:gd name="connsiteX14" fmla="*/ 81702 w 273914"/>
                <a:gd name="connsiteY14" fmla="*/ 265225 h 311563"/>
                <a:gd name="connsiteX15" fmla="*/ 82312 w 273914"/>
                <a:gd name="connsiteY15" fmla="*/ 266749 h 311563"/>
                <a:gd name="connsiteX16" fmla="*/ 82464 w 273914"/>
                <a:gd name="connsiteY16" fmla="*/ 268273 h 311563"/>
                <a:gd name="connsiteX17" fmla="*/ 82312 w 273914"/>
                <a:gd name="connsiteY17" fmla="*/ 269493 h 311563"/>
                <a:gd name="connsiteX18" fmla="*/ 81702 w 273914"/>
                <a:gd name="connsiteY18" fmla="*/ 270864 h 311563"/>
                <a:gd name="connsiteX19" fmla="*/ 81245 w 273914"/>
                <a:gd name="connsiteY19" fmla="*/ 272084 h 311563"/>
                <a:gd name="connsiteX20" fmla="*/ 80330 w 273914"/>
                <a:gd name="connsiteY20" fmla="*/ 273303 h 311563"/>
                <a:gd name="connsiteX21" fmla="*/ 79111 w 273914"/>
                <a:gd name="connsiteY21" fmla="*/ 274370 h 311563"/>
                <a:gd name="connsiteX22" fmla="*/ 77891 w 273914"/>
                <a:gd name="connsiteY22" fmla="*/ 275133 h 311563"/>
                <a:gd name="connsiteX23" fmla="*/ 76367 w 273914"/>
                <a:gd name="connsiteY23" fmla="*/ 275285 h 311563"/>
                <a:gd name="connsiteX24" fmla="*/ 75147 w 273914"/>
                <a:gd name="connsiteY24" fmla="*/ 275590 h 311563"/>
                <a:gd name="connsiteX25" fmla="*/ 73623 w 273914"/>
                <a:gd name="connsiteY25" fmla="*/ 275285 h 311563"/>
                <a:gd name="connsiteX26" fmla="*/ 72251 w 273914"/>
                <a:gd name="connsiteY26" fmla="*/ 275133 h 311563"/>
                <a:gd name="connsiteX27" fmla="*/ 71032 w 273914"/>
                <a:gd name="connsiteY27" fmla="*/ 274371 h 311563"/>
                <a:gd name="connsiteX28" fmla="*/ 69813 w 273914"/>
                <a:gd name="connsiteY28" fmla="*/ 273304 h 311563"/>
                <a:gd name="connsiteX29" fmla="*/ 35668 w 273914"/>
                <a:gd name="connsiteY29" fmla="*/ 239312 h 311563"/>
                <a:gd name="connsiteX30" fmla="*/ 34754 w 273914"/>
                <a:gd name="connsiteY30" fmla="*/ 238092 h 311563"/>
                <a:gd name="connsiteX31" fmla="*/ 33992 w 273914"/>
                <a:gd name="connsiteY31" fmla="*/ 236720 h 311563"/>
                <a:gd name="connsiteX32" fmla="*/ 22560 w 273914"/>
                <a:gd name="connsiteY32" fmla="*/ 236111 h 311563"/>
                <a:gd name="connsiteX33" fmla="*/ 6859 w 273914"/>
                <a:gd name="connsiteY33" fmla="*/ 235196 h 311563"/>
                <a:gd name="connsiteX34" fmla="*/ 5335 w 273914"/>
                <a:gd name="connsiteY34" fmla="*/ 234891 h 311563"/>
                <a:gd name="connsiteX35" fmla="*/ 4116 w 273914"/>
                <a:gd name="connsiteY35" fmla="*/ 234434 h 311563"/>
                <a:gd name="connsiteX36" fmla="*/ 2896 w 273914"/>
                <a:gd name="connsiteY36" fmla="*/ 233672 h 311563"/>
                <a:gd name="connsiteX37" fmla="*/ 1677 w 273914"/>
                <a:gd name="connsiteY37" fmla="*/ 232757 h 311563"/>
                <a:gd name="connsiteX38" fmla="*/ 915 w 273914"/>
                <a:gd name="connsiteY38" fmla="*/ 231690 h 311563"/>
                <a:gd name="connsiteX39" fmla="*/ 305 w 273914"/>
                <a:gd name="connsiteY39" fmla="*/ 230318 h 311563"/>
                <a:gd name="connsiteX40" fmla="*/ 0 w 273914"/>
                <a:gd name="connsiteY40" fmla="*/ 229099 h 311563"/>
                <a:gd name="connsiteX41" fmla="*/ 0 w 273914"/>
                <a:gd name="connsiteY41" fmla="*/ 227575 h 311563"/>
                <a:gd name="connsiteX42" fmla="*/ 305 w 273914"/>
                <a:gd name="connsiteY42" fmla="*/ 226203 h 311563"/>
                <a:gd name="connsiteX43" fmla="*/ 457 w 273914"/>
                <a:gd name="connsiteY43" fmla="*/ 224831 h 311563"/>
                <a:gd name="connsiteX44" fmla="*/ 1220 w 273914"/>
                <a:gd name="connsiteY44" fmla="*/ 223611 h 311563"/>
                <a:gd name="connsiteX45" fmla="*/ 2134 w 273914"/>
                <a:gd name="connsiteY45" fmla="*/ 222697 h 311563"/>
                <a:gd name="connsiteX46" fmla="*/ 3201 w 273914"/>
                <a:gd name="connsiteY46" fmla="*/ 221782 h 311563"/>
                <a:gd name="connsiteX47" fmla="*/ 4421 w 273914"/>
                <a:gd name="connsiteY47" fmla="*/ 221173 h 311563"/>
                <a:gd name="connsiteX48" fmla="*/ 168738 w 273914"/>
                <a:gd name="connsiteY48" fmla="*/ 92981 h 311563"/>
                <a:gd name="connsiteX49" fmla="*/ 169957 w 273914"/>
                <a:gd name="connsiteY49" fmla="*/ 92981 h 311563"/>
                <a:gd name="connsiteX50" fmla="*/ 171329 w 273914"/>
                <a:gd name="connsiteY50" fmla="*/ 92981 h 311563"/>
                <a:gd name="connsiteX51" fmla="*/ 172853 w 273914"/>
                <a:gd name="connsiteY51" fmla="*/ 93438 h 311563"/>
                <a:gd name="connsiteX52" fmla="*/ 174073 w 273914"/>
                <a:gd name="connsiteY52" fmla="*/ 94200 h 311563"/>
                <a:gd name="connsiteX53" fmla="*/ 175292 w 273914"/>
                <a:gd name="connsiteY53" fmla="*/ 94962 h 311563"/>
                <a:gd name="connsiteX54" fmla="*/ 186115 w 273914"/>
                <a:gd name="connsiteY54" fmla="*/ 105937 h 311563"/>
                <a:gd name="connsiteX55" fmla="*/ 187487 w 273914"/>
                <a:gd name="connsiteY55" fmla="*/ 89780 h 311563"/>
                <a:gd name="connsiteX56" fmla="*/ 193126 w 273914"/>
                <a:gd name="connsiteY56" fmla="*/ 89475 h 311563"/>
                <a:gd name="connsiteX57" fmla="*/ 198766 w 273914"/>
                <a:gd name="connsiteY57" fmla="*/ 89475 h 311563"/>
                <a:gd name="connsiteX58" fmla="*/ 207607 w 273914"/>
                <a:gd name="connsiteY58" fmla="*/ 89475 h 311563"/>
                <a:gd name="connsiteX59" fmla="*/ 207607 w 273914"/>
                <a:gd name="connsiteY59" fmla="*/ 91914 h 311563"/>
                <a:gd name="connsiteX60" fmla="*/ 207150 w 273914"/>
                <a:gd name="connsiteY60" fmla="*/ 107461 h 311563"/>
                <a:gd name="connsiteX61" fmla="*/ 206540 w 273914"/>
                <a:gd name="connsiteY61" fmla="*/ 115235 h 311563"/>
                <a:gd name="connsiteX62" fmla="*/ 205930 w 273914"/>
                <a:gd name="connsiteY62" fmla="*/ 123314 h 311563"/>
                <a:gd name="connsiteX63" fmla="*/ 204863 w 273914"/>
                <a:gd name="connsiteY63" fmla="*/ 131697 h 311563"/>
                <a:gd name="connsiteX64" fmla="*/ 203644 w 273914"/>
                <a:gd name="connsiteY64" fmla="*/ 140233 h 311563"/>
                <a:gd name="connsiteX65" fmla="*/ 202272 w 273914"/>
                <a:gd name="connsiteY65" fmla="*/ 148464 h 311563"/>
                <a:gd name="connsiteX66" fmla="*/ 200443 w 273914"/>
                <a:gd name="connsiteY66" fmla="*/ 157305 h 311563"/>
                <a:gd name="connsiteX67" fmla="*/ 198309 w 273914"/>
                <a:gd name="connsiteY67" fmla="*/ 165841 h 311563"/>
                <a:gd name="connsiteX68" fmla="*/ 196785 w 273914"/>
                <a:gd name="connsiteY68" fmla="*/ 170262 h 311563"/>
                <a:gd name="connsiteX69" fmla="*/ 195413 w 273914"/>
                <a:gd name="connsiteY69" fmla="*/ 174682 h 311563"/>
                <a:gd name="connsiteX70" fmla="*/ 193888 w 273914"/>
                <a:gd name="connsiteY70" fmla="*/ 179102 h 311563"/>
                <a:gd name="connsiteX71" fmla="*/ 191907 w 273914"/>
                <a:gd name="connsiteY71" fmla="*/ 183523 h 311563"/>
                <a:gd name="connsiteX72" fmla="*/ 189773 w 273914"/>
                <a:gd name="connsiteY72" fmla="*/ 187943 h 311563"/>
                <a:gd name="connsiteX73" fmla="*/ 187334 w 273914"/>
                <a:gd name="connsiteY73" fmla="*/ 192364 h 311563"/>
                <a:gd name="connsiteX74" fmla="*/ 184133 w 273914"/>
                <a:gd name="connsiteY74" fmla="*/ 196937 h 311563"/>
                <a:gd name="connsiteX75" fmla="*/ 182609 w 273914"/>
                <a:gd name="connsiteY75" fmla="*/ 198918 h 311563"/>
                <a:gd name="connsiteX76" fmla="*/ 181084 w 273914"/>
                <a:gd name="connsiteY76" fmla="*/ 200747 h 311563"/>
                <a:gd name="connsiteX77" fmla="*/ 180475 w 273914"/>
                <a:gd name="connsiteY77" fmla="*/ 201357 h 311563"/>
                <a:gd name="connsiteX78" fmla="*/ 180170 w 273914"/>
                <a:gd name="connsiteY78" fmla="*/ 201967 h 311563"/>
                <a:gd name="connsiteX79" fmla="*/ 179865 w 273914"/>
                <a:gd name="connsiteY79" fmla="*/ 202119 h 311563"/>
                <a:gd name="connsiteX80" fmla="*/ 179255 w 273914"/>
                <a:gd name="connsiteY80" fmla="*/ 202881 h 311563"/>
                <a:gd name="connsiteX81" fmla="*/ 177426 w 273914"/>
                <a:gd name="connsiteY81" fmla="*/ 204405 h 311563"/>
                <a:gd name="connsiteX82" fmla="*/ 173616 w 273914"/>
                <a:gd name="connsiteY82" fmla="*/ 207454 h 311563"/>
                <a:gd name="connsiteX83" fmla="*/ 171786 w 273914"/>
                <a:gd name="connsiteY83" fmla="*/ 209283 h 311563"/>
                <a:gd name="connsiteX84" fmla="*/ 169957 w 273914"/>
                <a:gd name="connsiteY84" fmla="*/ 210655 h 311563"/>
                <a:gd name="connsiteX85" fmla="*/ 165994 w 273914"/>
                <a:gd name="connsiteY85" fmla="*/ 213399 h 311563"/>
                <a:gd name="connsiteX86" fmla="*/ 161879 w 273914"/>
                <a:gd name="connsiteY86" fmla="*/ 216142 h 311563"/>
                <a:gd name="connsiteX87" fmla="*/ 159897 w 273914"/>
                <a:gd name="connsiteY87" fmla="*/ 217057 h 311563"/>
                <a:gd name="connsiteX88" fmla="*/ 157915 w 273914"/>
                <a:gd name="connsiteY88" fmla="*/ 218276 h 311563"/>
                <a:gd name="connsiteX89" fmla="*/ 153800 w 273914"/>
                <a:gd name="connsiteY89" fmla="*/ 220563 h 311563"/>
                <a:gd name="connsiteX90" fmla="*/ 149532 w 273914"/>
                <a:gd name="connsiteY90" fmla="*/ 222239 h 311563"/>
                <a:gd name="connsiteX91" fmla="*/ 145416 w 273914"/>
                <a:gd name="connsiteY91" fmla="*/ 224221 h 311563"/>
                <a:gd name="connsiteX92" fmla="*/ 140996 w 273914"/>
                <a:gd name="connsiteY92" fmla="*/ 225593 h 311563"/>
                <a:gd name="connsiteX93" fmla="*/ 132612 w 273914"/>
                <a:gd name="connsiteY93" fmla="*/ 228337 h 311563"/>
                <a:gd name="connsiteX94" fmla="*/ 124381 w 273914"/>
                <a:gd name="connsiteY94" fmla="*/ 230471 h 311563"/>
                <a:gd name="connsiteX95" fmla="*/ 119656 w 273914"/>
                <a:gd name="connsiteY95" fmla="*/ 231690 h 311563"/>
                <a:gd name="connsiteX96" fmla="*/ 119656 w 273914"/>
                <a:gd name="connsiteY96" fmla="*/ 220715 h 311563"/>
                <a:gd name="connsiteX97" fmla="*/ 119656 w 273914"/>
                <a:gd name="connsiteY97" fmla="*/ 209436 h 311563"/>
                <a:gd name="connsiteX98" fmla="*/ 126820 w 273914"/>
                <a:gd name="connsiteY98" fmla="*/ 207454 h 311563"/>
                <a:gd name="connsiteX99" fmla="*/ 133679 w 273914"/>
                <a:gd name="connsiteY99" fmla="*/ 205015 h 311563"/>
                <a:gd name="connsiteX100" fmla="*/ 140539 w 273914"/>
                <a:gd name="connsiteY100" fmla="*/ 202119 h 311563"/>
                <a:gd name="connsiteX101" fmla="*/ 143892 w 273914"/>
                <a:gd name="connsiteY101" fmla="*/ 200442 h 311563"/>
                <a:gd name="connsiteX102" fmla="*/ 147093 w 273914"/>
                <a:gd name="connsiteY102" fmla="*/ 198766 h 311563"/>
                <a:gd name="connsiteX103" fmla="*/ 149379 w 273914"/>
                <a:gd name="connsiteY103" fmla="*/ 197699 h 311563"/>
                <a:gd name="connsiteX104" fmla="*/ 151209 w 273914"/>
                <a:gd name="connsiteY104" fmla="*/ 196479 h 311563"/>
                <a:gd name="connsiteX105" fmla="*/ 125296 w 273914"/>
                <a:gd name="connsiteY105" fmla="*/ 170566 h 311563"/>
                <a:gd name="connsiteX106" fmla="*/ 124381 w 273914"/>
                <a:gd name="connsiteY106" fmla="*/ 169347 h 311563"/>
                <a:gd name="connsiteX107" fmla="*/ 123619 w 273914"/>
                <a:gd name="connsiteY107" fmla="*/ 168128 h 311563"/>
                <a:gd name="connsiteX108" fmla="*/ 123314 w 273914"/>
                <a:gd name="connsiteY108" fmla="*/ 166603 h 311563"/>
                <a:gd name="connsiteX109" fmla="*/ 123162 w 273914"/>
                <a:gd name="connsiteY109" fmla="*/ 165384 h 311563"/>
                <a:gd name="connsiteX110" fmla="*/ 123314 w 273914"/>
                <a:gd name="connsiteY110" fmla="*/ 164012 h 311563"/>
                <a:gd name="connsiteX111" fmla="*/ 123619 w 273914"/>
                <a:gd name="connsiteY111" fmla="*/ 162488 h 311563"/>
                <a:gd name="connsiteX112" fmla="*/ 124381 w 273914"/>
                <a:gd name="connsiteY112" fmla="*/ 161268 h 311563"/>
                <a:gd name="connsiteX113" fmla="*/ 125296 w 273914"/>
                <a:gd name="connsiteY113" fmla="*/ 160049 h 311563"/>
                <a:gd name="connsiteX114" fmla="*/ 126515 w 273914"/>
                <a:gd name="connsiteY114" fmla="*/ 159287 h 311563"/>
                <a:gd name="connsiteX115" fmla="*/ 127735 w 273914"/>
                <a:gd name="connsiteY115" fmla="*/ 158525 h 311563"/>
                <a:gd name="connsiteX116" fmla="*/ 129259 w 273914"/>
                <a:gd name="connsiteY116" fmla="*/ 158068 h 311563"/>
                <a:gd name="connsiteX117" fmla="*/ 130478 w 273914"/>
                <a:gd name="connsiteY117" fmla="*/ 158067 h 311563"/>
                <a:gd name="connsiteX118" fmla="*/ 132003 w 273914"/>
                <a:gd name="connsiteY118" fmla="*/ 158067 h 311563"/>
                <a:gd name="connsiteX119" fmla="*/ 133375 w 273914"/>
                <a:gd name="connsiteY119" fmla="*/ 158525 h 311563"/>
                <a:gd name="connsiteX120" fmla="*/ 134594 w 273914"/>
                <a:gd name="connsiteY120" fmla="*/ 159287 h 311563"/>
                <a:gd name="connsiteX121" fmla="*/ 135813 w 273914"/>
                <a:gd name="connsiteY121" fmla="*/ 160049 h 311563"/>
                <a:gd name="connsiteX122" fmla="*/ 162793 w 273914"/>
                <a:gd name="connsiteY122" fmla="*/ 187181 h 311563"/>
                <a:gd name="connsiteX123" fmla="*/ 163250 w 273914"/>
                <a:gd name="connsiteY123" fmla="*/ 187029 h 311563"/>
                <a:gd name="connsiteX124" fmla="*/ 163555 w 273914"/>
                <a:gd name="connsiteY124" fmla="*/ 186419 h 311563"/>
                <a:gd name="connsiteX125" fmla="*/ 164317 w 273914"/>
                <a:gd name="connsiteY125" fmla="*/ 185809 h 311563"/>
                <a:gd name="connsiteX126" fmla="*/ 165689 w 273914"/>
                <a:gd name="connsiteY126" fmla="*/ 184285 h 311563"/>
                <a:gd name="connsiteX127" fmla="*/ 166756 w 273914"/>
                <a:gd name="connsiteY127" fmla="*/ 182761 h 311563"/>
                <a:gd name="connsiteX128" fmla="*/ 168128 w 273914"/>
                <a:gd name="connsiteY128" fmla="*/ 180627 h 311563"/>
                <a:gd name="connsiteX129" fmla="*/ 169957 w 273914"/>
                <a:gd name="connsiteY129" fmla="*/ 177731 h 311563"/>
                <a:gd name="connsiteX130" fmla="*/ 171329 w 273914"/>
                <a:gd name="connsiteY130" fmla="*/ 174987 h 311563"/>
                <a:gd name="connsiteX131" fmla="*/ 174073 w 273914"/>
                <a:gd name="connsiteY131" fmla="*/ 168890 h 311563"/>
                <a:gd name="connsiteX132" fmla="*/ 133832 w 273914"/>
                <a:gd name="connsiteY132" fmla="*/ 128649 h 311563"/>
                <a:gd name="connsiteX133" fmla="*/ 132917 w 273914"/>
                <a:gd name="connsiteY133" fmla="*/ 127430 h 311563"/>
                <a:gd name="connsiteX134" fmla="*/ 132460 w 273914"/>
                <a:gd name="connsiteY134" fmla="*/ 126210 h 311563"/>
                <a:gd name="connsiteX135" fmla="*/ 132003 w 273914"/>
                <a:gd name="connsiteY135" fmla="*/ 124991 h 311563"/>
                <a:gd name="connsiteX136" fmla="*/ 131698 w 273914"/>
                <a:gd name="connsiteY136" fmla="*/ 123619 h 311563"/>
                <a:gd name="connsiteX137" fmla="*/ 132003 w 273914"/>
                <a:gd name="connsiteY137" fmla="*/ 122094 h 311563"/>
                <a:gd name="connsiteX138" fmla="*/ 132460 w 273914"/>
                <a:gd name="connsiteY138" fmla="*/ 120875 h 311563"/>
                <a:gd name="connsiteX139" fmla="*/ 132917 w 273914"/>
                <a:gd name="connsiteY139" fmla="*/ 119351 h 311563"/>
                <a:gd name="connsiteX140" fmla="*/ 133832 w 273914"/>
                <a:gd name="connsiteY140" fmla="*/ 118436 h 311563"/>
                <a:gd name="connsiteX141" fmla="*/ 135051 w 273914"/>
                <a:gd name="connsiteY141" fmla="*/ 117369 h 311563"/>
                <a:gd name="connsiteX142" fmla="*/ 136423 w 273914"/>
                <a:gd name="connsiteY142" fmla="*/ 116760 h 311563"/>
                <a:gd name="connsiteX143" fmla="*/ 137795 w 273914"/>
                <a:gd name="connsiteY143" fmla="*/ 116150 h 311563"/>
                <a:gd name="connsiteX144" fmla="*/ 139014 w 273914"/>
                <a:gd name="connsiteY144" fmla="*/ 116150 h 311563"/>
                <a:gd name="connsiteX145" fmla="*/ 140539 w 273914"/>
                <a:gd name="connsiteY145" fmla="*/ 116150 h 311563"/>
                <a:gd name="connsiteX146" fmla="*/ 141911 w 273914"/>
                <a:gd name="connsiteY146" fmla="*/ 116760 h 311563"/>
                <a:gd name="connsiteX147" fmla="*/ 143130 w 273914"/>
                <a:gd name="connsiteY147" fmla="*/ 117369 h 311563"/>
                <a:gd name="connsiteX148" fmla="*/ 144502 w 273914"/>
                <a:gd name="connsiteY148" fmla="*/ 118436 h 311563"/>
                <a:gd name="connsiteX149" fmla="*/ 178951 w 273914"/>
                <a:gd name="connsiteY149" fmla="*/ 152885 h 311563"/>
                <a:gd name="connsiteX150" fmla="*/ 179255 w 273914"/>
                <a:gd name="connsiteY150" fmla="*/ 152275 h 311563"/>
                <a:gd name="connsiteX151" fmla="*/ 180627 w 273914"/>
                <a:gd name="connsiteY151" fmla="*/ 145416 h 311563"/>
                <a:gd name="connsiteX152" fmla="*/ 181847 w 273914"/>
                <a:gd name="connsiteY152" fmla="*/ 138557 h 311563"/>
                <a:gd name="connsiteX153" fmla="*/ 183066 w 273914"/>
                <a:gd name="connsiteY153" fmla="*/ 131697 h 311563"/>
                <a:gd name="connsiteX154" fmla="*/ 184133 w 273914"/>
                <a:gd name="connsiteY154" fmla="*/ 124838 h 311563"/>
                <a:gd name="connsiteX155" fmla="*/ 164775 w 273914"/>
                <a:gd name="connsiteY155" fmla="*/ 105480 h 311563"/>
                <a:gd name="connsiteX156" fmla="*/ 163708 w 273914"/>
                <a:gd name="connsiteY156" fmla="*/ 104260 h 311563"/>
                <a:gd name="connsiteX157" fmla="*/ 163098 w 273914"/>
                <a:gd name="connsiteY157" fmla="*/ 103041 h 311563"/>
                <a:gd name="connsiteX158" fmla="*/ 162793 w 273914"/>
                <a:gd name="connsiteY158" fmla="*/ 101517 h 311563"/>
                <a:gd name="connsiteX159" fmla="*/ 162488 w 273914"/>
                <a:gd name="connsiteY159" fmla="*/ 100297 h 311563"/>
                <a:gd name="connsiteX160" fmla="*/ 162793 w 273914"/>
                <a:gd name="connsiteY160" fmla="*/ 98773 h 311563"/>
                <a:gd name="connsiteX161" fmla="*/ 163098 w 273914"/>
                <a:gd name="connsiteY161" fmla="*/ 97401 h 311563"/>
                <a:gd name="connsiteX162" fmla="*/ 163708 w 273914"/>
                <a:gd name="connsiteY162" fmla="*/ 96182 h 311563"/>
                <a:gd name="connsiteX163" fmla="*/ 164775 w 273914"/>
                <a:gd name="connsiteY163" fmla="*/ 94962 h 311563"/>
                <a:gd name="connsiteX164" fmla="*/ 165994 w 273914"/>
                <a:gd name="connsiteY164" fmla="*/ 94200 h 311563"/>
                <a:gd name="connsiteX165" fmla="*/ 167214 w 273914"/>
                <a:gd name="connsiteY165" fmla="*/ 93438 h 311563"/>
                <a:gd name="connsiteX166" fmla="*/ 154715 w 273914"/>
                <a:gd name="connsiteY166" fmla="*/ 60972 h 311563"/>
                <a:gd name="connsiteX167" fmla="*/ 159136 w 273914"/>
                <a:gd name="connsiteY167" fmla="*/ 59904 h 311563"/>
                <a:gd name="connsiteX168" fmla="*/ 163556 w 273914"/>
                <a:gd name="connsiteY168" fmla="*/ 58990 h 311563"/>
                <a:gd name="connsiteX169" fmla="*/ 167976 w 273914"/>
                <a:gd name="connsiteY169" fmla="*/ 58380 h 311563"/>
                <a:gd name="connsiteX170" fmla="*/ 172092 w 273914"/>
                <a:gd name="connsiteY170" fmla="*/ 57923 h 311563"/>
                <a:gd name="connsiteX171" fmla="*/ 180475 w 273914"/>
                <a:gd name="connsiteY171" fmla="*/ 57466 h 311563"/>
                <a:gd name="connsiteX172" fmla="*/ 188554 w 273914"/>
                <a:gd name="connsiteY172" fmla="*/ 57466 h 311563"/>
                <a:gd name="connsiteX173" fmla="*/ 196023 w 273914"/>
                <a:gd name="connsiteY173" fmla="*/ 57770 h 311563"/>
                <a:gd name="connsiteX174" fmla="*/ 203187 w 273914"/>
                <a:gd name="connsiteY174" fmla="*/ 58380 h 311563"/>
                <a:gd name="connsiteX175" fmla="*/ 210047 w 273914"/>
                <a:gd name="connsiteY175" fmla="*/ 59142 h 311563"/>
                <a:gd name="connsiteX176" fmla="*/ 222546 w 273914"/>
                <a:gd name="connsiteY176" fmla="*/ 60971 h 311563"/>
                <a:gd name="connsiteX177" fmla="*/ 233825 w 273914"/>
                <a:gd name="connsiteY177" fmla="*/ 62648 h 311563"/>
                <a:gd name="connsiteX178" fmla="*/ 251659 w 273914"/>
                <a:gd name="connsiteY178" fmla="*/ 65087 h 311563"/>
                <a:gd name="connsiteX179" fmla="*/ 267055 w 273914"/>
                <a:gd name="connsiteY179" fmla="*/ 67068 h 311563"/>
                <a:gd name="connsiteX180" fmla="*/ 267359 w 273914"/>
                <a:gd name="connsiteY180" fmla="*/ 67221 h 311563"/>
                <a:gd name="connsiteX181" fmla="*/ 268731 w 273914"/>
                <a:gd name="connsiteY181" fmla="*/ 67526 h 311563"/>
                <a:gd name="connsiteX182" fmla="*/ 270256 w 273914"/>
                <a:gd name="connsiteY182" fmla="*/ 68288 h 311563"/>
                <a:gd name="connsiteX183" fmla="*/ 271170 w 273914"/>
                <a:gd name="connsiteY183" fmla="*/ 69050 h 311563"/>
                <a:gd name="connsiteX184" fmla="*/ 272237 w 273914"/>
                <a:gd name="connsiteY184" fmla="*/ 69965 h 311563"/>
                <a:gd name="connsiteX185" fmla="*/ 272999 w 273914"/>
                <a:gd name="connsiteY185" fmla="*/ 71184 h 311563"/>
                <a:gd name="connsiteX186" fmla="*/ 273609 w 273914"/>
                <a:gd name="connsiteY186" fmla="*/ 72404 h 311563"/>
                <a:gd name="connsiteX187" fmla="*/ 273914 w 273914"/>
                <a:gd name="connsiteY187" fmla="*/ 73928 h 311563"/>
                <a:gd name="connsiteX188" fmla="*/ 273609 w 273914"/>
                <a:gd name="connsiteY188" fmla="*/ 75300 h 311563"/>
                <a:gd name="connsiteX189" fmla="*/ 273457 w 273914"/>
                <a:gd name="connsiteY189" fmla="*/ 76824 h 311563"/>
                <a:gd name="connsiteX190" fmla="*/ 272999 w 273914"/>
                <a:gd name="connsiteY190" fmla="*/ 77738 h 311563"/>
                <a:gd name="connsiteX191" fmla="*/ 272390 w 273914"/>
                <a:gd name="connsiteY191" fmla="*/ 78958 h 311563"/>
                <a:gd name="connsiteX192" fmla="*/ 271475 w 273914"/>
                <a:gd name="connsiteY192" fmla="*/ 80025 h 311563"/>
                <a:gd name="connsiteX193" fmla="*/ 270560 w 273914"/>
                <a:gd name="connsiteY193" fmla="*/ 80787 h 311563"/>
                <a:gd name="connsiteX194" fmla="*/ 269493 w 273914"/>
                <a:gd name="connsiteY194" fmla="*/ 81244 h 311563"/>
                <a:gd name="connsiteX195" fmla="*/ 268274 w 273914"/>
                <a:gd name="connsiteY195" fmla="*/ 81702 h 311563"/>
                <a:gd name="connsiteX196" fmla="*/ 267055 w 273914"/>
                <a:gd name="connsiteY196" fmla="*/ 82006 h 311563"/>
                <a:gd name="connsiteX197" fmla="*/ 262634 w 273914"/>
                <a:gd name="connsiteY197" fmla="*/ 82159 h 311563"/>
                <a:gd name="connsiteX198" fmla="*/ 257452 w 273914"/>
                <a:gd name="connsiteY198" fmla="*/ 82616 h 311563"/>
                <a:gd name="connsiteX199" fmla="*/ 250745 w 273914"/>
                <a:gd name="connsiteY199" fmla="*/ 82921 h 311563"/>
                <a:gd name="connsiteX200" fmla="*/ 242056 w 273914"/>
                <a:gd name="connsiteY200" fmla="*/ 82921 h 311563"/>
                <a:gd name="connsiteX201" fmla="*/ 231996 w 273914"/>
                <a:gd name="connsiteY201" fmla="*/ 82921 h 311563"/>
                <a:gd name="connsiteX202" fmla="*/ 208370 w 273914"/>
                <a:gd name="connsiteY202" fmla="*/ 82159 h 311563"/>
                <a:gd name="connsiteX203" fmla="*/ 201968 w 273914"/>
                <a:gd name="connsiteY203" fmla="*/ 82159 h 311563"/>
                <a:gd name="connsiteX204" fmla="*/ 195413 w 273914"/>
                <a:gd name="connsiteY204" fmla="*/ 82159 h 311563"/>
                <a:gd name="connsiteX205" fmla="*/ 188707 w 273914"/>
                <a:gd name="connsiteY205" fmla="*/ 82159 h 311563"/>
                <a:gd name="connsiteX206" fmla="*/ 181847 w 273914"/>
                <a:gd name="connsiteY206" fmla="*/ 82616 h 311563"/>
                <a:gd name="connsiteX207" fmla="*/ 175293 w 273914"/>
                <a:gd name="connsiteY207" fmla="*/ 83683 h 311563"/>
                <a:gd name="connsiteX208" fmla="*/ 168434 w 273914"/>
                <a:gd name="connsiteY208" fmla="*/ 84903 h 311563"/>
                <a:gd name="connsiteX209" fmla="*/ 162032 w 273914"/>
                <a:gd name="connsiteY209" fmla="*/ 86579 h 311563"/>
                <a:gd name="connsiteX210" fmla="*/ 158678 w 273914"/>
                <a:gd name="connsiteY210" fmla="*/ 87646 h 311563"/>
                <a:gd name="connsiteX211" fmla="*/ 155630 w 273914"/>
                <a:gd name="connsiteY211" fmla="*/ 89018 h 311563"/>
                <a:gd name="connsiteX212" fmla="*/ 149380 w 273914"/>
                <a:gd name="connsiteY212" fmla="*/ 91762 h 311563"/>
                <a:gd name="connsiteX213" fmla="*/ 143131 w 273914"/>
                <a:gd name="connsiteY213" fmla="*/ 95420 h 311563"/>
                <a:gd name="connsiteX214" fmla="*/ 137796 w 273914"/>
                <a:gd name="connsiteY214" fmla="*/ 99383 h 311563"/>
                <a:gd name="connsiteX215" fmla="*/ 134900 w 273914"/>
                <a:gd name="connsiteY215" fmla="*/ 101517 h 311563"/>
                <a:gd name="connsiteX216" fmla="*/ 132003 w 273914"/>
                <a:gd name="connsiteY216" fmla="*/ 104413 h 311563"/>
                <a:gd name="connsiteX217" fmla="*/ 128802 w 273914"/>
                <a:gd name="connsiteY217" fmla="*/ 107462 h 311563"/>
                <a:gd name="connsiteX218" fmla="*/ 128345 w 273914"/>
                <a:gd name="connsiteY218" fmla="*/ 107614 h 311563"/>
                <a:gd name="connsiteX219" fmla="*/ 128345 w 273914"/>
                <a:gd name="connsiteY219" fmla="*/ 107919 h 311563"/>
                <a:gd name="connsiteX220" fmla="*/ 128040 w 273914"/>
                <a:gd name="connsiteY220" fmla="*/ 108072 h 311563"/>
                <a:gd name="connsiteX221" fmla="*/ 126821 w 273914"/>
                <a:gd name="connsiteY221" fmla="*/ 109291 h 311563"/>
                <a:gd name="connsiteX222" fmla="*/ 125754 w 273914"/>
                <a:gd name="connsiteY222" fmla="*/ 110358 h 311563"/>
                <a:gd name="connsiteX223" fmla="*/ 124839 w 273914"/>
                <a:gd name="connsiteY223" fmla="*/ 111882 h 311563"/>
                <a:gd name="connsiteX224" fmla="*/ 123163 w 273914"/>
                <a:gd name="connsiteY224" fmla="*/ 114321 h 311563"/>
                <a:gd name="connsiteX225" fmla="*/ 121486 w 273914"/>
                <a:gd name="connsiteY225" fmla="*/ 117217 h 311563"/>
                <a:gd name="connsiteX226" fmla="*/ 119962 w 273914"/>
                <a:gd name="connsiteY226" fmla="*/ 120418 h 311563"/>
                <a:gd name="connsiteX227" fmla="*/ 118742 w 273914"/>
                <a:gd name="connsiteY227" fmla="*/ 123619 h 311563"/>
                <a:gd name="connsiteX228" fmla="*/ 117523 w 273914"/>
                <a:gd name="connsiteY228" fmla="*/ 126973 h 311563"/>
                <a:gd name="connsiteX229" fmla="*/ 116456 w 273914"/>
                <a:gd name="connsiteY229" fmla="*/ 130631 h 311563"/>
                <a:gd name="connsiteX230" fmla="*/ 115541 w 273914"/>
                <a:gd name="connsiteY230" fmla="*/ 134289 h 311563"/>
                <a:gd name="connsiteX231" fmla="*/ 114322 w 273914"/>
                <a:gd name="connsiteY231" fmla="*/ 141911 h 311563"/>
                <a:gd name="connsiteX232" fmla="*/ 113407 w 273914"/>
                <a:gd name="connsiteY232" fmla="*/ 149684 h 311563"/>
                <a:gd name="connsiteX233" fmla="*/ 112645 w 273914"/>
                <a:gd name="connsiteY233" fmla="*/ 157763 h 311563"/>
                <a:gd name="connsiteX234" fmla="*/ 112188 w 273914"/>
                <a:gd name="connsiteY234" fmla="*/ 165842 h 311563"/>
                <a:gd name="connsiteX235" fmla="*/ 111883 w 273914"/>
                <a:gd name="connsiteY235" fmla="*/ 173920 h 311563"/>
                <a:gd name="connsiteX236" fmla="*/ 111883 w 273914"/>
                <a:gd name="connsiteY236" fmla="*/ 190078 h 311563"/>
                <a:gd name="connsiteX237" fmla="*/ 112340 w 273914"/>
                <a:gd name="connsiteY237" fmla="*/ 221478 h 311563"/>
                <a:gd name="connsiteX238" fmla="*/ 112340 w 273914"/>
                <a:gd name="connsiteY238" fmla="*/ 236111 h 311563"/>
                <a:gd name="connsiteX239" fmla="*/ 112188 w 273914"/>
                <a:gd name="connsiteY239" fmla="*/ 243275 h 311563"/>
                <a:gd name="connsiteX240" fmla="*/ 111883 w 273914"/>
                <a:gd name="connsiteY240" fmla="*/ 250134 h 311563"/>
                <a:gd name="connsiteX241" fmla="*/ 111426 w 273914"/>
                <a:gd name="connsiteY241" fmla="*/ 256689 h 311563"/>
                <a:gd name="connsiteX242" fmla="*/ 110663 w 273914"/>
                <a:gd name="connsiteY242" fmla="*/ 263091 h 311563"/>
                <a:gd name="connsiteX243" fmla="*/ 109597 w 273914"/>
                <a:gd name="connsiteY243" fmla="*/ 269188 h 311563"/>
                <a:gd name="connsiteX244" fmla="*/ 108682 w 273914"/>
                <a:gd name="connsiteY244" fmla="*/ 275132 h 311563"/>
                <a:gd name="connsiteX245" fmla="*/ 107462 w 273914"/>
                <a:gd name="connsiteY245" fmla="*/ 280467 h 311563"/>
                <a:gd name="connsiteX246" fmla="*/ 105938 w 273914"/>
                <a:gd name="connsiteY246" fmla="*/ 285650 h 311563"/>
                <a:gd name="connsiteX247" fmla="*/ 104261 w 273914"/>
                <a:gd name="connsiteY247" fmla="*/ 290223 h 311563"/>
                <a:gd name="connsiteX248" fmla="*/ 102585 w 273914"/>
                <a:gd name="connsiteY248" fmla="*/ 294491 h 311563"/>
                <a:gd name="connsiteX249" fmla="*/ 100603 w 273914"/>
                <a:gd name="connsiteY249" fmla="*/ 298149 h 311563"/>
                <a:gd name="connsiteX250" fmla="*/ 98469 w 273914"/>
                <a:gd name="connsiteY250" fmla="*/ 301502 h 311563"/>
                <a:gd name="connsiteX251" fmla="*/ 96183 w 273914"/>
                <a:gd name="connsiteY251" fmla="*/ 304246 h 311563"/>
                <a:gd name="connsiteX252" fmla="*/ 94506 w 273914"/>
                <a:gd name="connsiteY252" fmla="*/ 306380 h 311563"/>
                <a:gd name="connsiteX253" fmla="*/ 91610 w 273914"/>
                <a:gd name="connsiteY253" fmla="*/ 309429 h 311563"/>
                <a:gd name="connsiteX254" fmla="*/ 90543 w 273914"/>
                <a:gd name="connsiteY254" fmla="*/ 310343 h 311563"/>
                <a:gd name="connsiteX255" fmla="*/ 89171 w 273914"/>
                <a:gd name="connsiteY255" fmla="*/ 311105 h 311563"/>
                <a:gd name="connsiteX256" fmla="*/ 87952 w 273914"/>
                <a:gd name="connsiteY256" fmla="*/ 311258 h 311563"/>
                <a:gd name="connsiteX257" fmla="*/ 86427 w 273914"/>
                <a:gd name="connsiteY257" fmla="*/ 311563 h 311563"/>
                <a:gd name="connsiteX258" fmla="*/ 84903 w 273914"/>
                <a:gd name="connsiteY258" fmla="*/ 311258 h 311563"/>
                <a:gd name="connsiteX259" fmla="*/ 83684 w 273914"/>
                <a:gd name="connsiteY259" fmla="*/ 311105 h 311563"/>
                <a:gd name="connsiteX260" fmla="*/ 82312 w 273914"/>
                <a:gd name="connsiteY260" fmla="*/ 310343 h 311563"/>
                <a:gd name="connsiteX261" fmla="*/ 81245 w 273914"/>
                <a:gd name="connsiteY261" fmla="*/ 309429 h 311563"/>
                <a:gd name="connsiteX262" fmla="*/ 80330 w 273914"/>
                <a:gd name="connsiteY262" fmla="*/ 308362 h 311563"/>
                <a:gd name="connsiteX263" fmla="*/ 79568 w 273914"/>
                <a:gd name="connsiteY263" fmla="*/ 307142 h 311563"/>
                <a:gd name="connsiteX264" fmla="*/ 79263 w 273914"/>
                <a:gd name="connsiteY264" fmla="*/ 305923 h 311563"/>
                <a:gd name="connsiteX265" fmla="*/ 79111 w 273914"/>
                <a:gd name="connsiteY265" fmla="*/ 304703 h 311563"/>
                <a:gd name="connsiteX266" fmla="*/ 79111 w 273914"/>
                <a:gd name="connsiteY266" fmla="*/ 303179 h 311563"/>
                <a:gd name="connsiteX267" fmla="*/ 79263 w 273914"/>
                <a:gd name="connsiteY267" fmla="*/ 301960 h 311563"/>
                <a:gd name="connsiteX268" fmla="*/ 79873 w 273914"/>
                <a:gd name="connsiteY268" fmla="*/ 300740 h 311563"/>
                <a:gd name="connsiteX269" fmla="*/ 80483 w 273914"/>
                <a:gd name="connsiteY269" fmla="*/ 299826 h 311563"/>
                <a:gd name="connsiteX270" fmla="*/ 82922 w 273914"/>
                <a:gd name="connsiteY270" fmla="*/ 296320 h 311563"/>
                <a:gd name="connsiteX271" fmla="*/ 83989 w 273914"/>
                <a:gd name="connsiteY271" fmla="*/ 294643 h 311563"/>
                <a:gd name="connsiteX272" fmla="*/ 84751 w 273914"/>
                <a:gd name="connsiteY272" fmla="*/ 293271 h 311563"/>
                <a:gd name="connsiteX273" fmla="*/ 86732 w 273914"/>
                <a:gd name="connsiteY273" fmla="*/ 288089 h 311563"/>
                <a:gd name="connsiteX274" fmla="*/ 87952 w 273914"/>
                <a:gd name="connsiteY274" fmla="*/ 284583 h 311563"/>
                <a:gd name="connsiteX275" fmla="*/ 88561 w 273914"/>
                <a:gd name="connsiteY275" fmla="*/ 280925 h 311563"/>
                <a:gd name="connsiteX276" fmla="*/ 89324 w 273914"/>
                <a:gd name="connsiteY276" fmla="*/ 276809 h 311563"/>
                <a:gd name="connsiteX277" fmla="*/ 89781 w 273914"/>
                <a:gd name="connsiteY277" fmla="*/ 272084 h 311563"/>
                <a:gd name="connsiteX278" fmla="*/ 90391 w 273914"/>
                <a:gd name="connsiteY278" fmla="*/ 267054 h 311563"/>
                <a:gd name="connsiteX279" fmla="*/ 90543 w 273914"/>
                <a:gd name="connsiteY279" fmla="*/ 261566 h 311563"/>
                <a:gd name="connsiteX280" fmla="*/ 90543 w 273914"/>
                <a:gd name="connsiteY280" fmla="*/ 255926 h 311563"/>
                <a:gd name="connsiteX281" fmla="*/ 90391 w 273914"/>
                <a:gd name="connsiteY281" fmla="*/ 249829 h 311563"/>
                <a:gd name="connsiteX282" fmla="*/ 89781 w 273914"/>
                <a:gd name="connsiteY282" fmla="*/ 236721 h 311563"/>
                <a:gd name="connsiteX283" fmla="*/ 88866 w 273914"/>
                <a:gd name="connsiteY283" fmla="*/ 222393 h 311563"/>
                <a:gd name="connsiteX284" fmla="*/ 87647 w 273914"/>
                <a:gd name="connsiteY284" fmla="*/ 206997 h 311563"/>
                <a:gd name="connsiteX285" fmla="*/ 86732 w 273914"/>
                <a:gd name="connsiteY285" fmla="*/ 191145 h 311563"/>
                <a:gd name="connsiteX286" fmla="*/ 86123 w 273914"/>
                <a:gd name="connsiteY286" fmla="*/ 182761 h 311563"/>
                <a:gd name="connsiteX287" fmla="*/ 85970 w 273914"/>
                <a:gd name="connsiteY287" fmla="*/ 174225 h 311563"/>
                <a:gd name="connsiteX288" fmla="*/ 85665 w 273914"/>
                <a:gd name="connsiteY288" fmla="*/ 165385 h 311563"/>
                <a:gd name="connsiteX289" fmla="*/ 85970 w 273914"/>
                <a:gd name="connsiteY289" fmla="*/ 156391 h 311563"/>
                <a:gd name="connsiteX290" fmla="*/ 86427 w 273914"/>
                <a:gd name="connsiteY290" fmla="*/ 147245 h 311563"/>
                <a:gd name="connsiteX291" fmla="*/ 87342 w 273914"/>
                <a:gd name="connsiteY291" fmla="*/ 137947 h 311563"/>
                <a:gd name="connsiteX292" fmla="*/ 88104 w 273914"/>
                <a:gd name="connsiteY292" fmla="*/ 133375 h 311563"/>
                <a:gd name="connsiteX293" fmla="*/ 88866 w 273914"/>
                <a:gd name="connsiteY293" fmla="*/ 128649 h 311563"/>
                <a:gd name="connsiteX294" fmla="*/ 90086 w 273914"/>
                <a:gd name="connsiteY294" fmla="*/ 123772 h 311563"/>
                <a:gd name="connsiteX295" fmla="*/ 91305 w 273914"/>
                <a:gd name="connsiteY295" fmla="*/ 118894 h 311563"/>
                <a:gd name="connsiteX296" fmla="*/ 92829 w 273914"/>
                <a:gd name="connsiteY296" fmla="*/ 114321 h 311563"/>
                <a:gd name="connsiteX297" fmla="*/ 94811 w 273914"/>
                <a:gd name="connsiteY297" fmla="*/ 109291 h 311563"/>
                <a:gd name="connsiteX298" fmla="*/ 96945 w 273914"/>
                <a:gd name="connsiteY298" fmla="*/ 104718 h 311563"/>
                <a:gd name="connsiteX299" fmla="*/ 99689 w 273914"/>
                <a:gd name="connsiteY299" fmla="*/ 99993 h 311563"/>
                <a:gd name="connsiteX300" fmla="*/ 102585 w 273914"/>
                <a:gd name="connsiteY300" fmla="*/ 95420 h 311563"/>
                <a:gd name="connsiteX301" fmla="*/ 104262 w 273914"/>
                <a:gd name="connsiteY301" fmla="*/ 93134 h 311563"/>
                <a:gd name="connsiteX302" fmla="*/ 105938 w 273914"/>
                <a:gd name="connsiteY302" fmla="*/ 91000 h 311563"/>
                <a:gd name="connsiteX303" fmla="*/ 107920 w 273914"/>
                <a:gd name="connsiteY303" fmla="*/ 89018 h 311563"/>
                <a:gd name="connsiteX304" fmla="*/ 108225 w 273914"/>
                <a:gd name="connsiteY304" fmla="*/ 88561 h 311563"/>
                <a:gd name="connsiteX305" fmla="*/ 108377 w 273914"/>
                <a:gd name="connsiteY305" fmla="*/ 88256 h 311563"/>
                <a:gd name="connsiteX306" fmla="*/ 108682 w 273914"/>
                <a:gd name="connsiteY306" fmla="*/ 88104 h 311563"/>
                <a:gd name="connsiteX307" fmla="*/ 109139 w 273914"/>
                <a:gd name="connsiteY307" fmla="*/ 87646 h 311563"/>
                <a:gd name="connsiteX308" fmla="*/ 110206 w 273914"/>
                <a:gd name="connsiteY308" fmla="*/ 86884 h 311563"/>
                <a:gd name="connsiteX309" fmla="*/ 113407 w 273914"/>
                <a:gd name="connsiteY309" fmla="*/ 83836 h 311563"/>
                <a:gd name="connsiteX310" fmla="*/ 116456 w 273914"/>
                <a:gd name="connsiteY310" fmla="*/ 81244 h 311563"/>
                <a:gd name="connsiteX311" fmla="*/ 120266 w 273914"/>
                <a:gd name="connsiteY311" fmla="*/ 78044 h 311563"/>
                <a:gd name="connsiteX312" fmla="*/ 124382 w 273914"/>
                <a:gd name="connsiteY312" fmla="*/ 75147 h 311563"/>
                <a:gd name="connsiteX313" fmla="*/ 128498 w 273914"/>
                <a:gd name="connsiteY313" fmla="*/ 72099 h 311563"/>
                <a:gd name="connsiteX314" fmla="*/ 136881 w 273914"/>
                <a:gd name="connsiteY314" fmla="*/ 67526 h 311563"/>
                <a:gd name="connsiteX315" fmla="*/ 141302 w 273914"/>
                <a:gd name="connsiteY315" fmla="*/ 65544 h 311563"/>
                <a:gd name="connsiteX316" fmla="*/ 145722 w 273914"/>
                <a:gd name="connsiteY316" fmla="*/ 63868 h 311563"/>
                <a:gd name="connsiteX317" fmla="*/ 150295 w 273914"/>
                <a:gd name="connsiteY317" fmla="*/ 62191 h 311563"/>
                <a:gd name="connsiteX318" fmla="*/ 194347 w 273914"/>
                <a:gd name="connsiteY318" fmla="*/ 152 h 311563"/>
                <a:gd name="connsiteX319" fmla="*/ 195871 w 273914"/>
                <a:gd name="connsiteY319" fmla="*/ 0 h 311563"/>
                <a:gd name="connsiteX320" fmla="*/ 197090 w 273914"/>
                <a:gd name="connsiteY320" fmla="*/ 152 h 311563"/>
                <a:gd name="connsiteX321" fmla="*/ 198462 w 273914"/>
                <a:gd name="connsiteY321" fmla="*/ 457 h 311563"/>
                <a:gd name="connsiteX322" fmla="*/ 199682 w 273914"/>
                <a:gd name="connsiteY322" fmla="*/ 1219 h 311563"/>
                <a:gd name="connsiteX323" fmla="*/ 200749 w 273914"/>
                <a:gd name="connsiteY323" fmla="*/ 1829 h 311563"/>
                <a:gd name="connsiteX324" fmla="*/ 201663 w 273914"/>
                <a:gd name="connsiteY324" fmla="*/ 2896 h 311563"/>
                <a:gd name="connsiteX325" fmla="*/ 202425 w 273914"/>
                <a:gd name="connsiteY325" fmla="*/ 3811 h 311563"/>
                <a:gd name="connsiteX326" fmla="*/ 202883 w 273914"/>
                <a:gd name="connsiteY326" fmla="*/ 5030 h 311563"/>
                <a:gd name="connsiteX327" fmla="*/ 203188 w 273914"/>
                <a:gd name="connsiteY327" fmla="*/ 6249 h 311563"/>
                <a:gd name="connsiteX328" fmla="*/ 203645 w 273914"/>
                <a:gd name="connsiteY328" fmla="*/ 9908 h 311563"/>
                <a:gd name="connsiteX329" fmla="*/ 204864 w 273914"/>
                <a:gd name="connsiteY329" fmla="*/ 20272 h 311563"/>
                <a:gd name="connsiteX330" fmla="*/ 225747 w 273914"/>
                <a:gd name="connsiteY330" fmla="*/ 41003 h 311563"/>
                <a:gd name="connsiteX331" fmla="*/ 226661 w 273914"/>
                <a:gd name="connsiteY331" fmla="*/ 42222 h 311563"/>
                <a:gd name="connsiteX332" fmla="*/ 227119 w 273914"/>
                <a:gd name="connsiteY332" fmla="*/ 43442 h 311563"/>
                <a:gd name="connsiteX333" fmla="*/ 227728 w 273914"/>
                <a:gd name="connsiteY333" fmla="*/ 44966 h 311563"/>
                <a:gd name="connsiteX334" fmla="*/ 227728 w 273914"/>
                <a:gd name="connsiteY334" fmla="*/ 46185 h 311563"/>
                <a:gd name="connsiteX335" fmla="*/ 227728 w 273914"/>
                <a:gd name="connsiteY335" fmla="*/ 47709 h 311563"/>
                <a:gd name="connsiteX336" fmla="*/ 227119 w 273914"/>
                <a:gd name="connsiteY336" fmla="*/ 49081 h 311563"/>
                <a:gd name="connsiteX337" fmla="*/ 226661 w 273914"/>
                <a:gd name="connsiteY337" fmla="*/ 50301 h 311563"/>
                <a:gd name="connsiteX338" fmla="*/ 225747 w 273914"/>
                <a:gd name="connsiteY338" fmla="*/ 51520 h 311563"/>
                <a:gd name="connsiteX339" fmla="*/ 224527 w 273914"/>
                <a:gd name="connsiteY339" fmla="*/ 52282 h 311563"/>
                <a:gd name="connsiteX340" fmla="*/ 223308 w 273914"/>
                <a:gd name="connsiteY340" fmla="*/ 53045 h 311563"/>
                <a:gd name="connsiteX341" fmla="*/ 221784 w 273914"/>
                <a:gd name="connsiteY341" fmla="*/ 53502 h 311563"/>
                <a:gd name="connsiteX342" fmla="*/ 220259 w 273914"/>
                <a:gd name="connsiteY342" fmla="*/ 53502 h 311563"/>
                <a:gd name="connsiteX343" fmla="*/ 219040 w 273914"/>
                <a:gd name="connsiteY343" fmla="*/ 53502 h 311563"/>
                <a:gd name="connsiteX344" fmla="*/ 217668 w 273914"/>
                <a:gd name="connsiteY344" fmla="*/ 53044 h 311563"/>
                <a:gd name="connsiteX345" fmla="*/ 216449 w 273914"/>
                <a:gd name="connsiteY345" fmla="*/ 52282 h 311563"/>
                <a:gd name="connsiteX346" fmla="*/ 215229 w 273914"/>
                <a:gd name="connsiteY346" fmla="*/ 51520 h 311563"/>
                <a:gd name="connsiteX347" fmla="*/ 206541 w 273914"/>
                <a:gd name="connsiteY347" fmla="*/ 42832 h 311563"/>
                <a:gd name="connsiteX348" fmla="*/ 207151 w 273914"/>
                <a:gd name="connsiteY348" fmla="*/ 51368 h 311563"/>
                <a:gd name="connsiteX349" fmla="*/ 198462 w 273914"/>
                <a:gd name="connsiteY349" fmla="*/ 50606 h 311563"/>
                <a:gd name="connsiteX350" fmla="*/ 188707 w 273914"/>
                <a:gd name="connsiteY350" fmla="*/ 50148 h 311563"/>
                <a:gd name="connsiteX351" fmla="*/ 189012 w 273914"/>
                <a:gd name="connsiteY351" fmla="*/ 35210 h 311563"/>
                <a:gd name="connsiteX352" fmla="*/ 188707 w 273914"/>
                <a:gd name="connsiteY352" fmla="*/ 23169 h 311563"/>
                <a:gd name="connsiteX353" fmla="*/ 188707 w 273914"/>
                <a:gd name="connsiteY353" fmla="*/ 21949 h 311563"/>
                <a:gd name="connsiteX354" fmla="*/ 188707 w 273914"/>
                <a:gd name="connsiteY354" fmla="*/ 20577 h 311563"/>
                <a:gd name="connsiteX355" fmla="*/ 188554 w 273914"/>
                <a:gd name="connsiteY355" fmla="*/ 7469 h 311563"/>
                <a:gd name="connsiteX356" fmla="*/ 188707 w 273914"/>
                <a:gd name="connsiteY356" fmla="*/ 6097 h 311563"/>
                <a:gd name="connsiteX357" fmla="*/ 189012 w 273914"/>
                <a:gd name="connsiteY357" fmla="*/ 4573 h 311563"/>
                <a:gd name="connsiteX358" fmla="*/ 189774 w 273914"/>
                <a:gd name="connsiteY358" fmla="*/ 3353 h 311563"/>
                <a:gd name="connsiteX359" fmla="*/ 190688 w 273914"/>
                <a:gd name="connsiteY359" fmla="*/ 2439 h 311563"/>
                <a:gd name="connsiteX360" fmla="*/ 191603 w 273914"/>
                <a:gd name="connsiteY360" fmla="*/ 1372 h 311563"/>
                <a:gd name="connsiteX361" fmla="*/ 192822 w 273914"/>
                <a:gd name="connsiteY361" fmla="*/ 609 h 311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</a:cxnLst>
              <a:rect l="l" t="t" r="r" b="b"/>
              <a:pathLst>
                <a:path w="273914" h="311563">
                  <a:moveTo>
                    <a:pt x="5640" y="220715"/>
                  </a:moveTo>
                  <a:lnTo>
                    <a:pt x="6859" y="220563"/>
                  </a:lnTo>
                  <a:lnTo>
                    <a:pt x="22712" y="219801"/>
                  </a:lnTo>
                  <a:lnTo>
                    <a:pt x="40699" y="219038"/>
                  </a:lnTo>
                  <a:lnTo>
                    <a:pt x="51369" y="218581"/>
                  </a:lnTo>
                  <a:lnTo>
                    <a:pt x="63410" y="217819"/>
                  </a:lnTo>
                  <a:lnTo>
                    <a:pt x="71946" y="217362"/>
                  </a:lnTo>
                  <a:lnTo>
                    <a:pt x="81092" y="216295"/>
                  </a:lnTo>
                  <a:lnTo>
                    <a:pt x="82464" y="236416"/>
                  </a:lnTo>
                  <a:lnTo>
                    <a:pt x="73166" y="236873"/>
                  </a:lnTo>
                  <a:lnTo>
                    <a:pt x="64325" y="237178"/>
                  </a:lnTo>
                  <a:lnTo>
                    <a:pt x="54570" y="237178"/>
                  </a:lnTo>
                  <a:lnTo>
                    <a:pt x="80330" y="262786"/>
                  </a:lnTo>
                  <a:lnTo>
                    <a:pt x="81245" y="264005"/>
                  </a:lnTo>
                  <a:lnTo>
                    <a:pt x="81702" y="265225"/>
                  </a:lnTo>
                  <a:lnTo>
                    <a:pt x="82312" y="266749"/>
                  </a:lnTo>
                  <a:lnTo>
                    <a:pt x="82464" y="268273"/>
                  </a:lnTo>
                  <a:lnTo>
                    <a:pt x="82312" y="269493"/>
                  </a:lnTo>
                  <a:lnTo>
                    <a:pt x="81702" y="270864"/>
                  </a:lnTo>
                  <a:lnTo>
                    <a:pt x="81245" y="272084"/>
                  </a:lnTo>
                  <a:lnTo>
                    <a:pt x="80330" y="273303"/>
                  </a:lnTo>
                  <a:lnTo>
                    <a:pt x="79111" y="274370"/>
                  </a:lnTo>
                  <a:lnTo>
                    <a:pt x="77891" y="275133"/>
                  </a:lnTo>
                  <a:lnTo>
                    <a:pt x="76367" y="275285"/>
                  </a:lnTo>
                  <a:lnTo>
                    <a:pt x="75147" y="275590"/>
                  </a:lnTo>
                  <a:lnTo>
                    <a:pt x="73623" y="275285"/>
                  </a:lnTo>
                  <a:lnTo>
                    <a:pt x="72251" y="275133"/>
                  </a:lnTo>
                  <a:lnTo>
                    <a:pt x="71032" y="274371"/>
                  </a:lnTo>
                  <a:lnTo>
                    <a:pt x="69813" y="273304"/>
                  </a:lnTo>
                  <a:lnTo>
                    <a:pt x="35668" y="239312"/>
                  </a:lnTo>
                  <a:lnTo>
                    <a:pt x="34754" y="238092"/>
                  </a:lnTo>
                  <a:lnTo>
                    <a:pt x="33992" y="236720"/>
                  </a:lnTo>
                  <a:lnTo>
                    <a:pt x="22560" y="236111"/>
                  </a:lnTo>
                  <a:lnTo>
                    <a:pt x="6859" y="235196"/>
                  </a:lnTo>
                  <a:lnTo>
                    <a:pt x="5335" y="234891"/>
                  </a:lnTo>
                  <a:lnTo>
                    <a:pt x="4116" y="234434"/>
                  </a:lnTo>
                  <a:lnTo>
                    <a:pt x="2896" y="233672"/>
                  </a:lnTo>
                  <a:lnTo>
                    <a:pt x="1677" y="232757"/>
                  </a:lnTo>
                  <a:lnTo>
                    <a:pt x="915" y="231690"/>
                  </a:lnTo>
                  <a:lnTo>
                    <a:pt x="305" y="230318"/>
                  </a:lnTo>
                  <a:lnTo>
                    <a:pt x="0" y="229099"/>
                  </a:lnTo>
                  <a:lnTo>
                    <a:pt x="0" y="227575"/>
                  </a:lnTo>
                  <a:lnTo>
                    <a:pt x="305" y="226203"/>
                  </a:lnTo>
                  <a:lnTo>
                    <a:pt x="457" y="224831"/>
                  </a:lnTo>
                  <a:lnTo>
                    <a:pt x="1220" y="223611"/>
                  </a:lnTo>
                  <a:lnTo>
                    <a:pt x="2134" y="222697"/>
                  </a:lnTo>
                  <a:lnTo>
                    <a:pt x="3201" y="221782"/>
                  </a:lnTo>
                  <a:lnTo>
                    <a:pt x="4421" y="221173"/>
                  </a:lnTo>
                  <a:close/>
                  <a:moveTo>
                    <a:pt x="168738" y="92981"/>
                  </a:moveTo>
                  <a:lnTo>
                    <a:pt x="169957" y="92981"/>
                  </a:lnTo>
                  <a:lnTo>
                    <a:pt x="171329" y="92981"/>
                  </a:lnTo>
                  <a:lnTo>
                    <a:pt x="172853" y="93438"/>
                  </a:lnTo>
                  <a:lnTo>
                    <a:pt x="174073" y="94200"/>
                  </a:lnTo>
                  <a:lnTo>
                    <a:pt x="175292" y="94962"/>
                  </a:lnTo>
                  <a:lnTo>
                    <a:pt x="186115" y="105937"/>
                  </a:lnTo>
                  <a:lnTo>
                    <a:pt x="187487" y="89780"/>
                  </a:lnTo>
                  <a:lnTo>
                    <a:pt x="193126" y="89475"/>
                  </a:lnTo>
                  <a:lnTo>
                    <a:pt x="198766" y="89475"/>
                  </a:lnTo>
                  <a:lnTo>
                    <a:pt x="207607" y="89475"/>
                  </a:lnTo>
                  <a:lnTo>
                    <a:pt x="207607" y="91914"/>
                  </a:lnTo>
                  <a:lnTo>
                    <a:pt x="207150" y="107461"/>
                  </a:lnTo>
                  <a:lnTo>
                    <a:pt x="206540" y="115235"/>
                  </a:lnTo>
                  <a:lnTo>
                    <a:pt x="205930" y="123314"/>
                  </a:lnTo>
                  <a:lnTo>
                    <a:pt x="204863" y="131697"/>
                  </a:lnTo>
                  <a:lnTo>
                    <a:pt x="203644" y="140233"/>
                  </a:lnTo>
                  <a:lnTo>
                    <a:pt x="202272" y="148464"/>
                  </a:lnTo>
                  <a:lnTo>
                    <a:pt x="200443" y="157305"/>
                  </a:lnTo>
                  <a:lnTo>
                    <a:pt x="198309" y="165841"/>
                  </a:lnTo>
                  <a:lnTo>
                    <a:pt x="196785" y="170262"/>
                  </a:lnTo>
                  <a:lnTo>
                    <a:pt x="195413" y="174682"/>
                  </a:lnTo>
                  <a:lnTo>
                    <a:pt x="193888" y="179102"/>
                  </a:lnTo>
                  <a:lnTo>
                    <a:pt x="191907" y="183523"/>
                  </a:lnTo>
                  <a:lnTo>
                    <a:pt x="189773" y="187943"/>
                  </a:lnTo>
                  <a:lnTo>
                    <a:pt x="187334" y="192364"/>
                  </a:lnTo>
                  <a:lnTo>
                    <a:pt x="184133" y="196937"/>
                  </a:lnTo>
                  <a:lnTo>
                    <a:pt x="182609" y="198918"/>
                  </a:lnTo>
                  <a:lnTo>
                    <a:pt x="181084" y="200747"/>
                  </a:lnTo>
                  <a:lnTo>
                    <a:pt x="180475" y="201357"/>
                  </a:lnTo>
                  <a:lnTo>
                    <a:pt x="180170" y="201967"/>
                  </a:lnTo>
                  <a:lnTo>
                    <a:pt x="179865" y="202119"/>
                  </a:lnTo>
                  <a:lnTo>
                    <a:pt x="179255" y="202881"/>
                  </a:lnTo>
                  <a:lnTo>
                    <a:pt x="177426" y="204405"/>
                  </a:lnTo>
                  <a:lnTo>
                    <a:pt x="173616" y="207454"/>
                  </a:lnTo>
                  <a:lnTo>
                    <a:pt x="171786" y="209283"/>
                  </a:lnTo>
                  <a:lnTo>
                    <a:pt x="169957" y="210655"/>
                  </a:lnTo>
                  <a:lnTo>
                    <a:pt x="165994" y="213399"/>
                  </a:lnTo>
                  <a:lnTo>
                    <a:pt x="161879" y="216142"/>
                  </a:lnTo>
                  <a:lnTo>
                    <a:pt x="159897" y="217057"/>
                  </a:lnTo>
                  <a:lnTo>
                    <a:pt x="157915" y="218276"/>
                  </a:lnTo>
                  <a:lnTo>
                    <a:pt x="153800" y="220563"/>
                  </a:lnTo>
                  <a:lnTo>
                    <a:pt x="149532" y="222239"/>
                  </a:lnTo>
                  <a:lnTo>
                    <a:pt x="145416" y="224221"/>
                  </a:lnTo>
                  <a:lnTo>
                    <a:pt x="140996" y="225593"/>
                  </a:lnTo>
                  <a:lnTo>
                    <a:pt x="132612" y="228337"/>
                  </a:lnTo>
                  <a:lnTo>
                    <a:pt x="124381" y="230471"/>
                  </a:lnTo>
                  <a:lnTo>
                    <a:pt x="119656" y="231690"/>
                  </a:lnTo>
                  <a:lnTo>
                    <a:pt x="119656" y="220715"/>
                  </a:lnTo>
                  <a:lnTo>
                    <a:pt x="119656" y="209436"/>
                  </a:lnTo>
                  <a:lnTo>
                    <a:pt x="126820" y="207454"/>
                  </a:lnTo>
                  <a:lnTo>
                    <a:pt x="133679" y="205015"/>
                  </a:lnTo>
                  <a:lnTo>
                    <a:pt x="140539" y="202119"/>
                  </a:lnTo>
                  <a:lnTo>
                    <a:pt x="143892" y="200442"/>
                  </a:lnTo>
                  <a:lnTo>
                    <a:pt x="147093" y="198766"/>
                  </a:lnTo>
                  <a:lnTo>
                    <a:pt x="149379" y="197699"/>
                  </a:lnTo>
                  <a:lnTo>
                    <a:pt x="151209" y="196479"/>
                  </a:lnTo>
                  <a:lnTo>
                    <a:pt x="125296" y="170566"/>
                  </a:lnTo>
                  <a:lnTo>
                    <a:pt x="124381" y="169347"/>
                  </a:lnTo>
                  <a:lnTo>
                    <a:pt x="123619" y="168128"/>
                  </a:lnTo>
                  <a:lnTo>
                    <a:pt x="123314" y="166603"/>
                  </a:lnTo>
                  <a:lnTo>
                    <a:pt x="123162" y="165384"/>
                  </a:lnTo>
                  <a:lnTo>
                    <a:pt x="123314" y="164012"/>
                  </a:lnTo>
                  <a:lnTo>
                    <a:pt x="123619" y="162488"/>
                  </a:lnTo>
                  <a:lnTo>
                    <a:pt x="124381" y="161268"/>
                  </a:lnTo>
                  <a:lnTo>
                    <a:pt x="125296" y="160049"/>
                  </a:lnTo>
                  <a:lnTo>
                    <a:pt x="126515" y="159287"/>
                  </a:lnTo>
                  <a:lnTo>
                    <a:pt x="127735" y="158525"/>
                  </a:lnTo>
                  <a:lnTo>
                    <a:pt x="129259" y="158068"/>
                  </a:lnTo>
                  <a:lnTo>
                    <a:pt x="130478" y="158067"/>
                  </a:lnTo>
                  <a:lnTo>
                    <a:pt x="132003" y="158067"/>
                  </a:lnTo>
                  <a:lnTo>
                    <a:pt x="133375" y="158525"/>
                  </a:lnTo>
                  <a:lnTo>
                    <a:pt x="134594" y="159287"/>
                  </a:lnTo>
                  <a:lnTo>
                    <a:pt x="135813" y="160049"/>
                  </a:lnTo>
                  <a:lnTo>
                    <a:pt x="162793" y="187181"/>
                  </a:lnTo>
                  <a:lnTo>
                    <a:pt x="163250" y="187029"/>
                  </a:lnTo>
                  <a:lnTo>
                    <a:pt x="163555" y="186419"/>
                  </a:lnTo>
                  <a:lnTo>
                    <a:pt x="164317" y="185809"/>
                  </a:lnTo>
                  <a:lnTo>
                    <a:pt x="165689" y="184285"/>
                  </a:lnTo>
                  <a:lnTo>
                    <a:pt x="166756" y="182761"/>
                  </a:lnTo>
                  <a:lnTo>
                    <a:pt x="168128" y="180627"/>
                  </a:lnTo>
                  <a:lnTo>
                    <a:pt x="169957" y="177731"/>
                  </a:lnTo>
                  <a:lnTo>
                    <a:pt x="171329" y="174987"/>
                  </a:lnTo>
                  <a:lnTo>
                    <a:pt x="174073" y="168890"/>
                  </a:lnTo>
                  <a:lnTo>
                    <a:pt x="133832" y="128649"/>
                  </a:lnTo>
                  <a:lnTo>
                    <a:pt x="132917" y="127430"/>
                  </a:lnTo>
                  <a:lnTo>
                    <a:pt x="132460" y="126210"/>
                  </a:lnTo>
                  <a:lnTo>
                    <a:pt x="132003" y="124991"/>
                  </a:lnTo>
                  <a:lnTo>
                    <a:pt x="131698" y="123619"/>
                  </a:lnTo>
                  <a:lnTo>
                    <a:pt x="132003" y="122094"/>
                  </a:lnTo>
                  <a:lnTo>
                    <a:pt x="132460" y="120875"/>
                  </a:lnTo>
                  <a:lnTo>
                    <a:pt x="132917" y="119351"/>
                  </a:lnTo>
                  <a:lnTo>
                    <a:pt x="133832" y="118436"/>
                  </a:lnTo>
                  <a:lnTo>
                    <a:pt x="135051" y="117369"/>
                  </a:lnTo>
                  <a:lnTo>
                    <a:pt x="136423" y="116760"/>
                  </a:lnTo>
                  <a:lnTo>
                    <a:pt x="137795" y="116150"/>
                  </a:lnTo>
                  <a:lnTo>
                    <a:pt x="139014" y="116150"/>
                  </a:lnTo>
                  <a:lnTo>
                    <a:pt x="140539" y="116150"/>
                  </a:lnTo>
                  <a:lnTo>
                    <a:pt x="141911" y="116760"/>
                  </a:lnTo>
                  <a:lnTo>
                    <a:pt x="143130" y="117369"/>
                  </a:lnTo>
                  <a:lnTo>
                    <a:pt x="144502" y="118436"/>
                  </a:lnTo>
                  <a:lnTo>
                    <a:pt x="178951" y="152885"/>
                  </a:lnTo>
                  <a:lnTo>
                    <a:pt x="179255" y="152275"/>
                  </a:lnTo>
                  <a:lnTo>
                    <a:pt x="180627" y="145416"/>
                  </a:lnTo>
                  <a:lnTo>
                    <a:pt x="181847" y="138557"/>
                  </a:lnTo>
                  <a:lnTo>
                    <a:pt x="183066" y="131697"/>
                  </a:lnTo>
                  <a:lnTo>
                    <a:pt x="184133" y="124838"/>
                  </a:lnTo>
                  <a:lnTo>
                    <a:pt x="164775" y="105480"/>
                  </a:lnTo>
                  <a:lnTo>
                    <a:pt x="163708" y="104260"/>
                  </a:lnTo>
                  <a:lnTo>
                    <a:pt x="163098" y="103041"/>
                  </a:lnTo>
                  <a:lnTo>
                    <a:pt x="162793" y="101517"/>
                  </a:lnTo>
                  <a:lnTo>
                    <a:pt x="162488" y="100297"/>
                  </a:lnTo>
                  <a:lnTo>
                    <a:pt x="162793" y="98773"/>
                  </a:lnTo>
                  <a:lnTo>
                    <a:pt x="163098" y="97401"/>
                  </a:lnTo>
                  <a:lnTo>
                    <a:pt x="163708" y="96182"/>
                  </a:lnTo>
                  <a:lnTo>
                    <a:pt x="164775" y="94962"/>
                  </a:lnTo>
                  <a:lnTo>
                    <a:pt x="165994" y="94200"/>
                  </a:lnTo>
                  <a:lnTo>
                    <a:pt x="167214" y="93438"/>
                  </a:lnTo>
                  <a:close/>
                  <a:moveTo>
                    <a:pt x="154715" y="60972"/>
                  </a:moveTo>
                  <a:lnTo>
                    <a:pt x="159136" y="59904"/>
                  </a:lnTo>
                  <a:lnTo>
                    <a:pt x="163556" y="58990"/>
                  </a:lnTo>
                  <a:lnTo>
                    <a:pt x="167976" y="58380"/>
                  </a:lnTo>
                  <a:lnTo>
                    <a:pt x="172092" y="57923"/>
                  </a:lnTo>
                  <a:lnTo>
                    <a:pt x="180475" y="57466"/>
                  </a:lnTo>
                  <a:lnTo>
                    <a:pt x="188554" y="57466"/>
                  </a:lnTo>
                  <a:lnTo>
                    <a:pt x="196023" y="57770"/>
                  </a:lnTo>
                  <a:lnTo>
                    <a:pt x="203187" y="58380"/>
                  </a:lnTo>
                  <a:lnTo>
                    <a:pt x="210047" y="59142"/>
                  </a:lnTo>
                  <a:lnTo>
                    <a:pt x="222546" y="60971"/>
                  </a:lnTo>
                  <a:lnTo>
                    <a:pt x="233825" y="62648"/>
                  </a:lnTo>
                  <a:lnTo>
                    <a:pt x="251659" y="65087"/>
                  </a:lnTo>
                  <a:lnTo>
                    <a:pt x="267055" y="67068"/>
                  </a:lnTo>
                  <a:lnTo>
                    <a:pt x="267359" y="67221"/>
                  </a:lnTo>
                  <a:lnTo>
                    <a:pt x="268731" y="67526"/>
                  </a:lnTo>
                  <a:lnTo>
                    <a:pt x="270256" y="68288"/>
                  </a:lnTo>
                  <a:lnTo>
                    <a:pt x="271170" y="69050"/>
                  </a:lnTo>
                  <a:lnTo>
                    <a:pt x="272237" y="69965"/>
                  </a:lnTo>
                  <a:lnTo>
                    <a:pt x="272999" y="71184"/>
                  </a:lnTo>
                  <a:lnTo>
                    <a:pt x="273609" y="72404"/>
                  </a:lnTo>
                  <a:lnTo>
                    <a:pt x="273914" y="73928"/>
                  </a:lnTo>
                  <a:lnTo>
                    <a:pt x="273609" y="75300"/>
                  </a:lnTo>
                  <a:lnTo>
                    <a:pt x="273457" y="76824"/>
                  </a:lnTo>
                  <a:lnTo>
                    <a:pt x="272999" y="77738"/>
                  </a:lnTo>
                  <a:lnTo>
                    <a:pt x="272390" y="78958"/>
                  </a:lnTo>
                  <a:lnTo>
                    <a:pt x="271475" y="80025"/>
                  </a:lnTo>
                  <a:lnTo>
                    <a:pt x="270560" y="80787"/>
                  </a:lnTo>
                  <a:lnTo>
                    <a:pt x="269493" y="81244"/>
                  </a:lnTo>
                  <a:lnTo>
                    <a:pt x="268274" y="81702"/>
                  </a:lnTo>
                  <a:lnTo>
                    <a:pt x="267055" y="82006"/>
                  </a:lnTo>
                  <a:lnTo>
                    <a:pt x="262634" y="82159"/>
                  </a:lnTo>
                  <a:lnTo>
                    <a:pt x="257452" y="82616"/>
                  </a:lnTo>
                  <a:lnTo>
                    <a:pt x="250745" y="82921"/>
                  </a:lnTo>
                  <a:lnTo>
                    <a:pt x="242056" y="82921"/>
                  </a:lnTo>
                  <a:lnTo>
                    <a:pt x="231996" y="82921"/>
                  </a:lnTo>
                  <a:lnTo>
                    <a:pt x="208370" y="82159"/>
                  </a:lnTo>
                  <a:lnTo>
                    <a:pt x="201968" y="82159"/>
                  </a:lnTo>
                  <a:lnTo>
                    <a:pt x="195413" y="82159"/>
                  </a:lnTo>
                  <a:lnTo>
                    <a:pt x="188707" y="82159"/>
                  </a:lnTo>
                  <a:lnTo>
                    <a:pt x="181847" y="82616"/>
                  </a:lnTo>
                  <a:lnTo>
                    <a:pt x="175293" y="83683"/>
                  </a:lnTo>
                  <a:lnTo>
                    <a:pt x="168434" y="84903"/>
                  </a:lnTo>
                  <a:lnTo>
                    <a:pt x="162032" y="86579"/>
                  </a:lnTo>
                  <a:lnTo>
                    <a:pt x="158678" y="87646"/>
                  </a:lnTo>
                  <a:lnTo>
                    <a:pt x="155630" y="89018"/>
                  </a:lnTo>
                  <a:lnTo>
                    <a:pt x="149380" y="91762"/>
                  </a:lnTo>
                  <a:lnTo>
                    <a:pt x="143131" y="95420"/>
                  </a:lnTo>
                  <a:lnTo>
                    <a:pt x="137796" y="99383"/>
                  </a:lnTo>
                  <a:lnTo>
                    <a:pt x="134900" y="101517"/>
                  </a:lnTo>
                  <a:lnTo>
                    <a:pt x="132003" y="104413"/>
                  </a:lnTo>
                  <a:lnTo>
                    <a:pt x="128802" y="107462"/>
                  </a:lnTo>
                  <a:lnTo>
                    <a:pt x="128345" y="107614"/>
                  </a:lnTo>
                  <a:lnTo>
                    <a:pt x="128345" y="107919"/>
                  </a:lnTo>
                  <a:lnTo>
                    <a:pt x="128040" y="108072"/>
                  </a:lnTo>
                  <a:lnTo>
                    <a:pt x="126821" y="109291"/>
                  </a:lnTo>
                  <a:lnTo>
                    <a:pt x="125754" y="110358"/>
                  </a:lnTo>
                  <a:lnTo>
                    <a:pt x="124839" y="111882"/>
                  </a:lnTo>
                  <a:lnTo>
                    <a:pt x="123163" y="114321"/>
                  </a:lnTo>
                  <a:lnTo>
                    <a:pt x="121486" y="117217"/>
                  </a:lnTo>
                  <a:lnTo>
                    <a:pt x="119962" y="120418"/>
                  </a:lnTo>
                  <a:lnTo>
                    <a:pt x="118742" y="123619"/>
                  </a:lnTo>
                  <a:lnTo>
                    <a:pt x="117523" y="126973"/>
                  </a:lnTo>
                  <a:lnTo>
                    <a:pt x="116456" y="130631"/>
                  </a:lnTo>
                  <a:lnTo>
                    <a:pt x="115541" y="134289"/>
                  </a:lnTo>
                  <a:lnTo>
                    <a:pt x="114322" y="141911"/>
                  </a:lnTo>
                  <a:lnTo>
                    <a:pt x="113407" y="149684"/>
                  </a:lnTo>
                  <a:lnTo>
                    <a:pt x="112645" y="157763"/>
                  </a:lnTo>
                  <a:lnTo>
                    <a:pt x="112188" y="165842"/>
                  </a:lnTo>
                  <a:lnTo>
                    <a:pt x="111883" y="173920"/>
                  </a:lnTo>
                  <a:lnTo>
                    <a:pt x="111883" y="190078"/>
                  </a:lnTo>
                  <a:lnTo>
                    <a:pt x="112340" y="221478"/>
                  </a:lnTo>
                  <a:lnTo>
                    <a:pt x="112340" y="236111"/>
                  </a:lnTo>
                  <a:lnTo>
                    <a:pt x="112188" y="243275"/>
                  </a:lnTo>
                  <a:lnTo>
                    <a:pt x="111883" y="250134"/>
                  </a:lnTo>
                  <a:lnTo>
                    <a:pt x="111426" y="256689"/>
                  </a:lnTo>
                  <a:lnTo>
                    <a:pt x="110663" y="263091"/>
                  </a:lnTo>
                  <a:lnTo>
                    <a:pt x="109597" y="269188"/>
                  </a:lnTo>
                  <a:lnTo>
                    <a:pt x="108682" y="275132"/>
                  </a:lnTo>
                  <a:lnTo>
                    <a:pt x="107462" y="280467"/>
                  </a:lnTo>
                  <a:lnTo>
                    <a:pt x="105938" y="285650"/>
                  </a:lnTo>
                  <a:lnTo>
                    <a:pt x="104261" y="290223"/>
                  </a:lnTo>
                  <a:lnTo>
                    <a:pt x="102585" y="294491"/>
                  </a:lnTo>
                  <a:lnTo>
                    <a:pt x="100603" y="298149"/>
                  </a:lnTo>
                  <a:lnTo>
                    <a:pt x="98469" y="301502"/>
                  </a:lnTo>
                  <a:lnTo>
                    <a:pt x="96183" y="304246"/>
                  </a:lnTo>
                  <a:lnTo>
                    <a:pt x="94506" y="306380"/>
                  </a:lnTo>
                  <a:lnTo>
                    <a:pt x="91610" y="309429"/>
                  </a:lnTo>
                  <a:lnTo>
                    <a:pt x="90543" y="310343"/>
                  </a:lnTo>
                  <a:lnTo>
                    <a:pt x="89171" y="311105"/>
                  </a:lnTo>
                  <a:lnTo>
                    <a:pt x="87952" y="311258"/>
                  </a:lnTo>
                  <a:lnTo>
                    <a:pt x="86427" y="311563"/>
                  </a:lnTo>
                  <a:lnTo>
                    <a:pt x="84903" y="311258"/>
                  </a:lnTo>
                  <a:lnTo>
                    <a:pt x="83684" y="311105"/>
                  </a:lnTo>
                  <a:lnTo>
                    <a:pt x="82312" y="310343"/>
                  </a:lnTo>
                  <a:lnTo>
                    <a:pt x="81245" y="309429"/>
                  </a:lnTo>
                  <a:lnTo>
                    <a:pt x="80330" y="308362"/>
                  </a:lnTo>
                  <a:lnTo>
                    <a:pt x="79568" y="307142"/>
                  </a:lnTo>
                  <a:lnTo>
                    <a:pt x="79263" y="305923"/>
                  </a:lnTo>
                  <a:lnTo>
                    <a:pt x="79111" y="304703"/>
                  </a:lnTo>
                  <a:lnTo>
                    <a:pt x="79111" y="303179"/>
                  </a:lnTo>
                  <a:lnTo>
                    <a:pt x="79263" y="301960"/>
                  </a:lnTo>
                  <a:lnTo>
                    <a:pt x="79873" y="300740"/>
                  </a:lnTo>
                  <a:lnTo>
                    <a:pt x="80483" y="299826"/>
                  </a:lnTo>
                  <a:lnTo>
                    <a:pt x="82922" y="296320"/>
                  </a:lnTo>
                  <a:lnTo>
                    <a:pt x="83989" y="294643"/>
                  </a:lnTo>
                  <a:lnTo>
                    <a:pt x="84751" y="293271"/>
                  </a:lnTo>
                  <a:lnTo>
                    <a:pt x="86732" y="288089"/>
                  </a:lnTo>
                  <a:lnTo>
                    <a:pt x="87952" y="284583"/>
                  </a:lnTo>
                  <a:lnTo>
                    <a:pt x="88561" y="280925"/>
                  </a:lnTo>
                  <a:lnTo>
                    <a:pt x="89324" y="276809"/>
                  </a:lnTo>
                  <a:lnTo>
                    <a:pt x="89781" y="272084"/>
                  </a:lnTo>
                  <a:lnTo>
                    <a:pt x="90391" y="267054"/>
                  </a:lnTo>
                  <a:lnTo>
                    <a:pt x="90543" y="261566"/>
                  </a:lnTo>
                  <a:lnTo>
                    <a:pt x="90543" y="255926"/>
                  </a:lnTo>
                  <a:lnTo>
                    <a:pt x="90391" y="249829"/>
                  </a:lnTo>
                  <a:lnTo>
                    <a:pt x="89781" y="236721"/>
                  </a:lnTo>
                  <a:lnTo>
                    <a:pt x="88866" y="222393"/>
                  </a:lnTo>
                  <a:lnTo>
                    <a:pt x="87647" y="206997"/>
                  </a:lnTo>
                  <a:lnTo>
                    <a:pt x="86732" y="191145"/>
                  </a:lnTo>
                  <a:lnTo>
                    <a:pt x="86123" y="182761"/>
                  </a:lnTo>
                  <a:lnTo>
                    <a:pt x="85970" y="174225"/>
                  </a:lnTo>
                  <a:lnTo>
                    <a:pt x="85665" y="165385"/>
                  </a:lnTo>
                  <a:lnTo>
                    <a:pt x="85970" y="156391"/>
                  </a:lnTo>
                  <a:lnTo>
                    <a:pt x="86427" y="147245"/>
                  </a:lnTo>
                  <a:lnTo>
                    <a:pt x="87342" y="137947"/>
                  </a:lnTo>
                  <a:lnTo>
                    <a:pt x="88104" y="133375"/>
                  </a:lnTo>
                  <a:lnTo>
                    <a:pt x="88866" y="128649"/>
                  </a:lnTo>
                  <a:lnTo>
                    <a:pt x="90086" y="123772"/>
                  </a:lnTo>
                  <a:lnTo>
                    <a:pt x="91305" y="118894"/>
                  </a:lnTo>
                  <a:lnTo>
                    <a:pt x="92829" y="114321"/>
                  </a:lnTo>
                  <a:lnTo>
                    <a:pt x="94811" y="109291"/>
                  </a:lnTo>
                  <a:lnTo>
                    <a:pt x="96945" y="104718"/>
                  </a:lnTo>
                  <a:lnTo>
                    <a:pt x="99689" y="99993"/>
                  </a:lnTo>
                  <a:lnTo>
                    <a:pt x="102585" y="95420"/>
                  </a:lnTo>
                  <a:lnTo>
                    <a:pt x="104262" y="93134"/>
                  </a:lnTo>
                  <a:lnTo>
                    <a:pt x="105938" y="91000"/>
                  </a:lnTo>
                  <a:lnTo>
                    <a:pt x="107920" y="89018"/>
                  </a:lnTo>
                  <a:lnTo>
                    <a:pt x="108225" y="88561"/>
                  </a:lnTo>
                  <a:lnTo>
                    <a:pt x="108377" y="88256"/>
                  </a:lnTo>
                  <a:lnTo>
                    <a:pt x="108682" y="88104"/>
                  </a:lnTo>
                  <a:lnTo>
                    <a:pt x="109139" y="87646"/>
                  </a:lnTo>
                  <a:lnTo>
                    <a:pt x="110206" y="86884"/>
                  </a:lnTo>
                  <a:lnTo>
                    <a:pt x="113407" y="83836"/>
                  </a:lnTo>
                  <a:lnTo>
                    <a:pt x="116456" y="81244"/>
                  </a:lnTo>
                  <a:lnTo>
                    <a:pt x="120266" y="78044"/>
                  </a:lnTo>
                  <a:lnTo>
                    <a:pt x="124382" y="75147"/>
                  </a:lnTo>
                  <a:lnTo>
                    <a:pt x="128498" y="72099"/>
                  </a:lnTo>
                  <a:lnTo>
                    <a:pt x="136881" y="67526"/>
                  </a:lnTo>
                  <a:lnTo>
                    <a:pt x="141302" y="65544"/>
                  </a:lnTo>
                  <a:lnTo>
                    <a:pt x="145722" y="63868"/>
                  </a:lnTo>
                  <a:lnTo>
                    <a:pt x="150295" y="62191"/>
                  </a:lnTo>
                  <a:close/>
                  <a:moveTo>
                    <a:pt x="194347" y="152"/>
                  </a:moveTo>
                  <a:lnTo>
                    <a:pt x="195871" y="0"/>
                  </a:lnTo>
                  <a:lnTo>
                    <a:pt x="197090" y="152"/>
                  </a:lnTo>
                  <a:lnTo>
                    <a:pt x="198462" y="457"/>
                  </a:lnTo>
                  <a:lnTo>
                    <a:pt x="199682" y="1219"/>
                  </a:lnTo>
                  <a:lnTo>
                    <a:pt x="200749" y="1829"/>
                  </a:lnTo>
                  <a:lnTo>
                    <a:pt x="201663" y="2896"/>
                  </a:lnTo>
                  <a:lnTo>
                    <a:pt x="202425" y="3811"/>
                  </a:lnTo>
                  <a:lnTo>
                    <a:pt x="202883" y="5030"/>
                  </a:lnTo>
                  <a:lnTo>
                    <a:pt x="203188" y="6249"/>
                  </a:lnTo>
                  <a:lnTo>
                    <a:pt x="203645" y="9908"/>
                  </a:lnTo>
                  <a:lnTo>
                    <a:pt x="204864" y="20272"/>
                  </a:lnTo>
                  <a:lnTo>
                    <a:pt x="225747" y="41003"/>
                  </a:lnTo>
                  <a:lnTo>
                    <a:pt x="226661" y="42222"/>
                  </a:lnTo>
                  <a:lnTo>
                    <a:pt x="227119" y="43442"/>
                  </a:lnTo>
                  <a:lnTo>
                    <a:pt x="227728" y="44966"/>
                  </a:lnTo>
                  <a:lnTo>
                    <a:pt x="227728" y="46185"/>
                  </a:lnTo>
                  <a:lnTo>
                    <a:pt x="227728" y="47709"/>
                  </a:lnTo>
                  <a:lnTo>
                    <a:pt x="227119" y="49081"/>
                  </a:lnTo>
                  <a:lnTo>
                    <a:pt x="226661" y="50301"/>
                  </a:lnTo>
                  <a:lnTo>
                    <a:pt x="225747" y="51520"/>
                  </a:lnTo>
                  <a:lnTo>
                    <a:pt x="224527" y="52282"/>
                  </a:lnTo>
                  <a:lnTo>
                    <a:pt x="223308" y="53045"/>
                  </a:lnTo>
                  <a:lnTo>
                    <a:pt x="221784" y="53502"/>
                  </a:lnTo>
                  <a:lnTo>
                    <a:pt x="220259" y="53502"/>
                  </a:lnTo>
                  <a:lnTo>
                    <a:pt x="219040" y="53502"/>
                  </a:lnTo>
                  <a:lnTo>
                    <a:pt x="217668" y="53044"/>
                  </a:lnTo>
                  <a:lnTo>
                    <a:pt x="216449" y="52282"/>
                  </a:lnTo>
                  <a:lnTo>
                    <a:pt x="215229" y="51520"/>
                  </a:lnTo>
                  <a:lnTo>
                    <a:pt x="206541" y="42832"/>
                  </a:lnTo>
                  <a:lnTo>
                    <a:pt x="207151" y="51368"/>
                  </a:lnTo>
                  <a:lnTo>
                    <a:pt x="198462" y="50606"/>
                  </a:lnTo>
                  <a:lnTo>
                    <a:pt x="188707" y="50148"/>
                  </a:lnTo>
                  <a:lnTo>
                    <a:pt x="189012" y="35210"/>
                  </a:lnTo>
                  <a:lnTo>
                    <a:pt x="188707" y="23169"/>
                  </a:lnTo>
                  <a:lnTo>
                    <a:pt x="188707" y="21949"/>
                  </a:lnTo>
                  <a:lnTo>
                    <a:pt x="188707" y="20577"/>
                  </a:lnTo>
                  <a:lnTo>
                    <a:pt x="188554" y="7469"/>
                  </a:lnTo>
                  <a:lnTo>
                    <a:pt x="188707" y="6097"/>
                  </a:lnTo>
                  <a:lnTo>
                    <a:pt x="189012" y="4573"/>
                  </a:lnTo>
                  <a:lnTo>
                    <a:pt x="189774" y="3353"/>
                  </a:lnTo>
                  <a:lnTo>
                    <a:pt x="190688" y="2439"/>
                  </a:lnTo>
                  <a:lnTo>
                    <a:pt x="191603" y="1372"/>
                  </a:lnTo>
                  <a:lnTo>
                    <a:pt x="192822" y="609"/>
                  </a:lnTo>
                  <a:close/>
                </a:path>
              </a:pathLst>
            </a:custGeom>
            <a:solidFill>
              <a:sysClr val="window" lastClr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小米兰亭_GB外压缩" panose="03000502000000000000" charset="-122"/>
                <a:ea typeface="小米兰亭_GB外压缩" panose="03000502000000000000" charset="-122"/>
              </a:endParaRP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8869488" y="4402682"/>
            <a:ext cx="936000" cy="936000"/>
            <a:chOff x="8869488" y="4402682"/>
            <a:chExt cx="936000" cy="936000"/>
          </a:xfrm>
        </p:grpSpPr>
        <p:sp>
          <p:nvSpPr>
            <p:cNvPr id="23" name="椭圆 22"/>
            <p:cNvSpPr/>
            <p:nvPr/>
          </p:nvSpPr>
          <p:spPr>
            <a:xfrm>
              <a:off x="8869488" y="4402682"/>
              <a:ext cx="936000" cy="936000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小米兰亭_GB外压缩" panose="03000502000000000000" charset="-122"/>
                <a:ea typeface="小米兰亭_GB外压缩" panose="03000502000000000000" charset="-122"/>
              </a:endParaRPr>
            </a:p>
          </p:txBody>
        </p:sp>
        <p:sp>
          <p:nvSpPr>
            <p:cNvPr id="24" name="Freeform 142"/>
            <p:cNvSpPr/>
            <p:nvPr/>
          </p:nvSpPr>
          <p:spPr bwMode="auto">
            <a:xfrm>
              <a:off x="9173421" y="4669452"/>
              <a:ext cx="378934" cy="351660"/>
            </a:xfrm>
            <a:custGeom>
              <a:avLst/>
              <a:gdLst>
                <a:gd name="T0" fmla="*/ 7558 w 9310"/>
                <a:gd name="T1" fmla="*/ 5857 h 8640"/>
                <a:gd name="T2" fmla="*/ 5575 w 9310"/>
                <a:gd name="T3" fmla="*/ 5180 h 8640"/>
                <a:gd name="T4" fmla="*/ 5489 w 9310"/>
                <a:gd name="T5" fmla="*/ 4499 h 8640"/>
                <a:gd name="T6" fmla="*/ 6308 w 9310"/>
                <a:gd name="T7" fmla="*/ 4145 h 8640"/>
                <a:gd name="T8" fmla="*/ 6972 w 9310"/>
                <a:gd name="T9" fmla="*/ 3938 h 8640"/>
                <a:gd name="T10" fmla="*/ 7242 w 9310"/>
                <a:gd name="T11" fmla="*/ 3284 h 8640"/>
                <a:gd name="T12" fmla="*/ 6879 w 9310"/>
                <a:gd name="T13" fmla="*/ 2640 h 8640"/>
                <a:gd name="T14" fmla="*/ 6171 w 9310"/>
                <a:gd name="T15" fmla="*/ 2536 h 8640"/>
                <a:gd name="T16" fmla="*/ 5641 w 9310"/>
                <a:gd name="T17" fmla="*/ 3041 h 8640"/>
                <a:gd name="T18" fmla="*/ 5639 w 9310"/>
                <a:gd name="T19" fmla="*/ 3606 h 8640"/>
                <a:gd name="T20" fmla="*/ 4570 w 9310"/>
                <a:gd name="T21" fmla="*/ 3762 h 8640"/>
                <a:gd name="T22" fmla="*/ 4855 w 9310"/>
                <a:gd name="T23" fmla="*/ 1933 h 8640"/>
                <a:gd name="T24" fmla="*/ 5056 w 9310"/>
                <a:gd name="T25" fmla="*/ 1185 h 8640"/>
                <a:gd name="T26" fmla="*/ 4893 w 9310"/>
                <a:gd name="T27" fmla="*/ 627 h 8640"/>
                <a:gd name="T28" fmla="*/ 4507 w 9310"/>
                <a:gd name="T29" fmla="*/ 213 h 8640"/>
                <a:gd name="T30" fmla="*/ 3968 w 9310"/>
                <a:gd name="T31" fmla="*/ 9 h 8640"/>
                <a:gd name="T32" fmla="*/ 3408 w 9310"/>
                <a:gd name="T33" fmla="*/ 65 h 8640"/>
                <a:gd name="T34" fmla="*/ 2925 w 9310"/>
                <a:gd name="T35" fmla="*/ 365 h 8640"/>
                <a:gd name="T36" fmla="*/ 2624 w 9310"/>
                <a:gd name="T37" fmla="*/ 848 h 8640"/>
                <a:gd name="T38" fmla="*/ 2580 w 9310"/>
                <a:gd name="T39" fmla="*/ 1479 h 8640"/>
                <a:gd name="T40" fmla="*/ 3157 w 9310"/>
                <a:gd name="T41" fmla="*/ 2315 h 8640"/>
                <a:gd name="T42" fmla="*/ 3532 w 9310"/>
                <a:gd name="T43" fmla="*/ 4036 h 8640"/>
                <a:gd name="T44" fmla="*/ 2640 w 9310"/>
                <a:gd name="T45" fmla="*/ 3754 h 8640"/>
                <a:gd name="T46" fmla="*/ 2308 w 9310"/>
                <a:gd name="T47" fmla="*/ 3371 h 8640"/>
                <a:gd name="T48" fmla="*/ 1814 w 9310"/>
                <a:gd name="T49" fmla="*/ 3394 h 8640"/>
                <a:gd name="T50" fmla="*/ 1522 w 9310"/>
                <a:gd name="T51" fmla="*/ 3809 h 8640"/>
                <a:gd name="T52" fmla="*/ 1664 w 9310"/>
                <a:gd name="T53" fmla="*/ 4281 h 8640"/>
                <a:gd name="T54" fmla="*/ 2117 w 9310"/>
                <a:gd name="T55" fmla="*/ 4467 h 8640"/>
                <a:gd name="T56" fmla="*/ 3124 w 9310"/>
                <a:gd name="T57" fmla="*/ 4700 h 8640"/>
                <a:gd name="T58" fmla="*/ 1932 w 9310"/>
                <a:gd name="T59" fmla="*/ 6237 h 8640"/>
                <a:gd name="T60" fmla="*/ 1131 w 9310"/>
                <a:gd name="T61" fmla="*/ 6049 h 8640"/>
                <a:gd name="T62" fmla="*/ 581 w 9310"/>
                <a:gd name="T63" fmla="*/ 6240 h 8640"/>
                <a:gd name="T64" fmla="*/ 183 w 9310"/>
                <a:gd name="T65" fmla="*/ 6649 h 8640"/>
                <a:gd name="T66" fmla="*/ 3 w 9310"/>
                <a:gd name="T67" fmla="*/ 7205 h 8640"/>
                <a:gd name="T68" fmla="*/ 88 w 9310"/>
                <a:gd name="T69" fmla="*/ 7763 h 8640"/>
                <a:gd name="T70" fmla="*/ 413 w 9310"/>
                <a:gd name="T71" fmla="*/ 8234 h 8640"/>
                <a:gd name="T72" fmla="*/ 915 w 9310"/>
                <a:gd name="T73" fmla="*/ 8514 h 8640"/>
                <a:gd name="T74" fmla="*/ 1483 w 9310"/>
                <a:gd name="T75" fmla="*/ 8542 h 8640"/>
                <a:gd name="T76" fmla="*/ 2014 w 9310"/>
                <a:gd name="T77" fmla="*/ 8311 h 8640"/>
                <a:gd name="T78" fmla="*/ 2382 w 9310"/>
                <a:gd name="T79" fmla="*/ 7874 h 8640"/>
                <a:gd name="T80" fmla="*/ 2519 w 9310"/>
                <a:gd name="T81" fmla="*/ 7301 h 8640"/>
                <a:gd name="T82" fmla="*/ 3845 w 9310"/>
                <a:gd name="T83" fmla="*/ 6136 h 8640"/>
                <a:gd name="T84" fmla="*/ 4031 w 9310"/>
                <a:gd name="T85" fmla="*/ 7256 h 8640"/>
                <a:gd name="T86" fmla="*/ 3717 w 9310"/>
                <a:gd name="T87" fmla="*/ 7724 h 8640"/>
                <a:gd name="T88" fmla="*/ 3851 w 9310"/>
                <a:gd name="T89" fmla="*/ 8336 h 8640"/>
                <a:gd name="T90" fmla="*/ 4458 w 9310"/>
                <a:gd name="T91" fmla="*/ 8640 h 8640"/>
                <a:gd name="T92" fmla="*/ 5043 w 9310"/>
                <a:gd name="T93" fmla="*/ 8364 h 8640"/>
                <a:gd name="T94" fmla="*/ 5204 w 9310"/>
                <a:gd name="T95" fmla="*/ 7747 h 8640"/>
                <a:gd name="T96" fmla="*/ 4875 w 9310"/>
                <a:gd name="T97" fmla="*/ 7250 h 8640"/>
                <a:gd name="T98" fmla="*/ 4929 w 9310"/>
                <a:gd name="T99" fmla="*/ 6090 h 8640"/>
                <a:gd name="T100" fmla="*/ 6830 w 9310"/>
                <a:gd name="T101" fmla="*/ 6987 h 8640"/>
                <a:gd name="T102" fmla="*/ 6966 w 9310"/>
                <a:gd name="T103" fmla="*/ 7551 h 8640"/>
                <a:gd name="T104" fmla="*/ 7328 w 9310"/>
                <a:gd name="T105" fmla="*/ 7980 h 8640"/>
                <a:gd name="T106" fmla="*/ 7851 w 9310"/>
                <a:gd name="T107" fmla="*/ 8207 h 8640"/>
                <a:gd name="T108" fmla="*/ 8409 w 9310"/>
                <a:gd name="T109" fmla="*/ 8180 h 8640"/>
                <a:gd name="T110" fmla="*/ 8904 w 9310"/>
                <a:gd name="T111" fmla="*/ 7905 h 8640"/>
                <a:gd name="T112" fmla="*/ 9224 w 9310"/>
                <a:gd name="T113" fmla="*/ 7441 h 8640"/>
                <a:gd name="T114" fmla="*/ 9307 w 9310"/>
                <a:gd name="T115" fmla="*/ 6891 h 8640"/>
                <a:gd name="T116" fmla="*/ 9131 w 9310"/>
                <a:gd name="T117" fmla="*/ 6343 h 8640"/>
                <a:gd name="T118" fmla="*/ 8738 w 9310"/>
                <a:gd name="T119" fmla="*/ 5942 h 8640"/>
                <a:gd name="T120" fmla="*/ 8197 w 9310"/>
                <a:gd name="T121" fmla="*/ 5753 h 86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9310" h="8640">
                  <a:moveTo>
                    <a:pt x="8070" y="5746"/>
                  </a:moveTo>
                  <a:lnTo>
                    <a:pt x="8070" y="5746"/>
                  </a:lnTo>
                  <a:lnTo>
                    <a:pt x="8038" y="5746"/>
                  </a:lnTo>
                  <a:lnTo>
                    <a:pt x="8005" y="5749"/>
                  </a:lnTo>
                  <a:lnTo>
                    <a:pt x="7974" y="5750"/>
                  </a:lnTo>
                  <a:lnTo>
                    <a:pt x="7942" y="5753"/>
                  </a:lnTo>
                  <a:lnTo>
                    <a:pt x="7911" y="5757"/>
                  </a:lnTo>
                  <a:lnTo>
                    <a:pt x="7880" y="5761"/>
                  </a:lnTo>
                  <a:lnTo>
                    <a:pt x="7850" y="5766"/>
                  </a:lnTo>
                  <a:lnTo>
                    <a:pt x="7819" y="5772"/>
                  </a:lnTo>
                  <a:lnTo>
                    <a:pt x="7789" y="5779"/>
                  </a:lnTo>
                  <a:lnTo>
                    <a:pt x="7758" y="5786"/>
                  </a:lnTo>
                  <a:lnTo>
                    <a:pt x="7729" y="5794"/>
                  </a:lnTo>
                  <a:lnTo>
                    <a:pt x="7700" y="5803"/>
                  </a:lnTo>
                  <a:lnTo>
                    <a:pt x="7670" y="5812"/>
                  </a:lnTo>
                  <a:lnTo>
                    <a:pt x="7641" y="5822"/>
                  </a:lnTo>
                  <a:lnTo>
                    <a:pt x="7613" y="5833"/>
                  </a:lnTo>
                  <a:lnTo>
                    <a:pt x="7585" y="5845"/>
                  </a:lnTo>
                  <a:lnTo>
                    <a:pt x="7558" y="5857"/>
                  </a:lnTo>
                  <a:lnTo>
                    <a:pt x="7529" y="5871"/>
                  </a:lnTo>
                  <a:lnTo>
                    <a:pt x="7502" y="5884"/>
                  </a:lnTo>
                  <a:lnTo>
                    <a:pt x="7476" y="5898"/>
                  </a:lnTo>
                  <a:lnTo>
                    <a:pt x="7450" y="5912"/>
                  </a:lnTo>
                  <a:lnTo>
                    <a:pt x="7425" y="5928"/>
                  </a:lnTo>
                  <a:lnTo>
                    <a:pt x="7399" y="5944"/>
                  </a:lnTo>
                  <a:lnTo>
                    <a:pt x="7374" y="5961"/>
                  </a:lnTo>
                  <a:lnTo>
                    <a:pt x="7349" y="5978"/>
                  </a:lnTo>
                  <a:lnTo>
                    <a:pt x="7325" y="5996"/>
                  </a:lnTo>
                  <a:lnTo>
                    <a:pt x="7302" y="6014"/>
                  </a:lnTo>
                  <a:lnTo>
                    <a:pt x="7278" y="6033"/>
                  </a:lnTo>
                  <a:lnTo>
                    <a:pt x="7255" y="6052"/>
                  </a:lnTo>
                  <a:lnTo>
                    <a:pt x="7233" y="6072"/>
                  </a:lnTo>
                  <a:lnTo>
                    <a:pt x="7211" y="6093"/>
                  </a:lnTo>
                  <a:lnTo>
                    <a:pt x="7190" y="6113"/>
                  </a:lnTo>
                  <a:lnTo>
                    <a:pt x="5564" y="5242"/>
                  </a:lnTo>
                  <a:lnTo>
                    <a:pt x="5564" y="5242"/>
                  </a:lnTo>
                  <a:lnTo>
                    <a:pt x="5570" y="5212"/>
                  </a:lnTo>
                  <a:lnTo>
                    <a:pt x="5575" y="5180"/>
                  </a:lnTo>
                  <a:lnTo>
                    <a:pt x="5580" y="5149"/>
                  </a:lnTo>
                  <a:lnTo>
                    <a:pt x="5583" y="5117"/>
                  </a:lnTo>
                  <a:lnTo>
                    <a:pt x="5586" y="5086"/>
                  </a:lnTo>
                  <a:lnTo>
                    <a:pt x="5589" y="5054"/>
                  </a:lnTo>
                  <a:lnTo>
                    <a:pt x="5590" y="5021"/>
                  </a:lnTo>
                  <a:lnTo>
                    <a:pt x="5590" y="4989"/>
                  </a:lnTo>
                  <a:lnTo>
                    <a:pt x="5590" y="4989"/>
                  </a:lnTo>
                  <a:lnTo>
                    <a:pt x="5589" y="4946"/>
                  </a:lnTo>
                  <a:lnTo>
                    <a:pt x="5586" y="4903"/>
                  </a:lnTo>
                  <a:lnTo>
                    <a:pt x="5583" y="4860"/>
                  </a:lnTo>
                  <a:lnTo>
                    <a:pt x="5579" y="4818"/>
                  </a:lnTo>
                  <a:lnTo>
                    <a:pt x="5572" y="4777"/>
                  </a:lnTo>
                  <a:lnTo>
                    <a:pt x="5564" y="4735"/>
                  </a:lnTo>
                  <a:lnTo>
                    <a:pt x="5555" y="4694"/>
                  </a:lnTo>
                  <a:lnTo>
                    <a:pt x="5544" y="4655"/>
                  </a:lnTo>
                  <a:lnTo>
                    <a:pt x="5532" y="4614"/>
                  </a:lnTo>
                  <a:lnTo>
                    <a:pt x="5519" y="4576"/>
                  </a:lnTo>
                  <a:lnTo>
                    <a:pt x="5505" y="4538"/>
                  </a:lnTo>
                  <a:lnTo>
                    <a:pt x="5489" y="4499"/>
                  </a:lnTo>
                  <a:lnTo>
                    <a:pt x="5473" y="4462"/>
                  </a:lnTo>
                  <a:lnTo>
                    <a:pt x="5455" y="4426"/>
                  </a:lnTo>
                  <a:lnTo>
                    <a:pt x="5435" y="4390"/>
                  </a:lnTo>
                  <a:lnTo>
                    <a:pt x="5415" y="4354"/>
                  </a:lnTo>
                  <a:lnTo>
                    <a:pt x="5898" y="3968"/>
                  </a:lnTo>
                  <a:lnTo>
                    <a:pt x="5898" y="3968"/>
                  </a:lnTo>
                  <a:lnTo>
                    <a:pt x="5925" y="3990"/>
                  </a:lnTo>
                  <a:lnTo>
                    <a:pt x="5952" y="4010"/>
                  </a:lnTo>
                  <a:lnTo>
                    <a:pt x="5981" y="4028"/>
                  </a:lnTo>
                  <a:lnTo>
                    <a:pt x="6010" y="4046"/>
                  </a:lnTo>
                  <a:lnTo>
                    <a:pt x="6041" y="4062"/>
                  </a:lnTo>
                  <a:lnTo>
                    <a:pt x="6072" y="4078"/>
                  </a:lnTo>
                  <a:lnTo>
                    <a:pt x="6104" y="4091"/>
                  </a:lnTo>
                  <a:lnTo>
                    <a:pt x="6137" y="4103"/>
                  </a:lnTo>
                  <a:lnTo>
                    <a:pt x="6169" y="4115"/>
                  </a:lnTo>
                  <a:lnTo>
                    <a:pt x="6203" y="4125"/>
                  </a:lnTo>
                  <a:lnTo>
                    <a:pt x="6237" y="4133"/>
                  </a:lnTo>
                  <a:lnTo>
                    <a:pt x="6272" y="4140"/>
                  </a:lnTo>
                  <a:lnTo>
                    <a:pt x="6308" y="4145"/>
                  </a:lnTo>
                  <a:lnTo>
                    <a:pt x="6343" y="4149"/>
                  </a:lnTo>
                  <a:lnTo>
                    <a:pt x="6380" y="4152"/>
                  </a:lnTo>
                  <a:lnTo>
                    <a:pt x="6416" y="4152"/>
                  </a:lnTo>
                  <a:lnTo>
                    <a:pt x="6416" y="4152"/>
                  </a:lnTo>
                  <a:lnTo>
                    <a:pt x="6459" y="4151"/>
                  </a:lnTo>
                  <a:lnTo>
                    <a:pt x="6501" y="4149"/>
                  </a:lnTo>
                  <a:lnTo>
                    <a:pt x="6543" y="4143"/>
                  </a:lnTo>
                  <a:lnTo>
                    <a:pt x="6583" y="4135"/>
                  </a:lnTo>
                  <a:lnTo>
                    <a:pt x="6623" y="4126"/>
                  </a:lnTo>
                  <a:lnTo>
                    <a:pt x="6662" y="4115"/>
                  </a:lnTo>
                  <a:lnTo>
                    <a:pt x="6701" y="4102"/>
                  </a:lnTo>
                  <a:lnTo>
                    <a:pt x="6738" y="4088"/>
                  </a:lnTo>
                  <a:lnTo>
                    <a:pt x="6775" y="4071"/>
                  </a:lnTo>
                  <a:lnTo>
                    <a:pt x="6811" y="4053"/>
                  </a:lnTo>
                  <a:lnTo>
                    <a:pt x="6845" y="4032"/>
                  </a:lnTo>
                  <a:lnTo>
                    <a:pt x="6879" y="4011"/>
                  </a:lnTo>
                  <a:lnTo>
                    <a:pt x="6911" y="3988"/>
                  </a:lnTo>
                  <a:lnTo>
                    <a:pt x="6942" y="3964"/>
                  </a:lnTo>
                  <a:lnTo>
                    <a:pt x="6972" y="3938"/>
                  </a:lnTo>
                  <a:lnTo>
                    <a:pt x="7001" y="3911"/>
                  </a:lnTo>
                  <a:lnTo>
                    <a:pt x="7029" y="3881"/>
                  </a:lnTo>
                  <a:lnTo>
                    <a:pt x="7055" y="3852"/>
                  </a:lnTo>
                  <a:lnTo>
                    <a:pt x="7079" y="3820"/>
                  </a:lnTo>
                  <a:lnTo>
                    <a:pt x="7102" y="3788"/>
                  </a:lnTo>
                  <a:lnTo>
                    <a:pt x="7123" y="3754"/>
                  </a:lnTo>
                  <a:lnTo>
                    <a:pt x="7144" y="3720"/>
                  </a:lnTo>
                  <a:lnTo>
                    <a:pt x="7162" y="3684"/>
                  </a:lnTo>
                  <a:lnTo>
                    <a:pt x="7179" y="3648"/>
                  </a:lnTo>
                  <a:lnTo>
                    <a:pt x="7193" y="3610"/>
                  </a:lnTo>
                  <a:lnTo>
                    <a:pt x="7206" y="3571"/>
                  </a:lnTo>
                  <a:lnTo>
                    <a:pt x="7217" y="3532"/>
                  </a:lnTo>
                  <a:lnTo>
                    <a:pt x="7226" y="3492"/>
                  </a:lnTo>
                  <a:lnTo>
                    <a:pt x="7234" y="3452"/>
                  </a:lnTo>
                  <a:lnTo>
                    <a:pt x="7238" y="3410"/>
                  </a:lnTo>
                  <a:lnTo>
                    <a:pt x="7242" y="3368"/>
                  </a:lnTo>
                  <a:lnTo>
                    <a:pt x="7243" y="3325"/>
                  </a:lnTo>
                  <a:lnTo>
                    <a:pt x="7243" y="3325"/>
                  </a:lnTo>
                  <a:lnTo>
                    <a:pt x="7242" y="3284"/>
                  </a:lnTo>
                  <a:lnTo>
                    <a:pt x="7238" y="3241"/>
                  </a:lnTo>
                  <a:lnTo>
                    <a:pt x="7234" y="3200"/>
                  </a:lnTo>
                  <a:lnTo>
                    <a:pt x="7226" y="3160"/>
                  </a:lnTo>
                  <a:lnTo>
                    <a:pt x="7217" y="3119"/>
                  </a:lnTo>
                  <a:lnTo>
                    <a:pt x="7206" y="3080"/>
                  </a:lnTo>
                  <a:lnTo>
                    <a:pt x="7193" y="3041"/>
                  </a:lnTo>
                  <a:lnTo>
                    <a:pt x="7179" y="3004"/>
                  </a:lnTo>
                  <a:lnTo>
                    <a:pt x="7162" y="2967"/>
                  </a:lnTo>
                  <a:lnTo>
                    <a:pt x="7144" y="2932"/>
                  </a:lnTo>
                  <a:lnTo>
                    <a:pt x="7123" y="2897"/>
                  </a:lnTo>
                  <a:lnTo>
                    <a:pt x="7102" y="2863"/>
                  </a:lnTo>
                  <a:lnTo>
                    <a:pt x="7079" y="2832"/>
                  </a:lnTo>
                  <a:lnTo>
                    <a:pt x="7055" y="2800"/>
                  </a:lnTo>
                  <a:lnTo>
                    <a:pt x="7029" y="2769"/>
                  </a:lnTo>
                  <a:lnTo>
                    <a:pt x="7001" y="2741"/>
                  </a:lnTo>
                  <a:lnTo>
                    <a:pt x="6972" y="2714"/>
                  </a:lnTo>
                  <a:lnTo>
                    <a:pt x="6942" y="2688"/>
                  </a:lnTo>
                  <a:lnTo>
                    <a:pt x="6911" y="2663"/>
                  </a:lnTo>
                  <a:lnTo>
                    <a:pt x="6879" y="2640"/>
                  </a:lnTo>
                  <a:lnTo>
                    <a:pt x="6845" y="2618"/>
                  </a:lnTo>
                  <a:lnTo>
                    <a:pt x="6811" y="2599"/>
                  </a:lnTo>
                  <a:lnTo>
                    <a:pt x="6775" y="2580"/>
                  </a:lnTo>
                  <a:lnTo>
                    <a:pt x="6738" y="2564"/>
                  </a:lnTo>
                  <a:lnTo>
                    <a:pt x="6701" y="2550"/>
                  </a:lnTo>
                  <a:lnTo>
                    <a:pt x="6662" y="2536"/>
                  </a:lnTo>
                  <a:lnTo>
                    <a:pt x="6623" y="2525"/>
                  </a:lnTo>
                  <a:lnTo>
                    <a:pt x="6583" y="2516"/>
                  </a:lnTo>
                  <a:lnTo>
                    <a:pt x="6543" y="2509"/>
                  </a:lnTo>
                  <a:lnTo>
                    <a:pt x="6501" y="2503"/>
                  </a:lnTo>
                  <a:lnTo>
                    <a:pt x="6459" y="2500"/>
                  </a:lnTo>
                  <a:lnTo>
                    <a:pt x="6416" y="2499"/>
                  </a:lnTo>
                  <a:lnTo>
                    <a:pt x="6416" y="2499"/>
                  </a:lnTo>
                  <a:lnTo>
                    <a:pt x="6374" y="2500"/>
                  </a:lnTo>
                  <a:lnTo>
                    <a:pt x="6332" y="2503"/>
                  </a:lnTo>
                  <a:lnTo>
                    <a:pt x="6290" y="2509"/>
                  </a:lnTo>
                  <a:lnTo>
                    <a:pt x="6250" y="2516"/>
                  </a:lnTo>
                  <a:lnTo>
                    <a:pt x="6210" y="2525"/>
                  </a:lnTo>
                  <a:lnTo>
                    <a:pt x="6171" y="2536"/>
                  </a:lnTo>
                  <a:lnTo>
                    <a:pt x="6132" y="2550"/>
                  </a:lnTo>
                  <a:lnTo>
                    <a:pt x="6095" y="2564"/>
                  </a:lnTo>
                  <a:lnTo>
                    <a:pt x="6058" y="2580"/>
                  </a:lnTo>
                  <a:lnTo>
                    <a:pt x="6023" y="2599"/>
                  </a:lnTo>
                  <a:lnTo>
                    <a:pt x="5988" y="2618"/>
                  </a:lnTo>
                  <a:lnTo>
                    <a:pt x="5954" y="2640"/>
                  </a:lnTo>
                  <a:lnTo>
                    <a:pt x="5922" y="2663"/>
                  </a:lnTo>
                  <a:lnTo>
                    <a:pt x="5891" y="2688"/>
                  </a:lnTo>
                  <a:lnTo>
                    <a:pt x="5860" y="2714"/>
                  </a:lnTo>
                  <a:lnTo>
                    <a:pt x="5832" y="2741"/>
                  </a:lnTo>
                  <a:lnTo>
                    <a:pt x="5804" y="2769"/>
                  </a:lnTo>
                  <a:lnTo>
                    <a:pt x="5778" y="2800"/>
                  </a:lnTo>
                  <a:lnTo>
                    <a:pt x="5754" y="2832"/>
                  </a:lnTo>
                  <a:lnTo>
                    <a:pt x="5731" y="2863"/>
                  </a:lnTo>
                  <a:lnTo>
                    <a:pt x="5709" y="2897"/>
                  </a:lnTo>
                  <a:lnTo>
                    <a:pt x="5690" y="2932"/>
                  </a:lnTo>
                  <a:lnTo>
                    <a:pt x="5671" y="2967"/>
                  </a:lnTo>
                  <a:lnTo>
                    <a:pt x="5655" y="3004"/>
                  </a:lnTo>
                  <a:lnTo>
                    <a:pt x="5641" y="3041"/>
                  </a:lnTo>
                  <a:lnTo>
                    <a:pt x="5627" y="3080"/>
                  </a:lnTo>
                  <a:lnTo>
                    <a:pt x="5616" y="3119"/>
                  </a:lnTo>
                  <a:lnTo>
                    <a:pt x="5607" y="3160"/>
                  </a:lnTo>
                  <a:lnTo>
                    <a:pt x="5600" y="3200"/>
                  </a:lnTo>
                  <a:lnTo>
                    <a:pt x="5594" y="3241"/>
                  </a:lnTo>
                  <a:lnTo>
                    <a:pt x="5591" y="3284"/>
                  </a:lnTo>
                  <a:lnTo>
                    <a:pt x="5590" y="3325"/>
                  </a:lnTo>
                  <a:lnTo>
                    <a:pt x="5590" y="3325"/>
                  </a:lnTo>
                  <a:lnTo>
                    <a:pt x="5590" y="3350"/>
                  </a:lnTo>
                  <a:lnTo>
                    <a:pt x="5591" y="3375"/>
                  </a:lnTo>
                  <a:lnTo>
                    <a:pt x="5593" y="3399"/>
                  </a:lnTo>
                  <a:lnTo>
                    <a:pt x="5595" y="3422"/>
                  </a:lnTo>
                  <a:lnTo>
                    <a:pt x="5599" y="3447"/>
                  </a:lnTo>
                  <a:lnTo>
                    <a:pt x="5602" y="3470"/>
                  </a:lnTo>
                  <a:lnTo>
                    <a:pt x="5608" y="3493"/>
                  </a:lnTo>
                  <a:lnTo>
                    <a:pt x="5612" y="3517"/>
                  </a:lnTo>
                  <a:lnTo>
                    <a:pt x="5618" y="3540"/>
                  </a:lnTo>
                  <a:lnTo>
                    <a:pt x="5625" y="3562"/>
                  </a:lnTo>
                  <a:lnTo>
                    <a:pt x="5639" y="3606"/>
                  </a:lnTo>
                  <a:lnTo>
                    <a:pt x="5656" y="3650"/>
                  </a:lnTo>
                  <a:lnTo>
                    <a:pt x="5677" y="3692"/>
                  </a:lnTo>
                  <a:lnTo>
                    <a:pt x="5194" y="4078"/>
                  </a:lnTo>
                  <a:lnTo>
                    <a:pt x="5194" y="4078"/>
                  </a:lnTo>
                  <a:lnTo>
                    <a:pt x="5159" y="4047"/>
                  </a:lnTo>
                  <a:lnTo>
                    <a:pt x="5124" y="4017"/>
                  </a:lnTo>
                  <a:lnTo>
                    <a:pt x="5087" y="3988"/>
                  </a:lnTo>
                  <a:lnTo>
                    <a:pt x="5049" y="3960"/>
                  </a:lnTo>
                  <a:lnTo>
                    <a:pt x="5010" y="3935"/>
                  </a:lnTo>
                  <a:lnTo>
                    <a:pt x="4970" y="3911"/>
                  </a:lnTo>
                  <a:lnTo>
                    <a:pt x="4929" y="3888"/>
                  </a:lnTo>
                  <a:lnTo>
                    <a:pt x="4887" y="3867"/>
                  </a:lnTo>
                  <a:lnTo>
                    <a:pt x="4844" y="3846"/>
                  </a:lnTo>
                  <a:lnTo>
                    <a:pt x="4800" y="3828"/>
                  </a:lnTo>
                  <a:lnTo>
                    <a:pt x="4755" y="3811"/>
                  </a:lnTo>
                  <a:lnTo>
                    <a:pt x="4710" y="3797"/>
                  </a:lnTo>
                  <a:lnTo>
                    <a:pt x="4664" y="3783"/>
                  </a:lnTo>
                  <a:lnTo>
                    <a:pt x="4618" y="3772"/>
                  </a:lnTo>
                  <a:lnTo>
                    <a:pt x="4570" y="3762"/>
                  </a:lnTo>
                  <a:lnTo>
                    <a:pt x="4522" y="3754"/>
                  </a:lnTo>
                  <a:lnTo>
                    <a:pt x="4328" y="2385"/>
                  </a:lnTo>
                  <a:lnTo>
                    <a:pt x="4328" y="2385"/>
                  </a:lnTo>
                  <a:lnTo>
                    <a:pt x="4367" y="2366"/>
                  </a:lnTo>
                  <a:lnTo>
                    <a:pt x="4407" y="2345"/>
                  </a:lnTo>
                  <a:lnTo>
                    <a:pt x="4445" y="2324"/>
                  </a:lnTo>
                  <a:lnTo>
                    <a:pt x="4482" y="2300"/>
                  </a:lnTo>
                  <a:lnTo>
                    <a:pt x="4520" y="2276"/>
                  </a:lnTo>
                  <a:lnTo>
                    <a:pt x="4556" y="2251"/>
                  </a:lnTo>
                  <a:lnTo>
                    <a:pt x="4590" y="2224"/>
                  </a:lnTo>
                  <a:lnTo>
                    <a:pt x="4623" y="2196"/>
                  </a:lnTo>
                  <a:lnTo>
                    <a:pt x="4656" y="2166"/>
                  </a:lnTo>
                  <a:lnTo>
                    <a:pt x="4688" y="2136"/>
                  </a:lnTo>
                  <a:lnTo>
                    <a:pt x="4719" y="2104"/>
                  </a:lnTo>
                  <a:lnTo>
                    <a:pt x="4749" y="2073"/>
                  </a:lnTo>
                  <a:lnTo>
                    <a:pt x="4777" y="2039"/>
                  </a:lnTo>
                  <a:lnTo>
                    <a:pt x="4804" y="2004"/>
                  </a:lnTo>
                  <a:lnTo>
                    <a:pt x="4830" y="1969"/>
                  </a:lnTo>
                  <a:lnTo>
                    <a:pt x="4855" y="1933"/>
                  </a:lnTo>
                  <a:lnTo>
                    <a:pt x="4878" y="1896"/>
                  </a:lnTo>
                  <a:lnTo>
                    <a:pt x="4901" y="1857"/>
                  </a:lnTo>
                  <a:lnTo>
                    <a:pt x="4921" y="1818"/>
                  </a:lnTo>
                  <a:lnTo>
                    <a:pt x="4941" y="1778"/>
                  </a:lnTo>
                  <a:lnTo>
                    <a:pt x="4959" y="1738"/>
                  </a:lnTo>
                  <a:lnTo>
                    <a:pt x="4975" y="1697"/>
                  </a:lnTo>
                  <a:lnTo>
                    <a:pt x="4991" y="1654"/>
                  </a:lnTo>
                  <a:lnTo>
                    <a:pt x="5005" y="1613"/>
                  </a:lnTo>
                  <a:lnTo>
                    <a:pt x="5017" y="1569"/>
                  </a:lnTo>
                  <a:lnTo>
                    <a:pt x="5028" y="1525"/>
                  </a:lnTo>
                  <a:lnTo>
                    <a:pt x="5037" y="1481"/>
                  </a:lnTo>
                  <a:lnTo>
                    <a:pt x="5045" y="1435"/>
                  </a:lnTo>
                  <a:lnTo>
                    <a:pt x="5051" y="1389"/>
                  </a:lnTo>
                  <a:lnTo>
                    <a:pt x="5055" y="1343"/>
                  </a:lnTo>
                  <a:lnTo>
                    <a:pt x="5058" y="1297"/>
                  </a:lnTo>
                  <a:lnTo>
                    <a:pt x="5059" y="1249"/>
                  </a:lnTo>
                  <a:lnTo>
                    <a:pt x="5059" y="1249"/>
                  </a:lnTo>
                  <a:lnTo>
                    <a:pt x="5058" y="1217"/>
                  </a:lnTo>
                  <a:lnTo>
                    <a:pt x="5056" y="1185"/>
                  </a:lnTo>
                  <a:lnTo>
                    <a:pt x="5055" y="1154"/>
                  </a:lnTo>
                  <a:lnTo>
                    <a:pt x="5052" y="1122"/>
                  </a:lnTo>
                  <a:lnTo>
                    <a:pt x="5049" y="1090"/>
                  </a:lnTo>
                  <a:lnTo>
                    <a:pt x="5044" y="1059"/>
                  </a:lnTo>
                  <a:lnTo>
                    <a:pt x="5038" y="1028"/>
                  </a:lnTo>
                  <a:lnTo>
                    <a:pt x="5033" y="998"/>
                  </a:lnTo>
                  <a:lnTo>
                    <a:pt x="5026" y="968"/>
                  </a:lnTo>
                  <a:lnTo>
                    <a:pt x="5019" y="937"/>
                  </a:lnTo>
                  <a:lnTo>
                    <a:pt x="5011" y="907"/>
                  </a:lnTo>
                  <a:lnTo>
                    <a:pt x="5002" y="877"/>
                  </a:lnTo>
                  <a:lnTo>
                    <a:pt x="4993" y="848"/>
                  </a:lnTo>
                  <a:lnTo>
                    <a:pt x="4983" y="820"/>
                  </a:lnTo>
                  <a:lnTo>
                    <a:pt x="4972" y="790"/>
                  </a:lnTo>
                  <a:lnTo>
                    <a:pt x="4961" y="762"/>
                  </a:lnTo>
                  <a:lnTo>
                    <a:pt x="4948" y="735"/>
                  </a:lnTo>
                  <a:lnTo>
                    <a:pt x="4936" y="707"/>
                  </a:lnTo>
                  <a:lnTo>
                    <a:pt x="4922" y="680"/>
                  </a:lnTo>
                  <a:lnTo>
                    <a:pt x="4908" y="654"/>
                  </a:lnTo>
                  <a:lnTo>
                    <a:pt x="4893" y="627"/>
                  </a:lnTo>
                  <a:lnTo>
                    <a:pt x="4877" y="601"/>
                  </a:lnTo>
                  <a:lnTo>
                    <a:pt x="4861" y="576"/>
                  </a:lnTo>
                  <a:lnTo>
                    <a:pt x="4846" y="550"/>
                  </a:lnTo>
                  <a:lnTo>
                    <a:pt x="4828" y="525"/>
                  </a:lnTo>
                  <a:lnTo>
                    <a:pt x="4811" y="502"/>
                  </a:lnTo>
                  <a:lnTo>
                    <a:pt x="4791" y="478"/>
                  </a:lnTo>
                  <a:lnTo>
                    <a:pt x="4773" y="454"/>
                  </a:lnTo>
                  <a:lnTo>
                    <a:pt x="4754" y="432"/>
                  </a:lnTo>
                  <a:lnTo>
                    <a:pt x="4734" y="409"/>
                  </a:lnTo>
                  <a:lnTo>
                    <a:pt x="4714" y="387"/>
                  </a:lnTo>
                  <a:lnTo>
                    <a:pt x="4692" y="365"/>
                  </a:lnTo>
                  <a:lnTo>
                    <a:pt x="4671" y="345"/>
                  </a:lnTo>
                  <a:lnTo>
                    <a:pt x="4649" y="324"/>
                  </a:lnTo>
                  <a:lnTo>
                    <a:pt x="4627" y="304"/>
                  </a:lnTo>
                  <a:lnTo>
                    <a:pt x="4603" y="285"/>
                  </a:lnTo>
                  <a:lnTo>
                    <a:pt x="4581" y="266"/>
                  </a:lnTo>
                  <a:lnTo>
                    <a:pt x="4557" y="248"/>
                  </a:lnTo>
                  <a:lnTo>
                    <a:pt x="4532" y="230"/>
                  </a:lnTo>
                  <a:lnTo>
                    <a:pt x="4507" y="213"/>
                  </a:lnTo>
                  <a:lnTo>
                    <a:pt x="4482" y="196"/>
                  </a:lnTo>
                  <a:lnTo>
                    <a:pt x="4457" y="180"/>
                  </a:lnTo>
                  <a:lnTo>
                    <a:pt x="4431" y="165"/>
                  </a:lnTo>
                  <a:lnTo>
                    <a:pt x="4405" y="150"/>
                  </a:lnTo>
                  <a:lnTo>
                    <a:pt x="4378" y="136"/>
                  </a:lnTo>
                  <a:lnTo>
                    <a:pt x="4351" y="123"/>
                  </a:lnTo>
                  <a:lnTo>
                    <a:pt x="4323" y="109"/>
                  </a:lnTo>
                  <a:lnTo>
                    <a:pt x="4295" y="98"/>
                  </a:lnTo>
                  <a:lnTo>
                    <a:pt x="4267" y="86"/>
                  </a:lnTo>
                  <a:lnTo>
                    <a:pt x="4239" y="76"/>
                  </a:lnTo>
                  <a:lnTo>
                    <a:pt x="4210" y="65"/>
                  </a:lnTo>
                  <a:lnTo>
                    <a:pt x="4180" y="55"/>
                  </a:lnTo>
                  <a:lnTo>
                    <a:pt x="4151" y="47"/>
                  </a:lnTo>
                  <a:lnTo>
                    <a:pt x="4120" y="38"/>
                  </a:lnTo>
                  <a:lnTo>
                    <a:pt x="4091" y="32"/>
                  </a:lnTo>
                  <a:lnTo>
                    <a:pt x="4061" y="25"/>
                  </a:lnTo>
                  <a:lnTo>
                    <a:pt x="4030" y="19"/>
                  </a:lnTo>
                  <a:lnTo>
                    <a:pt x="3999" y="14"/>
                  </a:lnTo>
                  <a:lnTo>
                    <a:pt x="3968" y="9"/>
                  </a:lnTo>
                  <a:lnTo>
                    <a:pt x="3937" y="6"/>
                  </a:lnTo>
                  <a:lnTo>
                    <a:pt x="3905" y="3"/>
                  </a:lnTo>
                  <a:lnTo>
                    <a:pt x="3874" y="1"/>
                  </a:lnTo>
                  <a:lnTo>
                    <a:pt x="3841" y="0"/>
                  </a:lnTo>
                  <a:lnTo>
                    <a:pt x="3808" y="0"/>
                  </a:lnTo>
                  <a:lnTo>
                    <a:pt x="3808" y="0"/>
                  </a:lnTo>
                  <a:lnTo>
                    <a:pt x="3777" y="0"/>
                  </a:lnTo>
                  <a:lnTo>
                    <a:pt x="3744" y="1"/>
                  </a:lnTo>
                  <a:lnTo>
                    <a:pt x="3712" y="3"/>
                  </a:lnTo>
                  <a:lnTo>
                    <a:pt x="3681" y="6"/>
                  </a:lnTo>
                  <a:lnTo>
                    <a:pt x="3649" y="9"/>
                  </a:lnTo>
                  <a:lnTo>
                    <a:pt x="3619" y="14"/>
                  </a:lnTo>
                  <a:lnTo>
                    <a:pt x="3587" y="19"/>
                  </a:lnTo>
                  <a:lnTo>
                    <a:pt x="3557" y="25"/>
                  </a:lnTo>
                  <a:lnTo>
                    <a:pt x="3526" y="32"/>
                  </a:lnTo>
                  <a:lnTo>
                    <a:pt x="3497" y="38"/>
                  </a:lnTo>
                  <a:lnTo>
                    <a:pt x="3466" y="47"/>
                  </a:lnTo>
                  <a:lnTo>
                    <a:pt x="3437" y="55"/>
                  </a:lnTo>
                  <a:lnTo>
                    <a:pt x="3408" y="65"/>
                  </a:lnTo>
                  <a:lnTo>
                    <a:pt x="3378" y="76"/>
                  </a:lnTo>
                  <a:lnTo>
                    <a:pt x="3350" y="86"/>
                  </a:lnTo>
                  <a:lnTo>
                    <a:pt x="3322" y="98"/>
                  </a:lnTo>
                  <a:lnTo>
                    <a:pt x="3294" y="109"/>
                  </a:lnTo>
                  <a:lnTo>
                    <a:pt x="3267" y="123"/>
                  </a:lnTo>
                  <a:lnTo>
                    <a:pt x="3240" y="136"/>
                  </a:lnTo>
                  <a:lnTo>
                    <a:pt x="3213" y="150"/>
                  </a:lnTo>
                  <a:lnTo>
                    <a:pt x="3187" y="165"/>
                  </a:lnTo>
                  <a:lnTo>
                    <a:pt x="3161" y="180"/>
                  </a:lnTo>
                  <a:lnTo>
                    <a:pt x="3135" y="196"/>
                  </a:lnTo>
                  <a:lnTo>
                    <a:pt x="3110" y="213"/>
                  </a:lnTo>
                  <a:lnTo>
                    <a:pt x="3085" y="230"/>
                  </a:lnTo>
                  <a:lnTo>
                    <a:pt x="3060" y="248"/>
                  </a:lnTo>
                  <a:lnTo>
                    <a:pt x="3037" y="266"/>
                  </a:lnTo>
                  <a:lnTo>
                    <a:pt x="3013" y="285"/>
                  </a:lnTo>
                  <a:lnTo>
                    <a:pt x="2991" y="304"/>
                  </a:lnTo>
                  <a:lnTo>
                    <a:pt x="2968" y="324"/>
                  </a:lnTo>
                  <a:lnTo>
                    <a:pt x="2947" y="345"/>
                  </a:lnTo>
                  <a:lnTo>
                    <a:pt x="2925" y="365"/>
                  </a:lnTo>
                  <a:lnTo>
                    <a:pt x="2904" y="387"/>
                  </a:lnTo>
                  <a:lnTo>
                    <a:pt x="2883" y="409"/>
                  </a:lnTo>
                  <a:lnTo>
                    <a:pt x="2863" y="432"/>
                  </a:lnTo>
                  <a:lnTo>
                    <a:pt x="2844" y="454"/>
                  </a:lnTo>
                  <a:lnTo>
                    <a:pt x="2826" y="478"/>
                  </a:lnTo>
                  <a:lnTo>
                    <a:pt x="2807" y="502"/>
                  </a:lnTo>
                  <a:lnTo>
                    <a:pt x="2790" y="525"/>
                  </a:lnTo>
                  <a:lnTo>
                    <a:pt x="2772" y="550"/>
                  </a:lnTo>
                  <a:lnTo>
                    <a:pt x="2756" y="576"/>
                  </a:lnTo>
                  <a:lnTo>
                    <a:pt x="2740" y="601"/>
                  </a:lnTo>
                  <a:lnTo>
                    <a:pt x="2724" y="627"/>
                  </a:lnTo>
                  <a:lnTo>
                    <a:pt x="2710" y="654"/>
                  </a:lnTo>
                  <a:lnTo>
                    <a:pt x="2695" y="680"/>
                  </a:lnTo>
                  <a:lnTo>
                    <a:pt x="2682" y="707"/>
                  </a:lnTo>
                  <a:lnTo>
                    <a:pt x="2669" y="735"/>
                  </a:lnTo>
                  <a:lnTo>
                    <a:pt x="2657" y="762"/>
                  </a:lnTo>
                  <a:lnTo>
                    <a:pt x="2646" y="790"/>
                  </a:lnTo>
                  <a:lnTo>
                    <a:pt x="2634" y="820"/>
                  </a:lnTo>
                  <a:lnTo>
                    <a:pt x="2624" y="848"/>
                  </a:lnTo>
                  <a:lnTo>
                    <a:pt x="2615" y="877"/>
                  </a:lnTo>
                  <a:lnTo>
                    <a:pt x="2606" y="907"/>
                  </a:lnTo>
                  <a:lnTo>
                    <a:pt x="2598" y="937"/>
                  </a:lnTo>
                  <a:lnTo>
                    <a:pt x="2591" y="968"/>
                  </a:lnTo>
                  <a:lnTo>
                    <a:pt x="2585" y="998"/>
                  </a:lnTo>
                  <a:lnTo>
                    <a:pt x="2578" y="1028"/>
                  </a:lnTo>
                  <a:lnTo>
                    <a:pt x="2573" y="1059"/>
                  </a:lnTo>
                  <a:lnTo>
                    <a:pt x="2569" y="1090"/>
                  </a:lnTo>
                  <a:lnTo>
                    <a:pt x="2565" y="1122"/>
                  </a:lnTo>
                  <a:lnTo>
                    <a:pt x="2562" y="1154"/>
                  </a:lnTo>
                  <a:lnTo>
                    <a:pt x="2561" y="1185"/>
                  </a:lnTo>
                  <a:lnTo>
                    <a:pt x="2560" y="1217"/>
                  </a:lnTo>
                  <a:lnTo>
                    <a:pt x="2559" y="1249"/>
                  </a:lnTo>
                  <a:lnTo>
                    <a:pt x="2559" y="1249"/>
                  </a:lnTo>
                  <a:lnTo>
                    <a:pt x="2559" y="1279"/>
                  </a:lnTo>
                  <a:lnTo>
                    <a:pt x="2560" y="1308"/>
                  </a:lnTo>
                  <a:lnTo>
                    <a:pt x="2564" y="1366"/>
                  </a:lnTo>
                  <a:lnTo>
                    <a:pt x="2571" y="1423"/>
                  </a:lnTo>
                  <a:lnTo>
                    <a:pt x="2580" y="1479"/>
                  </a:lnTo>
                  <a:lnTo>
                    <a:pt x="2591" y="1535"/>
                  </a:lnTo>
                  <a:lnTo>
                    <a:pt x="2606" y="1589"/>
                  </a:lnTo>
                  <a:lnTo>
                    <a:pt x="2622" y="1642"/>
                  </a:lnTo>
                  <a:lnTo>
                    <a:pt x="2641" y="1695"/>
                  </a:lnTo>
                  <a:lnTo>
                    <a:pt x="2661" y="1746"/>
                  </a:lnTo>
                  <a:lnTo>
                    <a:pt x="2685" y="1796"/>
                  </a:lnTo>
                  <a:lnTo>
                    <a:pt x="2710" y="1845"/>
                  </a:lnTo>
                  <a:lnTo>
                    <a:pt x="2738" y="1893"/>
                  </a:lnTo>
                  <a:lnTo>
                    <a:pt x="2767" y="1940"/>
                  </a:lnTo>
                  <a:lnTo>
                    <a:pt x="2798" y="1984"/>
                  </a:lnTo>
                  <a:lnTo>
                    <a:pt x="2832" y="2028"/>
                  </a:lnTo>
                  <a:lnTo>
                    <a:pt x="2867" y="2069"/>
                  </a:lnTo>
                  <a:lnTo>
                    <a:pt x="2903" y="2110"/>
                  </a:lnTo>
                  <a:lnTo>
                    <a:pt x="2941" y="2148"/>
                  </a:lnTo>
                  <a:lnTo>
                    <a:pt x="2982" y="2185"/>
                  </a:lnTo>
                  <a:lnTo>
                    <a:pt x="3023" y="2220"/>
                  </a:lnTo>
                  <a:lnTo>
                    <a:pt x="3066" y="2254"/>
                  </a:lnTo>
                  <a:lnTo>
                    <a:pt x="3111" y="2286"/>
                  </a:lnTo>
                  <a:lnTo>
                    <a:pt x="3157" y="2315"/>
                  </a:lnTo>
                  <a:lnTo>
                    <a:pt x="3205" y="2342"/>
                  </a:lnTo>
                  <a:lnTo>
                    <a:pt x="3253" y="2368"/>
                  </a:lnTo>
                  <a:lnTo>
                    <a:pt x="3304" y="2392"/>
                  </a:lnTo>
                  <a:lnTo>
                    <a:pt x="3355" y="2412"/>
                  </a:lnTo>
                  <a:lnTo>
                    <a:pt x="3407" y="2431"/>
                  </a:lnTo>
                  <a:lnTo>
                    <a:pt x="3461" y="2448"/>
                  </a:lnTo>
                  <a:lnTo>
                    <a:pt x="3515" y="2463"/>
                  </a:lnTo>
                  <a:lnTo>
                    <a:pt x="3570" y="2475"/>
                  </a:lnTo>
                  <a:lnTo>
                    <a:pt x="3627" y="2484"/>
                  </a:lnTo>
                  <a:lnTo>
                    <a:pt x="3821" y="3853"/>
                  </a:lnTo>
                  <a:lnTo>
                    <a:pt x="3821" y="3853"/>
                  </a:lnTo>
                  <a:lnTo>
                    <a:pt x="3782" y="3871"/>
                  </a:lnTo>
                  <a:lnTo>
                    <a:pt x="3744" y="3891"/>
                  </a:lnTo>
                  <a:lnTo>
                    <a:pt x="3707" y="3913"/>
                  </a:lnTo>
                  <a:lnTo>
                    <a:pt x="3669" y="3935"/>
                  </a:lnTo>
                  <a:lnTo>
                    <a:pt x="3633" y="3959"/>
                  </a:lnTo>
                  <a:lnTo>
                    <a:pt x="3598" y="3984"/>
                  </a:lnTo>
                  <a:lnTo>
                    <a:pt x="3565" y="4010"/>
                  </a:lnTo>
                  <a:lnTo>
                    <a:pt x="3532" y="4036"/>
                  </a:lnTo>
                  <a:lnTo>
                    <a:pt x="3499" y="4064"/>
                  </a:lnTo>
                  <a:lnTo>
                    <a:pt x="3469" y="4093"/>
                  </a:lnTo>
                  <a:lnTo>
                    <a:pt x="3438" y="4124"/>
                  </a:lnTo>
                  <a:lnTo>
                    <a:pt x="3409" y="4155"/>
                  </a:lnTo>
                  <a:lnTo>
                    <a:pt x="3381" y="4187"/>
                  </a:lnTo>
                  <a:lnTo>
                    <a:pt x="3355" y="4221"/>
                  </a:lnTo>
                  <a:lnTo>
                    <a:pt x="3329" y="4255"/>
                  </a:lnTo>
                  <a:lnTo>
                    <a:pt x="3304" y="4290"/>
                  </a:lnTo>
                  <a:lnTo>
                    <a:pt x="2650" y="3973"/>
                  </a:lnTo>
                  <a:lnTo>
                    <a:pt x="2650" y="3973"/>
                  </a:lnTo>
                  <a:lnTo>
                    <a:pt x="2655" y="3934"/>
                  </a:lnTo>
                  <a:lnTo>
                    <a:pt x="2657" y="3916"/>
                  </a:lnTo>
                  <a:lnTo>
                    <a:pt x="2657" y="3896"/>
                  </a:lnTo>
                  <a:lnTo>
                    <a:pt x="2657" y="3896"/>
                  </a:lnTo>
                  <a:lnTo>
                    <a:pt x="2657" y="3867"/>
                  </a:lnTo>
                  <a:lnTo>
                    <a:pt x="2655" y="3838"/>
                  </a:lnTo>
                  <a:lnTo>
                    <a:pt x="2651" y="3809"/>
                  </a:lnTo>
                  <a:lnTo>
                    <a:pt x="2646" y="3781"/>
                  </a:lnTo>
                  <a:lnTo>
                    <a:pt x="2640" y="3754"/>
                  </a:lnTo>
                  <a:lnTo>
                    <a:pt x="2632" y="3727"/>
                  </a:lnTo>
                  <a:lnTo>
                    <a:pt x="2623" y="3700"/>
                  </a:lnTo>
                  <a:lnTo>
                    <a:pt x="2613" y="3674"/>
                  </a:lnTo>
                  <a:lnTo>
                    <a:pt x="2602" y="3649"/>
                  </a:lnTo>
                  <a:lnTo>
                    <a:pt x="2588" y="3624"/>
                  </a:lnTo>
                  <a:lnTo>
                    <a:pt x="2574" y="3601"/>
                  </a:lnTo>
                  <a:lnTo>
                    <a:pt x="2560" y="3577"/>
                  </a:lnTo>
                  <a:lnTo>
                    <a:pt x="2544" y="3555"/>
                  </a:lnTo>
                  <a:lnTo>
                    <a:pt x="2527" y="3533"/>
                  </a:lnTo>
                  <a:lnTo>
                    <a:pt x="2509" y="3513"/>
                  </a:lnTo>
                  <a:lnTo>
                    <a:pt x="2490" y="3493"/>
                  </a:lnTo>
                  <a:lnTo>
                    <a:pt x="2471" y="3474"/>
                  </a:lnTo>
                  <a:lnTo>
                    <a:pt x="2449" y="3456"/>
                  </a:lnTo>
                  <a:lnTo>
                    <a:pt x="2428" y="3439"/>
                  </a:lnTo>
                  <a:lnTo>
                    <a:pt x="2405" y="3424"/>
                  </a:lnTo>
                  <a:lnTo>
                    <a:pt x="2383" y="3409"/>
                  </a:lnTo>
                  <a:lnTo>
                    <a:pt x="2359" y="3394"/>
                  </a:lnTo>
                  <a:lnTo>
                    <a:pt x="2334" y="3382"/>
                  </a:lnTo>
                  <a:lnTo>
                    <a:pt x="2308" y="3371"/>
                  </a:lnTo>
                  <a:lnTo>
                    <a:pt x="2282" y="3360"/>
                  </a:lnTo>
                  <a:lnTo>
                    <a:pt x="2256" y="3351"/>
                  </a:lnTo>
                  <a:lnTo>
                    <a:pt x="2229" y="3343"/>
                  </a:lnTo>
                  <a:lnTo>
                    <a:pt x="2201" y="3338"/>
                  </a:lnTo>
                  <a:lnTo>
                    <a:pt x="2173" y="3332"/>
                  </a:lnTo>
                  <a:lnTo>
                    <a:pt x="2145" y="3329"/>
                  </a:lnTo>
                  <a:lnTo>
                    <a:pt x="2115" y="3327"/>
                  </a:lnTo>
                  <a:lnTo>
                    <a:pt x="2086" y="3325"/>
                  </a:lnTo>
                  <a:lnTo>
                    <a:pt x="2086" y="3325"/>
                  </a:lnTo>
                  <a:lnTo>
                    <a:pt x="2057" y="3327"/>
                  </a:lnTo>
                  <a:lnTo>
                    <a:pt x="2029" y="3329"/>
                  </a:lnTo>
                  <a:lnTo>
                    <a:pt x="1999" y="3332"/>
                  </a:lnTo>
                  <a:lnTo>
                    <a:pt x="1971" y="3338"/>
                  </a:lnTo>
                  <a:lnTo>
                    <a:pt x="1944" y="3343"/>
                  </a:lnTo>
                  <a:lnTo>
                    <a:pt x="1917" y="3351"/>
                  </a:lnTo>
                  <a:lnTo>
                    <a:pt x="1890" y="3360"/>
                  </a:lnTo>
                  <a:lnTo>
                    <a:pt x="1864" y="3371"/>
                  </a:lnTo>
                  <a:lnTo>
                    <a:pt x="1839" y="3382"/>
                  </a:lnTo>
                  <a:lnTo>
                    <a:pt x="1814" y="3394"/>
                  </a:lnTo>
                  <a:lnTo>
                    <a:pt x="1791" y="3409"/>
                  </a:lnTo>
                  <a:lnTo>
                    <a:pt x="1767" y="3424"/>
                  </a:lnTo>
                  <a:lnTo>
                    <a:pt x="1744" y="3439"/>
                  </a:lnTo>
                  <a:lnTo>
                    <a:pt x="1723" y="3456"/>
                  </a:lnTo>
                  <a:lnTo>
                    <a:pt x="1703" y="3474"/>
                  </a:lnTo>
                  <a:lnTo>
                    <a:pt x="1682" y="3493"/>
                  </a:lnTo>
                  <a:lnTo>
                    <a:pt x="1664" y="3513"/>
                  </a:lnTo>
                  <a:lnTo>
                    <a:pt x="1646" y="3533"/>
                  </a:lnTo>
                  <a:lnTo>
                    <a:pt x="1629" y="3555"/>
                  </a:lnTo>
                  <a:lnTo>
                    <a:pt x="1614" y="3577"/>
                  </a:lnTo>
                  <a:lnTo>
                    <a:pt x="1598" y="3601"/>
                  </a:lnTo>
                  <a:lnTo>
                    <a:pt x="1584" y="3624"/>
                  </a:lnTo>
                  <a:lnTo>
                    <a:pt x="1572" y="3649"/>
                  </a:lnTo>
                  <a:lnTo>
                    <a:pt x="1561" y="3674"/>
                  </a:lnTo>
                  <a:lnTo>
                    <a:pt x="1551" y="3700"/>
                  </a:lnTo>
                  <a:lnTo>
                    <a:pt x="1542" y="3727"/>
                  </a:lnTo>
                  <a:lnTo>
                    <a:pt x="1534" y="3754"/>
                  </a:lnTo>
                  <a:lnTo>
                    <a:pt x="1527" y="3781"/>
                  </a:lnTo>
                  <a:lnTo>
                    <a:pt x="1522" y="3809"/>
                  </a:lnTo>
                  <a:lnTo>
                    <a:pt x="1519" y="3838"/>
                  </a:lnTo>
                  <a:lnTo>
                    <a:pt x="1517" y="3867"/>
                  </a:lnTo>
                  <a:lnTo>
                    <a:pt x="1516" y="3896"/>
                  </a:lnTo>
                  <a:lnTo>
                    <a:pt x="1516" y="3896"/>
                  </a:lnTo>
                  <a:lnTo>
                    <a:pt x="1517" y="3925"/>
                  </a:lnTo>
                  <a:lnTo>
                    <a:pt x="1519" y="3955"/>
                  </a:lnTo>
                  <a:lnTo>
                    <a:pt x="1522" y="3983"/>
                  </a:lnTo>
                  <a:lnTo>
                    <a:pt x="1527" y="4011"/>
                  </a:lnTo>
                  <a:lnTo>
                    <a:pt x="1534" y="4039"/>
                  </a:lnTo>
                  <a:lnTo>
                    <a:pt x="1542" y="4066"/>
                  </a:lnTo>
                  <a:lnTo>
                    <a:pt x="1551" y="4092"/>
                  </a:lnTo>
                  <a:lnTo>
                    <a:pt x="1561" y="4118"/>
                  </a:lnTo>
                  <a:lnTo>
                    <a:pt x="1572" y="4144"/>
                  </a:lnTo>
                  <a:lnTo>
                    <a:pt x="1584" y="4169"/>
                  </a:lnTo>
                  <a:lnTo>
                    <a:pt x="1598" y="4193"/>
                  </a:lnTo>
                  <a:lnTo>
                    <a:pt x="1614" y="4215"/>
                  </a:lnTo>
                  <a:lnTo>
                    <a:pt x="1629" y="4238"/>
                  </a:lnTo>
                  <a:lnTo>
                    <a:pt x="1646" y="4259"/>
                  </a:lnTo>
                  <a:lnTo>
                    <a:pt x="1664" y="4281"/>
                  </a:lnTo>
                  <a:lnTo>
                    <a:pt x="1682" y="4300"/>
                  </a:lnTo>
                  <a:lnTo>
                    <a:pt x="1703" y="4319"/>
                  </a:lnTo>
                  <a:lnTo>
                    <a:pt x="1723" y="4337"/>
                  </a:lnTo>
                  <a:lnTo>
                    <a:pt x="1744" y="4354"/>
                  </a:lnTo>
                  <a:lnTo>
                    <a:pt x="1767" y="4370"/>
                  </a:lnTo>
                  <a:lnTo>
                    <a:pt x="1791" y="4384"/>
                  </a:lnTo>
                  <a:lnTo>
                    <a:pt x="1814" y="4398"/>
                  </a:lnTo>
                  <a:lnTo>
                    <a:pt x="1839" y="4411"/>
                  </a:lnTo>
                  <a:lnTo>
                    <a:pt x="1864" y="4423"/>
                  </a:lnTo>
                  <a:lnTo>
                    <a:pt x="1890" y="4433"/>
                  </a:lnTo>
                  <a:lnTo>
                    <a:pt x="1917" y="4442"/>
                  </a:lnTo>
                  <a:lnTo>
                    <a:pt x="1944" y="4450"/>
                  </a:lnTo>
                  <a:lnTo>
                    <a:pt x="1971" y="4455"/>
                  </a:lnTo>
                  <a:lnTo>
                    <a:pt x="1999" y="4461"/>
                  </a:lnTo>
                  <a:lnTo>
                    <a:pt x="2029" y="4464"/>
                  </a:lnTo>
                  <a:lnTo>
                    <a:pt x="2057" y="4467"/>
                  </a:lnTo>
                  <a:lnTo>
                    <a:pt x="2086" y="4468"/>
                  </a:lnTo>
                  <a:lnTo>
                    <a:pt x="2086" y="4468"/>
                  </a:lnTo>
                  <a:lnTo>
                    <a:pt x="2117" y="4467"/>
                  </a:lnTo>
                  <a:lnTo>
                    <a:pt x="2146" y="4464"/>
                  </a:lnTo>
                  <a:lnTo>
                    <a:pt x="2175" y="4460"/>
                  </a:lnTo>
                  <a:lnTo>
                    <a:pt x="2205" y="4455"/>
                  </a:lnTo>
                  <a:lnTo>
                    <a:pt x="2232" y="4449"/>
                  </a:lnTo>
                  <a:lnTo>
                    <a:pt x="2260" y="4441"/>
                  </a:lnTo>
                  <a:lnTo>
                    <a:pt x="2287" y="4431"/>
                  </a:lnTo>
                  <a:lnTo>
                    <a:pt x="2313" y="4420"/>
                  </a:lnTo>
                  <a:lnTo>
                    <a:pt x="2339" y="4408"/>
                  </a:lnTo>
                  <a:lnTo>
                    <a:pt x="2364" y="4394"/>
                  </a:lnTo>
                  <a:lnTo>
                    <a:pt x="2388" y="4381"/>
                  </a:lnTo>
                  <a:lnTo>
                    <a:pt x="2411" y="4365"/>
                  </a:lnTo>
                  <a:lnTo>
                    <a:pt x="2435" y="4348"/>
                  </a:lnTo>
                  <a:lnTo>
                    <a:pt x="2456" y="4330"/>
                  </a:lnTo>
                  <a:lnTo>
                    <a:pt x="2476" y="4312"/>
                  </a:lnTo>
                  <a:lnTo>
                    <a:pt x="2497" y="4292"/>
                  </a:lnTo>
                  <a:lnTo>
                    <a:pt x="3150" y="4609"/>
                  </a:lnTo>
                  <a:lnTo>
                    <a:pt x="3150" y="4609"/>
                  </a:lnTo>
                  <a:lnTo>
                    <a:pt x="3136" y="4654"/>
                  </a:lnTo>
                  <a:lnTo>
                    <a:pt x="3124" y="4700"/>
                  </a:lnTo>
                  <a:lnTo>
                    <a:pt x="3113" y="4746"/>
                  </a:lnTo>
                  <a:lnTo>
                    <a:pt x="3106" y="4794"/>
                  </a:lnTo>
                  <a:lnTo>
                    <a:pt x="3099" y="4842"/>
                  </a:lnTo>
                  <a:lnTo>
                    <a:pt x="3094" y="4891"/>
                  </a:lnTo>
                  <a:lnTo>
                    <a:pt x="3091" y="4939"/>
                  </a:lnTo>
                  <a:lnTo>
                    <a:pt x="3090" y="4989"/>
                  </a:lnTo>
                  <a:lnTo>
                    <a:pt x="3090" y="4989"/>
                  </a:lnTo>
                  <a:lnTo>
                    <a:pt x="3092" y="5046"/>
                  </a:lnTo>
                  <a:lnTo>
                    <a:pt x="3095" y="5103"/>
                  </a:lnTo>
                  <a:lnTo>
                    <a:pt x="3102" y="5158"/>
                  </a:lnTo>
                  <a:lnTo>
                    <a:pt x="3111" y="5213"/>
                  </a:lnTo>
                  <a:lnTo>
                    <a:pt x="3123" y="5267"/>
                  </a:lnTo>
                  <a:lnTo>
                    <a:pt x="3136" y="5320"/>
                  </a:lnTo>
                  <a:lnTo>
                    <a:pt x="3152" y="5373"/>
                  </a:lnTo>
                  <a:lnTo>
                    <a:pt x="3170" y="5424"/>
                  </a:lnTo>
                  <a:lnTo>
                    <a:pt x="2013" y="6293"/>
                  </a:lnTo>
                  <a:lnTo>
                    <a:pt x="2013" y="6293"/>
                  </a:lnTo>
                  <a:lnTo>
                    <a:pt x="1972" y="6264"/>
                  </a:lnTo>
                  <a:lnTo>
                    <a:pt x="1932" y="6237"/>
                  </a:lnTo>
                  <a:lnTo>
                    <a:pt x="1889" y="6212"/>
                  </a:lnTo>
                  <a:lnTo>
                    <a:pt x="1846" y="6187"/>
                  </a:lnTo>
                  <a:lnTo>
                    <a:pt x="1802" y="6165"/>
                  </a:lnTo>
                  <a:lnTo>
                    <a:pt x="1757" y="6145"/>
                  </a:lnTo>
                  <a:lnTo>
                    <a:pt x="1711" y="6125"/>
                  </a:lnTo>
                  <a:lnTo>
                    <a:pt x="1663" y="6108"/>
                  </a:lnTo>
                  <a:lnTo>
                    <a:pt x="1616" y="6094"/>
                  </a:lnTo>
                  <a:lnTo>
                    <a:pt x="1566" y="6080"/>
                  </a:lnTo>
                  <a:lnTo>
                    <a:pt x="1518" y="6069"/>
                  </a:lnTo>
                  <a:lnTo>
                    <a:pt x="1467" y="6059"/>
                  </a:lnTo>
                  <a:lnTo>
                    <a:pt x="1416" y="6052"/>
                  </a:lnTo>
                  <a:lnTo>
                    <a:pt x="1364" y="6046"/>
                  </a:lnTo>
                  <a:lnTo>
                    <a:pt x="1313" y="6043"/>
                  </a:lnTo>
                  <a:lnTo>
                    <a:pt x="1260" y="6042"/>
                  </a:lnTo>
                  <a:lnTo>
                    <a:pt x="1260" y="6042"/>
                  </a:lnTo>
                  <a:lnTo>
                    <a:pt x="1227" y="6042"/>
                  </a:lnTo>
                  <a:lnTo>
                    <a:pt x="1195" y="6043"/>
                  </a:lnTo>
                  <a:lnTo>
                    <a:pt x="1163" y="6045"/>
                  </a:lnTo>
                  <a:lnTo>
                    <a:pt x="1131" y="6049"/>
                  </a:lnTo>
                  <a:lnTo>
                    <a:pt x="1099" y="6052"/>
                  </a:lnTo>
                  <a:lnTo>
                    <a:pt x="1068" y="6057"/>
                  </a:lnTo>
                  <a:lnTo>
                    <a:pt x="1036" y="6061"/>
                  </a:lnTo>
                  <a:lnTo>
                    <a:pt x="1006" y="6068"/>
                  </a:lnTo>
                  <a:lnTo>
                    <a:pt x="975" y="6073"/>
                  </a:lnTo>
                  <a:lnTo>
                    <a:pt x="945" y="6081"/>
                  </a:lnTo>
                  <a:lnTo>
                    <a:pt x="915" y="6089"/>
                  </a:lnTo>
                  <a:lnTo>
                    <a:pt x="885" y="6098"/>
                  </a:lnTo>
                  <a:lnTo>
                    <a:pt x="856" y="6108"/>
                  </a:lnTo>
                  <a:lnTo>
                    <a:pt x="827" y="6119"/>
                  </a:lnTo>
                  <a:lnTo>
                    <a:pt x="798" y="6129"/>
                  </a:lnTo>
                  <a:lnTo>
                    <a:pt x="769" y="6141"/>
                  </a:lnTo>
                  <a:lnTo>
                    <a:pt x="742" y="6154"/>
                  </a:lnTo>
                  <a:lnTo>
                    <a:pt x="714" y="6166"/>
                  </a:lnTo>
                  <a:lnTo>
                    <a:pt x="687" y="6179"/>
                  </a:lnTo>
                  <a:lnTo>
                    <a:pt x="660" y="6194"/>
                  </a:lnTo>
                  <a:lnTo>
                    <a:pt x="633" y="6209"/>
                  </a:lnTo>
                  <a:lnTo>
                    <a:pt x="607" y="6225"/>
                  </a:lnTo>
                  <a:lnTo>
                    <a:pt x="581" y="6240"/>
                  </a:lnTo>
                  <a:lnTo>
                    <a:pt x="556" y="6257"/>
                  </a:lnTo>
                  <a:lnTo>
                    <a:pt x="531" y="6274"/>
                  </a:lnTo>
                  <a:lnTo>
                    <a:pt x="506" y="6292"/>
                  </a:lnTo>
                  <a:lnTo>
                    <a:pt x="483" y="6310"/>
                  </a:lnTo>
                  <a:lnTo>
                    <a:pt x="459" y="6329"/>
                  </a:lnTo>
                  <a:lnTo>
                    <a:pt x="435" y="6349"/>
                  </a:lnTo>
                  <a:lnTo>
                    <a:pt x="413" y="6369"/>
                  </a:lnTo>
                  <a:lnTo>
                    <a:pt x="391" y="6389"/>
                  </a:lnTo>
                  <a:lnTo>
                    <a:pt x="369" y="6411"/>
                  </a:lnTo>
                  <a:lnTo>
                    <a:pt x="348" y="6432"/>
                  </a:lnTo>
                  <a:lnTo>
                    <a:pt x="327" y="6455"/>
                  </a:lnTo>
                  <a:lnTo>
                    <a:pt x="308" y="6477"/>
                  </a:lnTo>
                  <a:lnTo>
                    <a:pt x="288" y="6500"/>
                  </a:lnTo>
                  <a:lnTo>
                    <a:pt x="268" y="6523"/>
                  </a:lnTo>
                  <a:lnTo>
                    <a:pt x="250" y="6548"/>
                  </a:lnTo>
                  <a:lnTo>
                    <a:pt x="232" y="6572"/>
                  </a:lnTo>
                  <a:lnTo>
                    <a:pt x="215" y="6597"/>
                  </a:lnTo>
                  <a:lnTo>
                    <a:pt x="198" y="6623"/>
                  </a:lnTo>
                  <a:lnTo>
                    <a:pt x="183" y="6649"/>
                  </a:lnTo>
                  <a:lnTo>
                    <a:pt x="167" y="6675"/>
                  </a:lnTo>
                  <a:lnTo>
                    <a:pt x="152" y="6700"/>
                  </a:lnTo>
                  <a:lnTo>
                    <a:pt x="138" y="6728"/>
                  </a:lnTo>
                  <a:lnTo>
                    <a:pt x="124" y="6756"/>
                  </a:lnTo>
                  <a:lnTo>
                    <a:pt x="112" y="6783"/>
                  </a:lnTo>
                  <a:lnTo>
                    <a:pt x="99" y="6811"/>
                  </a:lnTo>
                  <a:lnTo>
                    <a:pt x="88" y="6839"/>
                  </a:lnTo>
                  <a:lnTo>
                    <a:pt x="77" y="6868"/>
                  </a:lnTo>
                  <a:lnTo>
                    <a:pt x="67" y="6898"/>
                  </a:lnTo>
                  <a:lnTo>
                    <a:pt x="56" y="6927"/>
                  </a:lnTo>
                  <a:lnTo>
                    <a:pt x="48" y="6956"/>
                  </a:lnTo>
                  <a:lnTo>
                    <a:pt x="39" y="6987"/>
                  </a:lnTo>
                  <a:lnTo>
                    <a:pt x="33" y="7017"/>
                  </a:lnTo>
                  <a:lnTo>
                    <a:pt x="26" y="7048"/>
                  </a:lnTo>
                  <a:lnTo>
                    <a:pt x="20" y="7078"/>
                  </a:lnTo>
                  <a:lnTo>
                    <a:pt x="15" y="7110"/>
                  </a:lnTo>
                  <a:lnTo>
                    <a:pt x="10" y="7141"/>
                  </a:lnTo>
                  <a:lnTo>
                    <a:pt x="7" y="7173"/>
                  </a:lnTo>
                  <a:lnTo>
                    <a:pt x="3" y="7205"/>
                  </a:lnTo>
                  <a:lnTo>
                    <a:pt x="2" y="7236"/>
                  </a:lnTo>
                  <a:lnTo>
                    <a:pt x="1" y="7269"/>
                  </a:lnTo>
                  <a:lnTo>
                    <a:pt x="0" y="7301"/>
                  </a:lnTo>
                  <a:lnTo>
                    <a:pt x="0" y="7301"/>
                  </a:lnTo>
                  <a:lnTo>
                    <a:pt x="1" y="7334"/>
                  </a:lnTo>
                  <a:lnTo>
                    <a:pt x="2" y="7366"/>
                  </a:lnTo>
                  <a:lnTo>
                    <a:pt x="3" y="7398"/>
                  </a:lnTo>
                  <a:lnTo>
                    <a:pt x="7" y="7430"/>
                  </a:lnTo>
                  <a:lnTo>
                    <a:pt x="10" y="7462"/>
                  </a:lnTo>
                  <a:lnTo>
                    <a:pt x="15" y="7493"/>
                  </a:lnTo>
                  <a:lnTo>
                    <a:pt x="20" y="7525"/>
                  </a:lnTo>
                  <a:lnTo>
                    <a:pt x="26" y="7555"/>
                  </a:lnTo>
                  <a:lnTo>
                    <a:pt x="33" y="7586"/>
                  </a:lnTo>
                  <a:lnTo>
                    <a:pt x="39" y="7616"/>
                  </a:lnTo>
                  <a:lnTo>
                    <a:pt x="48" y="7647"/>
                  </a:lnTo>
                  <a:lnTo>
                    <a:pt x="56" y="7676"/>
                  </a:lnTo>
                  <a:lnTo>
                    <a:pt x="67" y="7705"/>
                  </a:lnTo>
                  <a:lnTo>
                    <a:pt x="77" y="7735"/>
                  </a:lnTo>
                  <a:lnTo>
                    <a:pt x="88" y="7763"/>
                  </a:lnTo>
                  <a:lnTo>
                    <a:pt x="99" y="7792"/>
                  </a:lnTo>
                  <a:lnTo>
                    <a:pt x="112" y="7820"/>
                  </a:lnTo>
                  <a:lnTo>
                    <a:pt x="124" y="7847"/>
                  </a:lnTo>
                  <a:lnTo>
                    <a:pt x="138" y="7874"/>
                  </a:lnTo>
                  <a:lnTo>
                    <a:pt x="152" y="7901"/>
                  </a:lnTo>
                  <a:lnTo>
                    <a:pt x="167" y="7928"/>
                  </a:lnTo>
                  <a:lnTo>
                    <a:pt x="183" y="7954"/>
                  </a:lnTo>
                  <a:lnTo>
                    <a:pt x="198" y="7980"/>
                  </a:lnTo>
                  <a:lnTo>
                    <a:pt x="215" y="8005"/>
                  </a:lnTo>
                  <a:lnTo>
                    <a:pt x="232" y="8031"/>
                  </a:lnTo>
                  <a:lnTo>
                    <a:pt x="250" y="8055"/>
                  </a:lnTo>
                  <a:lnTo>
                    <a:pt x="268" y="8080"/>
                  </a:lnTo>
                  <a:lnTo>
                    <a:pt x="288" y="8102"/>
                  </a:lnTo>
                  <a:lnTo>
                    <a:pt x="308" y="8126"/>
                  </a:lnTo>
                  <a:lnTo>
                    <a:pt x="327" y="8148"/>
                  </a:lnTo>
                  <a:lnTo>
                    <a:pt x="348" y="8171"/>
                  </a:lnTo>
                  <a:lnTo>
                    <a:pt x="369" y="8192"/>
                  </a:lnTo>
                  <a:lnTo>
                    <a:pt x="391" y="8213"/>
                  </a:lnTo>
                  <a:lnTo>
                    <a:pt x="413" y="8234"/>
                  </a:lnTo>
                  <a:lnTo>
                    <a:pt x="435" y="8254"/>
                  </a:lnTo>
                  <a:lnTo>
                    <a:pt x="459" y="8274"/>
                  </a:lnTo>
                  <a:lnTo>
                    <a:pt x="483" y="8293"/>
                  </a:lnTo>
                  <a:lnTo>
                    <a:pt x="506" y="8311"/>
                  </a:lnTo>
                  <a:lnTo>
                    <a:pt x="531" y="8329"/>
                  </a:lnTo>
                  <a:lnTo>
                    <a:pt x="556" y="8346"/>
                  </a:lnTo>
                  <a:lnTo>
                    <a:pt x="581" y="8363"/>
                  </a:lnTo>
                  <a:lnTo>
                    <a:pt x="607" y="8378"/>
                  </a:lnTo>
                  <a:lnTo>
                    <a:pt x="633" y="8394"/>
                  </a:lnTo>
                  <a:lnTo>
                    <a:pt x="660" y="8409"/>
                  </a:lnTo>
                  <a:lnTo>
                    <a:pt x="687" y="8423"/>
                  </a:lnTo>
                  <a:lnTo>
                    <a:pt x="714" y="8437"/>
                  </a:lnTo>
                  <a:lnTo>
                    <a:pt x="742" y="8449"/>
                  </a:lnTo>
                  <a:lnTo>
                    <a:pt x="769" y="8462"/>
                  </a:lnTo>
                  <a:lnTo>
                    <a:pt x="798" y="8473"/>
                  </a:lnTo>
                  <a:lnTo>
                    <a:pt x="827" y="8484"/>
                  </a:lnTo>
                  <a:lnTo>
                    <a:pt x="856" y="8495"/>
                  </a:lnTo>
                  <a:lnTo>
                    <a:pt x="885" y="8505"/>
                  </a:lnTo>
                  <a:lnTo>
                    <a:pt x="915" y="8514"/>
                  </a:lnTo>
                  <a:lnTo>
                    <a:pt x="945" y="8522"/>
                  </a:lnTo>
                  <a:lnTo>
                    <a:pt x="975" y="8528"/>
                  </a:lnTo>
                  <a:lnTo>
                    <a:pt x="1006" y="8535"/>
                  </a:lnTo>
                  <a:lnTo>
                    <a:pt x="1036" y="8542"/>
                  </a:lnTo>
                  <a:lnTo>
                    <a:pt x="1068" y="8546"/>
                  </a:lnTo>
                  <a:lnTo>
                    <a:pt x="1099" y="8551"/>
                  </a:lnTo>
                  <a:lnTo>
                    <a:pt x="1131" y="8554"/>
                  </a:lnTo>
                  <a:lnTo>
                    <a:pt x="1163" y="8558"/>
                  </a:lnTo>
                  <a:lnTo>
                    <a:pt x="1195" y="8559"/>
                  </a:lnTo>
                  <a:lnTo>
                    <a:pt x="1227" y="8561"/>
                  </a:lnTo>
                  <a:lnTo>
                    <a:pt x="1260" y="8561"/>
                  </a:lnTo>
                  <a:lnTo>
                    <a:pt x="1260" y="8561"/>
                  </a:lnTo>
                  <a:lnTo>
                    <a:pt x="1292" y="8561"/>
                  </a:lnTo>
                  <a:lnTo>
                    <a:pt x="1325" y="8559"/>
                  </a:lnTo>
                  <a:lnTo>
                    <a:pt x="1357" y="8558"/>
                  </a:lnTo>
                  <a:lnTo>
                    <a:pt x="1388" y="8554"/>
                  </a:lnTo>
                  <a:lnTo>
                    <a:pt x="1420" y="8551"/>
                  </a:lnTo>
                  <a:lnTo>
                    <a:pt x="1451" y="8546"/>
                  </a:lnTo>
                  <a:lnTo>
                    <a:pt x="1483" y="8542"/>
                  </a:lnTo>
                  <a:lnTo>
                    <a:pt x="1513" y="8535"/>
                  </a:lnTo>
                  <a:lnTo>
                    <a:pt x="1544" y="8528"/>
                  </a:lnTo>
                  <a:lnTo>
                    <a:pt x="1574" y="8522"/>
                  </a:lnTo>
                  <a:lnTo>
                    <a:pt x="1605" y="8514"/>
                  </a:lnTo>
                  <a:lnTo>
                    <a:pt x="1634" y="8505"/>
                  </a:lnTo>
                  <a:lnTo>
                    <a:pt x="1663" y="8495"/>
                  </a:lnTo>
                  <a:lnTo>
                    <a:pt x="1693" y="8484"/>
                  </a:lnTo>
                  <a:lnTo>
                    <a:pt x="1722" y="8473"/>
                  </a:lnTo>
                  <a:lnTo>
                    <a:pt x="1750" y="8462"/>
                  </a:lnTo>
                  <a:lnTo>
                    <a:pt x="1778" y="8449"/>
                  </a:lnTo>
                  <a:lnTo>
                    <a:pt x="1807" y="8437"/>
                  </a:lnTo>
                  <a:lnTo>
                    <a:pt x="1834" y="8423"/>
                  </a:lnTo>
                  <a:lnTo>
                    <a:pt x="1861" y="8409"/>
                  </a:lnTo>
                  <a:lnTo>
                    <a:pt x="1887" y="8394"/>
                  </a:lnTo>
                  <a:lnTo>
                    <a:pt x="1913" y="8378"/>
                  </a:lnTo>
                  <a:lnTo>
                    <a:pt x="1938" y="8363"/>
                  </a:lnTo>
                  <a:lnTo>
                    <a:pt x="1964" y="8346"/>
                  </a:lnTo>
                  <a:lnTo>
                    <a:pt x="1989" y="8329"/>
                  </a:lnTo>
                  <a:lnTo>
                    <a:pt x="2014" y="8311"/>
                  </a:lnTo>
                  <a:lnTo>
                    <a:pt x="2038" y="8293"/>
                  </a:lnTo>
                  <a:lnTo>
                    <a:pt x="2061" y="8274"/>
                  </a:lnTo>
                  <a:lnTo>
                    <a:pt x="2084" y="8254"/>
                  </a:lnTo>
                  <a:lnTo>
                    <a:pt x="2106" y="8234"/>
                  </a:lnTo>
                  <a:lnTo>
                    <a:pt x="2129" y="8213"/>
                  </a:lnTo>
                  <a:lnTo>
                    <a:pt x="2150" y="8192"/>
                  </a:lnTo>
                  <a:lnTo>
                    <a:pt x="2172" y="8171"/>
                  </a:lnTo>
                  <a:lnTo>
                    <a:pt x="2192" y="8148"/>
                  </a:lnTo>
                  <a:lnTo>
                    <a:pt x="2212" y="8126"/>
                  </a:lnTo>
                  <a:lnTo>
                    <a:pt x="2232" y="8102"/>
                  </a:lnTo>
                  <a:lnTo>
                    <a:pt x="2251" y="8080"/>
                  </a:lnTo>
                  <a:lnTo>
                    <a:pt x="2269" y="8055"/>
                  </a:lnTo>
                  <a:lnTo>
                    <a:pt x="2287" y="8031"/>
                  </a:lnTo>
                  <a:lnTo>
                    <a:pt x="2304" y="8005"/>
                  </a:lnTo>
                  <a:lnTo>
                    <a:pt x="2321" y="7980"/>
                  </a:lnTo>
                  <a:lnTo>
                    <a:pt x="2338" y="7954"/>
                  </a:lnTo>
                  <a:lnTo>
                    <a:pt x="2352" y="7928"/>
                  </a:lnTo>
                  <a:lnTo>
                    <a:pt x="2367" y="7901"/>
                  </a:lnTo>
                  <a:lnTo>
                    <a:pt x="2382" y="7874"/>
                  </a:lnTo>
                  <a:lnTo>
                    <a:pt x="2395" y="7847"/>
                  </a:lnTo>
                  <a:lnTo>
                    <a:pt x="2409" y="7820"/>
                  </a:lnTo>
                  <a:lnTo>
                    <a:pt x="2420" y="7792"/>
                  </a:lnTo>
                  <a:lnTo>
                    <a:pt x="2432" y="7763"/>
                  </a:lnTo>
                  <a:lnTo>
                    <a:pt x="2443" y="7735"/>
                  </a:lnTo>
                  <a:lnTo>
                    <a:pt x="2454" y="7705"/>
                  </a:lnTo>
                  <a:lnTo>
                    <a:pt x="2463" y="7676"/>
                  </a:lnTo>
                  <a:lnTo>
                    <a:pt x="2472" y="7647"/>
                  </a:lnTo>
                  <a:lnTo>
                    <a:pt x="2480" y="7616"/>
                  </a:lnTo>
                  <a:lnTo>
                    <a:pt x="2488" y="7586"/>
                  </a:lnTo>
                  <a:lnTo>
                    <a:pt x="2494" y="7555"/>
                  </a:lnTo>
                  <a:lnTo>
                    <a:pt x="2500" y="7525"/>
                  </a:lnTo>
                  <a:lnTo>
                    <a:pt x="2505" y="7493"/>
                  </a:lnTo>
                  <a:lnTo>
                    <a:pt x="2509" y="7462"/>
                  </a:lnTo>
                  <a:lnTo>
                    <a:pt x="2514" y="7430"/>
                  </a:lnTo>
                  <a:lnTo>
                    <a:pt x="2516" y="7398"/>
                  </a:lnTo>
                  <a:lnTo>
                    <a:pt x="2518" y="7366"/>
                  </a:lnTo>
                  <a:lnTo>
                    <a:pt x="2519" y="7334"/>
                  </a:lnTo>
                  <a:lnTo>
                    <a:pt x="2519" y="7301"/>
                  </a:lnTo>
                  <a:lnTo>
                    <a:pt x="2519" y="7301"/>
                  </a:lnTo>
                  <a:lnTo>
                    <a:pt x="2519" y="7272"/>
                  </a:lnTo>
                  <a:lnTo>
                    <a:pt x="2518" y="7243"/>
                  </a:lnTo>
                  <a:lnTo>
                    <a:pt x="2514" y="7186"/>
                  </a:lnTo>
                  <a:lnTo>
                    <a:pt x="2508" y="7129"/>
                  </a:lnTo>
                  <a:lnTo>
                    <a:pt x="2498" y="7074"/>
                  </a:lnTo>
                  <a:lnTo>
                    <a:pt x="2487" y="7018"/>
                  </a:lnTo>
                  <a:lnTo>
                    <a:pt x="2473" y="6964"/>
                  </a:lnTo>
                  <a:lnTo>
                    <a:pt x="2456" y="6911"/>
                  </a:lnTo>
                  <a:lnTo>
                    <a:pt x="2438" y="6859"/>
                  </a:lnTo>
                  <a:lnTo>
                    <a:pt x="3595" y="5991"/>
                  </a:lnTo>
                  <a:lnTo>
                    <a:pt x="3595" y="5991"/>
                  </a:lnTo>
                  <a:lnTo>
                    <a:pt x="3629" y="6015"/>
                  </a:lnTo>
                  <a:lnTo>
                    <a:pt x="3663" y="6037"/>
                  </a:lnTo>
                  <a:lnTo>
                    <a:pt x="3698" y="6060"/>
                  </a:lnTo>
                  <a:lnTo>
                    <a:pt x="3734" y="6080"/>
                  </a:lnTo>
                  <a:lnTo>
                    <a:pt x="3771" y="6101"/>
                  </a:lnTo>
                  <a:lnTo>
                    <a:pt x="3808" y="6119"/>
                  </a:lnTo>
                  <a:lnTo>
                    <a:pt x="3845" y="6136"/>
                  </a:lnTo>
                  <a:lnTo>
                    <a:pt x="3884" y="6152"/>
                  </a:lnTo>
                  <a:lnTo>
                    <a:pt x="3923" y="6167"/>
                  </a:lnTo>
                  <a:lnTo>
                    <a:pt x="3963" y="6181"/>
                  </a:lnTo>
                  <a:lnTo>
                    <a:pt x="4003" y="6192"/>
                  </a:lnTo>
                  <a:lnTo>
                    <a:pt x="4045" y="6203"/>
                  </a:lnTo>
                  <a:lnTo>
                    <a:pt x="4086" y="6212"/>
                  </a:lnTo>
                  <a:lnTo>
                    <a:pt x="4128" y="6220"/>
                  </a:lnTo>
                  <a:lnTo>
                    <a:pt x="4170" y="6227"/>
                  </a:lnTo>
                  <a:lnTo>
                    <a:pt x="4213" y="6232"/>
                  </a:lnTo>
                  <a:lnTo>
                    <a:pt x="4251" y="7154"/>
                  </a:lnTo>
                  <a:lnTo>
                    <a:pt x="4251" y="7154"/>
                  </a:lnTo>
                  <a:lnTo>
                    <a:pt x="4222" y="7163"/>
                  </a:lnTo>
                  <a:lnTo>
                    <a:pt x="4193" y="7173"/>
                  </a:lnTo>
                  <a:lnTo>
                    <a:pt x="4164" y="7184"/>
                  </a:lnTo>
                  <a:lnTo>
                    <a:pt x="4136" y="7197"/>
                  </a:lnTo>
                  <a:lnTo>
                    <a:pt x="4109" y="7210"/>
                  </a:lnTo>
                  <a:lnTo>
                    <a:pt x="4082" y="7225"/>
                  </a:lnTo>
                  <a:lnTo>
                    <a:pt x="4056" y="7241"/>
                  </a:lnTo>
                  <a:lnTo>
                    <a:pt x="4031" y="7256"/>
                  </a:lnTo>
                  <a:lnTo>
                    <a:pt x="4007" y="7274"/>
                  </a:lnTo>
                  <a:lnTo>
                    <a:pt x="3983" y="7292"/>
                  </a:lnTo>
                  <a:lnTo>
                    <a:pt x="3959" y="7312"/>
                  </a:lnTo>
                  <a:lnTo>
                    <a:pt x="3938" y="7332"/>
                  </a:lnTo>
                  <a:lnTo>
                    <a:pt x="3915" y="7353"/>
                  </a:lnTo>
                  <a:lnTo>
                    <a:pt x="3895" y="7376"/>
                  </a:lnTo>
                  <a:lnTo>
                    <a:pt x="3876" y="7398"/>
                  </a:lnTo>
                  <a:lnTo>
                    <a:pt x="3857" y="7422"/>
                  </a:lnTo>
                  <a:lnTo>
                    <a:pt x="3839" y="7446"/>
                  </a:lnTo>
                  <a:lnTo>
                    <a:pt x="3822" y="7471"/>
                  </a:lnTo>
                  <a:lnTo>
                    <a:pt x="3806" y="7497"/>
                  </a:lnTo>
                  <a:lnTo>
                    <a:pt x="3791" y="7523"/>
                  </a:lnTo>
                  <a:lnTo>
                    <a:pt x="3777" y="7550"/>
                  </a:lnTo>
                  <a:lnTo>
                    <a:pt x="3764" y="7578"/>
                  </a:lnTo>
                  <a:lnTo>
                    <a:pt x="3753" y="7606"/>
                  </a:lnTo>
                  <a:lnTo>
                    <a:pt x="3742" y="7634"/>
                  </a:lnTo>
                  <a:lnTo>
                    <a:pt x="3733" y="7663"/>
                  </a:lnTo>
                  <a:lnTo>
                    <a:pt x="3724" y="7694"/>
                  </a:lnTo>
                  <a:lnTo>
                    <a:pt x="3717" y="7724"/>
                  </a:lnTo>
                  <a:lnTo>
                    <a:pt x="3711" y="7755"/>
                  </a:lnTo>
                  <a:lnTo>
                    <a:pt x="3707" y="7786"/>
                  </a:lnTo>
                  <a:lnTo>
                    <a:pt x="3703" y="7818"/>
                  </a:lnTo>
                  <a:lnTo>
                    <a:pt x="3701" y="7850"/>
                  </a:lnTo>
                  <a:lnTo>
                    <a:pt x="3700" y="7882"/>
                  </a:lnTo>
                  <a:lnTo>
                    <a:pt x="3700" y="7882"/>
                  </a:lnTo>
                  <a:lnTo>
                    <a:pt x="3701" y="7921"/>
                  </a:lnTo>
                  <a:lnTo>
                    <a:pt x="3704" y="7959"/>
                  </a:lnTo>
                  <a:lnTo>
                    <a:pt x="3709" y="7997"/>
                  </a:lnTo>
                  <a:lnTo>
                    <a:pt x="3716" y="8034"/>
                  </a:lnTo>
                  <a:lnTo>
                    <a:pt x="3725" y="8072"/>
                  </a:lnTo>
                  <a:lnTo>
                    <a:pt x="3735" y="8108"/>
                  </a:lnTo>
                  <a:lnTo>
                    <a:pt x="3746" y="8143"/>
                  </a:lnTo>
                  <a:lnTo>
                    <a:pt x="3760" y="8177"/>
                  </a:lnTo>
                  <a:lnTo>
                    <a:pt x="3775" y="8210"/>
                  </a:lnTo>
                  <a:lnTo>
                    <a:pt x="3792" y="8243"/>
                  </a:lnTo>
                  <a:lnTo>
                    <a:pt x="3810" y="8275"/>
                  </a:lnTo>
                  <a:lnTo>
                    <a:pt x="3830" y="8305"/>
                  </a:lnTo>
                  <a:lnTo>
                    <a:pt x="3851" y="8336"/>
                  </a:lnTo>
                  <a:lnTo>
                    <a:pt x="3874" y="8364"/>
                  </a:lnTo>
                  <a:lnTo>
                    <a:pt x="3897" y="8392"/>
                  </a:lnTo>
                  <a:lnTo>
                    <a:pt x="3922" y="8418"/>
                  </a:lnTo>
                  <a:lnTo>
                    <a:pt x="3949" y="8443"/>
                  </a:lnTo>
                  <a:lnTo>
                    <a:pt x="3976" y="8466"/>
                  </a:lnTo>
                  <a:lnTo>
                    <a:pt x="4004" y="8489"/>
                  </a:lnTo>
                  <a:lnTo>
                    <a:pt x="4035" y="8510"/>
                  </a:lnTo>
                  <a:lnTo>
                    <a:pt x="4065" y="8529"/>
                  </a:lnTo>
                  <a:lnTo>
                    <a:pt x="4097" y="8549"/>
                  </a:lnTo>
                  <a:lnTo>
                    <a:pt x="4130" y="8566"/>
                  </a:lnTo>
                  <a:lnTo>
                    <a:pt x="4163" y="8580"/>
                  </a:lnTo>
                  <a:lnTo>
                    <a:pt x="4197" y="8594"/>
                  </a:lnTo>
                  <a:lnTo>
                    <a:pt x="4233" y="8606"/>
                  </a:lnTo>
                  <a:lnTo>
                    <a:pt x="4269" y="8616"/>
                  </a:lnTo>
                  <a:lnTo>
                    <a:pt x="4305" y="8624"/>
                  </a:lnTo>
                  <a:lnTo>
                    <a:pt x="4343" y="8631"/>
                  </a:lnTo>
                  <a:lnTo>
                    <a:pt x="4381" y="8635"/>
                  </a:lnTo>
                  <a:lnTo>
                    <a:pt x="4419" y="8639"/>
                  </a:lnTo>
                  <a:lnTo>
                    <a:pt x="4458" y="8640"/>
                  </a:lnTo>
                  <a:lnTo>
                    <a:pt x="4458" y="8640"/>
                  </a:lnTo>
                  <a:lnTo>
                    <a:pt x="4497" y="8639"/>
                  </a:lnTo>
                  <a:lnTo>
                    <a:pt x="4535" y="8635"/>
                  </a:lnTo>
                  <a:lnTo>
                    <a:pt x="4574" y="8631"/>
                  </a:lnTo>
                  <a:lnTo>
                    <a:pt x="4611" y="8624"/>
                  </a:lnTo>
                  <a:lnTo>
                    <a:pt x="4647" y="8616"/>
                  </a:lnTo>
                  <a:lnTo>
                    <a:pt x="4683" y="8606"/>
                  </a:lnTo>
                  <a:lnTo>
                    <a:pt x="4719" y="8594"/>
                  </a:lnTo>
                  <a:lnTo>
                    <a:pt x="4753" y="8580"/>
                  </a:lnTo>
                  <a:lnTo>
                    <a:pt x="4787" y="8566"/>
                  </a:lnTo>
                  <a:lnTo>
                    <a:pt x="4820" y="8549"/>
                  </a:lnTo>
                  <a:lnTo>
                    <a:pt x="4851" y="8529"/>
                  </a:lnTo>
                  <a:lnTo>
                    <a:pt x="4882" y="8510"/>
                  </a:lnTo>
                  <a:lnTo>
                    <a:pt x="4912" y="8489"/>
                  </a:lnTo>
                  <a:lnTo>
                    <a:pt x="4940" y="8466"/>
                  </a:lnTo>
                  <a:lnTo>
                    <a:pt x="4967" y="8443"/>
                  </a:lnTo>
                  <a:lnTo>
                    <a:pt x="4994" y="8418"/>
                  </a:lnTo>
                  <a:lnTo>
                    <a:pt x="5019" y="8392"/>
                  </a:lnTo>
                  <a:lnTo>
                    <a:pt x="5043" y="8364"/>
                  </a:lnTo>
                  <a:lnTo>
                    <a:pt x="5065" y="8336"/>
                  </a:lnTo>
                  <a:lnTo>
                    <a:pt x="5087" y="8305"/>
                  </a:lnTo>
                  <a:lnTo>
                    <a:pt x="5106" y="8275"/>
                  </a:lnTo>
                  <a:lnTo>
                    <a:pt x="5124" y="8243"/>
                  </a:lnTo>
                  <a:lnTo>
                    <a:pt x="5141" y="8210"/>
                  </a:lnTo>
                  <a:lnTo>
                    <a:pt x="5157" y="8177"/>
                  </a:lnTo>
                  <a:lnTo>
                    <a:pt x="5170" y="8143"/>
                  </a:lnTo>
                  <a:lnTo>
                    <a:pt x="5182" y="8108"/>
                  </a:lnTo>
                  <a:lnTo>
                    <a:pt x="5192" y="8072"/>
                  </a:lnTo>
                  <a:lnTo>
                    <a:pt x="5201" y="8034"/>
                  </a:lnTo>
                  <a:lnTo>
                    <a:pt x="5208" y="7997"/>
                  </a:lnTo>
                  <a:lnTo>
                    <a:pt x="5212" y="7959"/>
                  </a:lnTo>
                  <a:lnTo>
                    <a:pt x="5215" y="7921"/>
                  </a:lnTo>
                  <a:lnTo>
                    <a:pt x="5215" y="7882"/>
                  </a:lnTo>
                  <a:lnTo>
                    <a:pt x="5215" y="7882"/>
                  </a:lnTo>
                  <a:lnTo>
                    <a:pt x="5215" y="7847"/>
                  </a:lnTo>
                  <a:lnTo>
                    <a:pt x="5213" y="7813"/>
                  </a:lnTo>
                  <a:lnTo>
                    <a:pt x="5209" y="7781"/>
                  </a:lnTo>
                  <a:lnTo>
                    <a:pt x="5204" y="7747"/>
                  </a:lnTo>
                  <a:lnTo>
                    <a:pt x="5197" y="7714"/>
                  </a:lnTo>
                  <a:lnTo>
                    <a:pt x="5190" y="7683"/>
                  </a:lnTo>
                  <a:lnTo>
                    <a:pt x="5180" y="7651"/>
                  </a:lnTo>
                  <a:lnTo>
                    <a:pt x="5169" y="7621"/>
                  </a:lnTo>
                  <a:lnTo>
                    <a:pt x="5158" y="7590"/>
                  </a:lnTo>
                  <a:lnTo>
                    <a:pt x="5144" y="7560"/>
                  </a:lnTo>
                  <a:lnTo>
                    <a:pt x="5130" y="7532"/>
                  </a:lnTo>
                  <a:lnTo>
                    <a:pt x="5114" y="7503"/>
                  </a:lnTo>
                  <a:lnTo>
                    <a:pt x="5098" y="7475"/>
                  </a:lnTo>
                  <a:lnTo>
                    <a:pt x="5080" y="7449"/>
                  </a:lnTo>
                  <a:lnTo>
                    <a:pt x="5061" y="7423"/>
                  </a:lnTo>
                  <a:lnTo>
                    <a:pt x="5041" y="7398"/>
                  </a:lnTo>
                  <a:lnTo>
                    <a:pt x="5020" y="7374"/>
                  </a:lnTo>
                  <a:lnTo>
                    <a:pt x="4998" y="7351"/>
                  </a:lnTo>
                  <a:lnTo>
                    <a:pt x="4975" y="7329"/>
                  </a:lnTo>
                  <a:lnTo>
                    <a:pt x="4952" y="7307"/>
                  </a:lnTo>
                  <a:lnTo>
                    <a:pt x="4927" y="7287"/>
                  </a:lnTo>
                  <a:lnTo>
                    <a:pt x="4901" y="7268"/>
                  </a:lnTo>
                  <a:lnTo>
                    <a:pt x="4875" y="7250"/>
                  </a:lnTo>
                  <a:lnTo>
                    <a:pt x="4848" y="7232"/>
                  </a:lnTo>
                  <a:lnTo>
                    <a:pt x="4820" y="7216"/>
                  </a:lnTo>
                  <a:lnTo>
                    <a:pt x="4790" y="7201"/>
                  </a:lnTo>
                  <a:lnTo>
                    <a:pt x="4761" y="7188"/>
                  </a:lnTo>
                  <a:lnTo>
                    <a:pt x="4732" y="7175"/>
                  </a:lnTo>
                  <a:lnTo>
                    <a:pt x="4700" y="7164"/>
                  </a:lnTo>
                  <a:lnTo>
                    <a:pt x="4670" y="7155"/>
                  </a:lnTo>
                  <a:lnTo>
                    <a:pt x="4637" y="7146"/>
                  </a:lnTo>
                  <a:lnTo>
                    <a:pt x="4605" y="7139"/>
                  </a:lnTo>
                  <a:lnTo>
                    <a:pt x="4567" y="6217"/>
                  </a:lnTo>
                  <a:lnTo>
                    <a:pt x="4567" y="6217"/>
                  </a:lnTo>
                  <a:lnTo>
                    <a:pt x="4616" y="6208"/>
                  </a:lnTo>
                  <a:lnTo>
                    <a:pt x="4663" y="6195"/>
                  </a:lnTo>
                  <a:lnTo>
                    <a:pt x="4709" y="6183"/>
                  </a:lnTo>
                  <a:lnTo>
                    <a:pt x="4754" y="6167"/>
                  </a:lnTo>
                  <a:lnTo>
                    <a:pt x="4799" y="6150"/>
                  </a:lnTo>
                  <a:lnTo>
                    <a:pt x="4843" y="6132"/>
                  </a:lnTo>
                  <a:lnTo>
                    <a:pt x="4886" y="6113"/>
                  </a:lnTo>
                  <a:lnTo>
                    <a:pt x="4929" y="6090"/>
                  </a:lnTo>
                  <a:lnTo>
                    <a:pt x="4970" y="6068"/>
                  </a:lnTo>
                  <a:lnTo>
                    <a:pt x="5010" y="6043"/>
                  </a:lnTo>
                  <a:lnTo>
                    <a:pt x="5050" y="6017"/>
                  </a:lnTo>
                  <a:lnTo>
                    <a:pt x="5088" y="5990"/>
                  </a:lnTo>
                  <a:lnTo>
                    <a:pt x="5124" y="5961"/>
                  </a:lnTo>
                  <a:lnTo>
                    <a:pt x="5160" y="5931"/>
                  </a:lnTo>
                  <a:lnTo>
                    <a:pt x="5195" y="5900"/>
                  </a:lnTo>
                  <a:lnTo>
                    <a:pt x="5229" y="5867"/>
                  </a:lnTo>
                  <a:lnTo>
                    <a:pt x="6855" y="6738"/>
                  </a:lnTo>
                  <a:lnTo>
                    <a:pt x="6855" y="6738"/>
                  </a:lnTo>
                  <a:lnTo>
                    <a:pt x="6849" y="6768"/>
                  </a:lnTo>
                  <a:lnTo>
                    <a:pt x="6844" y="6799"/>
                  </a:lnTo>
                  <a:lnTo>
                    <a:pt x="6839" y="6829"/>
                  </a:lnTo>
                  <a:lnTo>
                    <a:pt x="6836" y="6861"/>
                  </a:lnTo>
                  <a:lnTo>
                    <a:pt x="6834" y="6891"/>
                  </a:lnTo>
                  <a:lnTo>
                    <a:pt x="6831" y="6923"/>
                  </a:lnTo>
                  <a:lnTo>
                    <a:pt x="6830" y="6954"/>
                  </a:lnTo>
                  <a:lnTo>
                    <a:pt x="6830" y="6987"/>
                  </a:lnTo>
                  <a:lnTo>
                    <a:pt x="6830" y="6987"/>
                  </a:lnTo>
                  <a:lnTo>
                    <a:pt x="6830" y="7018"/>
                  </a:lnTo>
                  <a:lnTo>
                    <a:pt x="6831" y="7050"/>
                  </a:lnTo>
                  <a:lnTo>
                    <a:pt x="6834" y="7082"/>
                  </a:lnTo>
                  <a:lnTo>
                    <a:pt x="6836" y="7113"/>
                  </a:lnTo>
                  <a:lnTo>
                    <a:pt x="6839" y="7145"/>
                  </a:lnTo>
                  <a:lnTo>
                    <a:pt x="6844" y="7175"/>
                  </a:lnTo>
                  <a:lnTo>
                    <a:pt x="6849" y="7206"/>
                  </a:lnTo>
                  <a:lnTo>
                    <a:pt x="6855" y="7236"/>
                  </a:lnTo>
                  <a:lnTo>
                    <a:pt x="6862" y="7267"/>
                  </a:lnTo>
                  <a:lnTo>
                    <a:pt x="6869" y="7296"/>
                  </a:lnTo>
                  <a:lnTo>
                    <a:pt x="6876" y="7326"/>
                  </a:lnTo>
                  <a:lnTo>
                    <a:pt x="6886" y="7356"/>
                  </a:lnTo>
                  <a:lnTo>
                    <a:pt x="6895" y="7384"/>
                  </a:lnTo>
                  <a:lnTo>
                    <a:pt x="6905" y="7413"/>
                  </a:lnTo>
                  <a:lnTo>
                    <a:pt x="6916" y="7441"/>
                  </a:lnTo>
                  <a:lnTo>
                    <a:pt x="6927" y="7470"/>
                  </a:lnTo>
                  <a:lnTo>
                    <a:pt x="6940" y="7497"/>
                  </a:lnTo>
                  <a:lnTo>
                    <a:pt x="6952" y="7524"/>
                  </a:lnTo>
                  <a:lnTo>
                    <a:pt x="6966" y="7551"/>
                  </a:lnTo>
                  <a:lnTo>
                    <a:pt x="6979" y="7578"/>
                  </a:lnTo>
                  <a:lnTo>
                    <a:pt x="6994" y="7604"/>
                  </a:lnTo>
                  <a:lnTo>
                    <a:pt x="7010" y="7630"/>
                  </a:lnTo>
                  <a:lnTo>
                    <a:pt x="7025" y="7654"/>
                  </a:lnTo>
                  <a:lnTo>
                    <a:pt x="7041" y="7679"/>
                  </a:lnTo>
                  <a:lnTo>
                    <a:pt x="7059" y="7704"/>
                  </a:lnTo>
                  <a:lnTo>
                    <a:pt x="7076" y="7729"/>
                  </a:lnTo>
                  <a:lnTo>
                    <a:pt x="7094" y="7753"/>
                  </a:lnTo>
                  <a:lnTo>
                    <a:pt x="7113" y="7775"/>
                  </a:lnTo>
                  <a:lnTo>
                    <a:pt x="7132" y="7798"/>
                  </a:lnTo>
                  <a:lnTo>
                    <a:pt x="7152" y="7820"/>
                  </a:lnTo>
                  <a:lnTo>
                    <a:pt x="7172" y="7842"/>
                  </a:lnTo>
                  <a:lnTo>
                    <a:pt x="7193" y="7863"/>
                  </a:lnTo>
                  <a:lnTo>
                    <a:pt x="7215" y="7884"/>
                  </a:lnTo>
                  <a:lnTo>
                    <a:pt x="7236" y="7905"/>
                  </a:lnTo>
                  <a:lnTo>
                    <a:pt x="7259" y="7924"/>
                  </a:lnTo>
                  <a:lnTo>
                    <a:pt x="7281" y="7943"/>
                  </a:lnTo>
                  <a:lnTo>
                    <a:pt x="7304" y="7962"/>
                  </a:lnTo>
                  <a:lnTo>
                    <a:pt x="7328" y="7980"/>
                  </a:lnTo>
                  <a:lnTo>
                    <a:pt x="7352" y="7997"/>
                  </a:lnTo>
                  <a:lnTo>
                    <a:pt x="7376" y="8014"/>
                  </a:lnTo>
                  <a:lnTo>
                    <a:pt x="7402" y="8031"/>
                  </a:lnTo>
                  <a:lnTo>
                    <a:pt x="7427" y="8047"/>
                  </a:lnTo>
                  <a:lnTo>
                    <a:pt x="7453" y="8063"/>
                  </a:lnTo>
                  <a:lnTo>
                    <a:pt x="7479" y="8077"/>
                  </a:lnTo>
                  <a:lnTo>
                    <a:pt x="7506" y="8091"/>
                  </a:lnTo>
                  <a:lnTo>
                    <a:pt x="7533" y="8104"/>
                  </a:lnTo>
                  <a:lnTo>
                    <a:pt x="7560" y="8117"/>
                  </a:lnTo>
                  <a:lnTo>
                    <a:pt x="7587" y="8129"/>
                  </a:lnTo>
                  <a:lnTo>
                    <a:pt x="7615" y="8140"/>
                  </a:lnTo>
                  <a:lnTo>
                    <a:pt x="7643" y="8152"/>
                  </a:lnTo>
                  <a:lnTo>
                    <a:pt x="7673" y="8161"/>
                  </a:lnTo>
                  <a:lnTo>
                    <a:pt x="7701" y="8171"/>
                  </a:lnTo>
                  <a:lnTo>
                    <a:pt x="7730" y="8180"/>
                  </a:lnTo>
                  <a:lnTo>
                    <a:pt x="7759" y="8188"/>
                  </a:lnTo>
                  <a:lnTo>
                    <a:pt x="7790" y="8195"/>
                  </a:lnTo>
                  <a:lnTo>
                    <a:pt x="7820" y="8201"/>
                  </a:lnTo>
                  <a:lnTo>
                    <a:pt x="7851" y="8207"/>
                  </a:lnTo>
                  <a:lnTo>
                    <a:pt x="7881" y="8213"/>
                  </a:lnTo>
                  <a:lnTo>
                    <a:pt x="7912" y="8216"/>
                  </a:lnTo>
                  <a:lnTo>
                    <a:pt x="7943" y="8221"/>
                  </a:lnTo>
                  <a:lnTo>
                    <a:pt x="7975" y="8223"/>
                  </a:lnTo>
                  <a:lnTo>
                    <a:pt x="8006" y="8225"/>
                  </a:lnTo>
                  <a:lnTo>
                    <a:pt x="8038" y="8226"/>
                  </a:lnTo>
                  <a:lnTo>
                    <a:pt x="8070" y="8226"/>
                  </a:lnTo>
                  <a:lnTo>
                    <a:pt x="8070" y="8226"/>
                  </a:lnTo>
                  <a:lnTo>
                    <a:pt x="8102" y="8226"/>
                  </a:lnTo>
                  <a:lnTo>
                    <a:pt x="8134" y="8225"/>
                  </a:lnTo>
                  <a:lnTo>
                    <a:pt x="8165" y="8223"/>
                  </a:lnTo>
                  <a:lnTo>
                    <a:pt x="8197" y="8221"/>
                  </a:lnTo>
                  <a:lnTo>
                    <a:pt x="8227" y="8216"/>
                  </a:lnTo>
                  <a:lnTo>
                    <a:pt x="8259" y="8213"/>
                  </a:lnTo>
                  <a:lnTo>
                    <a:pt x="8289" y="8207"/>
                  </a:lnTo>
                  <a:lnTo>
                    <a:pt x="8320" y="8201"/>
                  </a:lnTo>
                  <a:lnTo>
                    <a:pt x="8350" y="8195"/>
                  </a:lnTo>
                  <a:lnTo>
                    <a:pt x="8380" y="8188"/>
                  </a:lnTo>
                  <a:lnTo>
                    <a:pt x="8409" y="8180"/>
                  </a:lnTo>
                  <a:lnTo>
                    <a:pt x="8438" y="8171"/>
                  </a:lnTo>
                  <a:lnTo>
                    <a:pt x="8468" y="8161"/>
                  </a:lnTo>
                  <a:lnTo>
                    <a:pt x="8496" y="8152"/>
                  </a:lnTo>
                  <a:lnTo>
                    <a:pt x="8524" y="8140"/>
                  </a:lnTo>
                  <a:lnTo>
                    <a:pt x="8552" y="8129"/>
                  </a:lnTo>
                  <a:lnTo>
                    <a:pt x="8580" y="8117"/>
                  </a:lnTo>
                  <a:lnTo>
                    <a:pt x="8607" y="8104"/>
                  </a:lnTo>
                  <a:lnTo>
                    <a:pt x="8635" y="8091"/>
                  </a:lnTo>
                  <a:lnTo>
                    <a:pt x="8660" y="8077"/>
                  </a:lnTo>
                  <a:lnTo>
                    <a:pt x="8688" y="8063"/>
                  </a:lnTo>
                  <a:lnTo>
                    <a:pt x="8712" y="8047"/>
                  </a:lnTo>
                  <a:lnTo>
                    <a:pt x="8738" y="8031"/>
                  </a:lnTo>
                  <a:lnTo>
                    <a:pt x="8763" y="8014"/>
                  </a:lnTo>
                  <a:lnTo>
                    <a:pt x="8788" y="7997"/>
                  </a:lnTo>
                  <a:lnTo>
                    <a:pt x="8812" y="7980"/>
                  </a:lnTo>
                  <a:lnTo>
                    <a:pt x="8835" y="7962"/>
                  </a:lnTo>
                  <a:lnTo>
                    <a:pt x="8859" y="7943"/>
                  </a:lnTo>
                  <a:lnTo>
                    <a:pt x="8881" y="7924"/>
                  </a:lnTo>
                  <a:lnTo>
                    <a:pt x="8904" y="7905"/>
                  </a:lnTo>
                  <a:lnTo>
                    <a:pt x="8925" y="7884"/>
                  </a:lnTo>
                  <a:lnTo>
                    <a:pt x="8947" y="7863"/>
                  </a:lnTo>
                  <a:lnTo>
                    <a:pt x="8967" y="7842"/>
                  </a:lnTo>
                  <a:lnTo>
                    <a:pt x="8987" y="7820"/>
                  </a:lnTo>
                  <a:lnTo>
                    <a:pt x="9008" y="7798"/>
                  </a:lnTo>
                  <a:lnTo>
                    <a:pt x="9027" y="7775"/>
                  </a:lnTo>
                  <a:lnTo>
                    <a:pt x="9045" y="7753"/>
                  </a:lnTo>
                  <a:lnTo>
                    <a:pt x="9063" y="7729"/>
                  </a:lnTo>
                  <a:lnTo>
                    <a:pt x="9081" y="7704"/>
                  </a:lnTo>
                  <a:lnTo>
                    <a:pt x="9098" y="7679"/>
                  </a:lnTo>
                  <a:lnTo>
                    <a:pt x="9115" y="7654"/>
                  </a:lnTo>
                  <a:lnTo>
                    <a:pt x="9131" y="7630"/>
                  </a:lnTo>
                  <a:lnTo>
                    <a:pt x="9145" y="7604"/>
                  </a:lnTo>
                  <a:lnTo>
                    <a:pt x="9160" y="7578"/>
                  </a:lnTo>
                  <a:lnTo>
                    <a:pt x="9175" y="7551"/>
                  </a:lnTo>
                  <a:lnTo>
                    <a:pt x="9187" y="7524"/>
                  </a:lnTo>
                  <a:lnTo>
                    <a:pt x="9201" y="7497"/>
                  </a:lnTo>
                  <a:lnTo>
                    <a:pt x="9212" y="7470"/>
                  </a:lnTo>
                  <a:lnTo>
                    <a:pt x="9224" y="7441"/>
                  </a:lnTo>
                  <a:lnTo>
                    <a:pt x="9234" y="7413"/>
                  </a:lnTo>
                  <a:lnTo>
                    <a:pt x="9245" y="7384"/>
                  </a:lnTo>
                  <a:lnTo>
                    <a:pt x="9254" y="7356"/>
                  </a:lnTo>
                  <a:lnTo>
                    <a:pt x="9263" y="7326"/>
                  </a:lnTo>
                  <a:lnTo>
                    <a:pt x="9271" y="7296"/>
                  </a:lnTo>
                  <a:lnTo>
                    <a:pt x="9278" y="7267"/>
                  </a:lnTo>
                  <a:lnTo>
                    <a:pt x="9284" y="7236"/>
                  </a:lnTo>
                  <a:lnTo>
                    <a:pt x="9291" y="7206"/>
                  </a:lnTo>
                  <a:lnTo>
                    <a:pt x="9295" y="7175"/>
                  </a:lnTo>
                  <a:lnTo>
                    <a:pt x="9300" y="7145"/>
                  </a:lnTo>
                  <a:lnTo>
                    <a:pt x="9303" y="7113"/>
                  </a:lnTo>
                  <a:lnTo>
                    <a:pt x="9307" y="7082"/>
                  </a:lnTo>
                  <a:lnTo>
                    <a:pt x="9308" y="7050"/>
                  </a:lnTo>
                  <a:lnTo>
                    <a:pt x="9309" y="7018"/>
                  </a:lnTo>
                  <a:lnTo>
                    <a:pt x="9310" y="6987"/>
                  </a:lnTo>
                  <a:lnTo>
                    <a:pt x="9310" y="6987"/>
                  </a:lnTo>
                  <a:lnTo>
                    <a:pt x="9309" y="6954"/>
                  </a:lnTo>
                  <a:lnTo>
                    <a:pt x="9308" y="6923"/>
                  </a:lnTo>
                  <a:lnTo>
                    <a:pt x="9307" y="6891"/>
                  </a:lnTo>
                  <a:lnTo>
                    <a:pt x="9303" y="6859"/>
                  </a:lnTo>
                  <a:lnTo>
                    <a:pt x="9300" y="6829"/>
                  </a:lnTo>
                  <a:lnTo>
                    <a:pt x="9295" y="6797"/>
                  </a:lnTo>
                  <a:lnTo>
                    <a:pt x="9291" y="6767"/>
                  </a:lnTo>
                  <a:lnTo>
                    <a:pt x="9284" y="6737"/>
                  </a:lnTo>
                  <a:lnTo>
                    <a:pt x="9278" y="6706"/>
                  </a:lnTo>
                  <a:lnTo>
                    <a:pt x="9271" y="6677"/>
                  </a:lnTo>
                  <a:lnTo>
                    <a:pt x="9263" y="6647"/>
                  </a:lnTo>
                  <a:lnTo>
                    <a:pt x="9254" y="6618"/>
                  </a:lnTo>
                  <a:lnTo>
                    <a:pt x="9245" y="6589"/>
                  </a:lnTo>
                  <a:lnTo>
                    <a:pt x="9234" y="6561"/>
                  </a:lnTo>
                  <a:lnTo>
                    <a:pt x="9224" y="6531"/>
                  </a:lnTo>
                  <a:lnTo>
                    <a:pt x="9212" y="6504"/>
                  </a:lnTo>
                  <a:lnTo>
                    <a:pt x="9201" y="6476"/>
                  </a:lnTo>
                  <a:lnTo>
                    <a:pt x="9187" y="6449"/>
                  </a:lnTo>
                  <a:lnTo>
                    <a:pt x="9175" y="6422"/>
                  </a:lnTo>
                  <a:lnTo>
                    <a:pt x="9160" y="6396"/>
                  </a:lnTo>
                  <a:lnTo>
                    <a:pt x="9145" y="6369"/>
                  </a:lnTo>
                  <a:lnTo>
                    <a:pt x="9131" y="6343"/>
                  </a:lnTo>
                  <a:lnTo>
                    <a:pt x="9115" y="6318"/>
                  </a:lnTo>
                  <a:lnTo>
                    <a:pt x="9098" y="6293"/>
                  </a:lnTo>
                  <a:lnTo>
                    <a:pt x="9081" y="6269"/>
                  </a:lnTo>
                  <a:lnTo>
                    <a:pt x="9063" y="6245"/>
                  </a:lnTo>
                  <a:lnTo>
                    <a:pt x="9045" y="6221"/>
                  </a:lnTo>
                  <a:lnTo>
                    <a:pt x="9027" y="6198"/>
                  </a:lnTo>
                  <a:lnTo>
                    <a:pt x="9008" y="6175"/>
                  </a:lnTo>
                  <a:lnTo>
                    <a:pt x="8987" y="6152"/>
                  </a:lnTo>
                  <a:lnTo>
                    <a:pt x="8967" y="6131"/>
                  </a:lnTo>
                  <a:lnTo>
                    <a:pt x="8947" y="6110"/>
                  </a:lnTo>
                  <a:lnTo>
                    <a:pt x="8925" y="6089"/>
                  </a:lnTo>
                  <a:lnTo>
                    <a:pt x="8904" y="6069"/>
                  </a:lnTo>
                  <a:lnTo>
                    <a:pt x="8881" y="6049"/>
                  </a:lnTo>
                  <a:lnTo>
                    <a:pt x="8859" y="6030"/>
                  </a:lnTo>
                  <a:lnTo>
                    <a:pt x="8835" y="6011"/>
                  </a:lnTo>
                  <a:lnTo>
                    <a:pt x="8812" y="5993"/>
                  </a:lnTo>
                  <a:lnTo>
                    <a:pt x="8788" y="5975"/>
                  </a:lnTo>
                  <a:lnTo>
                    <a:pt x="8763" y="5958"/>
                  </a:lnTo>
                  <a:lnTo>
                    <a:pt x="8738" y="5942"/>
                  </a:lnTo>
                  <a:lnTo>
                    <a:pt x="8712" y="5926"/>
                  </a:lnTo>
                  <a:lnTo>
                    <a:pt x="8688" y="5911"/>
                  </a:lnTo>
                  <a:lnTo>
                    <a:pt x="8660" y="5896"/>
                  </a:lnTo>
                  <a:lnTo>
                    <a:pt x="8635" y="5882"/>
                  </a:lnTo>
                  <a:lnTo>
                    <a:pt x="8607" y="5868"/>
                  </a:lnTo>
                  <a:lnTo>
                    <a:pt x="8580" y="5856"/>
                  </a:lnTo>
                  <a:lnTo>
                    <a:pt x="8552" y="5843"/>
                  </a:lnTo>
                  <a:lnTo>
                    <a:pt x="8524" y="5832"/>
                  </a:lnTo>
                  <a:lnTo>
                    <a:pt x="8496" y="5822"/>
                  </a:lnTo>
                  <a:lnTo>
                    <a:pt x="8468" y="5812"/>
                  </a:lnTo>
                  <a:lnTo>
                    <a:pt x="8438" y="5802"/>
                  </a:lnTo>
                  <a:lnTo>
                    <a:pt x="8409" y="5794"/>
                  </a:lnTo>
                  <a:lnTo>
                    <a:pt x="8380" y="5786"/>
                  </a:lnTo>
                  <a:lnTo>
                    <a:pt x="8350" y="5778"/>
                  </a:lnTo>
                  <a:lnTo>
                    <a:pt x="8320" y="5771"/>
                  </a:lnTo>
                  <a:lnTo>
                    <a:pt x="8289" y="5766"/>
                  </a:lnTo>
                  <a:lnTo>
                    <a:pt x="8259" y="5761"/>
                  </a:lnTo>
                  <a:lnTo>
                    <a:pt x="8227" y="5757"/>
                  </a:lnTo>
                  <a:lnTo>
                    <a:pt x="8197" y="5753"/>
                  </a:lnTo>
                  <a:lnTo>
                    <a:pt x="8165" y="5750"/>
                  </a:lnTo>
                  <a:lnTo>
                    <a:pt x="8134" y="5748"/>
                  </a:lnTo>
                  <a:lnTo>
                    <a:pt x="8102" y="5746"/>
                  </a:lnTo>
                  <a:lnTo>
                    <a:pt x="8070" y="5746"/>
                  </a:lnTo>
                  <a:lnTo>
                    <a:pt x="8070" y="5746"/>
                  </a:lnTo>
                  <a:close/>
                </a:path>
              </a:pathLst>
            </a:custGeom>
            <a:solidFill>
              <a:sysClr val="window" lastClr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小米兰亭_GB外压缩" panose="03000502000000000000" charset="-122"/>
                <a:ea typeface="小米兰亭_GB外压缩" panose="03000502000000000000" charset="-122"/>
              </a:endParaRPr>
            </a:p>
          </p:txBody>
        </p:sp>
      </p:grpSp>
      <p:sp>
        <p:nvSpPr>
          <p:cNvPr id="25" name="矩形 24"/>
          <p:cNvSpPr/>
          <p:nvPr/>
        </p:nvSpPr>
        <p:spPr>
          <a:xfrm>
            <a:off x="9915313" y="1824690"/>
            <a:ext cx="97494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小米兰亭_GB外压缩" panose="03000502000000000000" charset="-122"/>
                <a:ea typeface="小米兰亭_GB外压缩" panose="03000502000000000000" charset="-122"/>
              </a:rPr>
              <a:t>70</a:t>
            </a:r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小米兰亭_GB外压缩" panose="03000502000000000000" charset="-122"/>
                <a:ea typeface="小米兰亭_GB外压缩" panose="03000502000000000000" charset="-122"/>
              </a:rPr>
              <a:t>%</a:t>
            </a:r>
            <a:endParaRPr lang="zh-CN" altLang="en-US" sz="2400" dirty="0">
              <a:solidFill>
                <a:schemeClr val="tx1">
                  <a:lumMod val="75000"/>
                  <a:lumOff val="25000"/>
                </a:schemeClr>
              </a:solidFill>
              <a:latin typeface="小米兰亭_GB外压缩" panose="03000502000000000000" charset="-122"/>
              <a:ea typeface="小米兰亭_GB外压缩" panose="03000502000000000000" charset="-122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9915313" y="3229630"/>
            <a:ext cx="97494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小米兰亭_GB外压缩" panose="03000502000000000000" charset="-122"/>
                <a:ea typeface="小米兰亭_GB外压缩" panose="03000502000000000000" charset="-122"/>
              </a:rPr>
              <a:t>20</a:t>
            </a:r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小米兰亭_GB外压缩" panose="03000502000000000000" charset="-122"/>
                <a:ea typeface="小米兰亭_GB外压缩" panose="03000502000000000000" charset="-122"/>
              </a:rPr>
              <a:t>%</a:t>
            </a:r>
            <a:endParaRPr lang="zh-CN" altLang="en-US" sz="2400" dirty="0">
              <a:solidFill>
                <a:schemeClr val="tx1">
                  <a:lumMod val="75000"/>
                  <a:lumOff val="25000"/>
                </a:schemeClr>
              </a:solidFill>
              <a:latin typeface="小米兰亭_GB外压缩" panose="03000502000000000000" charset="-122"/>
              <a:ea typeface="小米兰亭_GB外压缩" panose="03000502000000000000" charset="-122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9915313" y="4488295"/>
            <a:ext cx="97494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小米兰亭_GB外压缩" panose="03000502000000000000" charset="-122"/>
                <a:ea typeface="小米兰亭_GB外压缩" panose="03000502000000000000" charset="-122"/>
              </a:rPr>
              <a:t>10</a:t>
            </a:r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小米兰亭_GB外压缩" panose="03000502000000000000" charset="-122"/>
                <a:ea typeface="小米兰亭_GB外压缩" panose="03000502000000000000" charset="-122"/>
              </a:rPr>
              <a:t>%</a:t>
            </a:r>
            <a:endParaRPr lang="zh-CN" altLang="en-US" sz="2400" dirty="0">
              <a:solidFill>
                <a:schemeClr val="tx1">
                  <a:lumMod val="75000"/>
                  <a:lumOff val="25000"/>
                </a:schemeClr>
              </a:solidFill>
              <a:latin typeface="小米兰亭_GB外压缩" panose="03000502000000000000" charset="-122"/>
              <a:ea typeface="小米兰亭_GB外压缩" panose="03000502000000000000" charset="-122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1062038" y="1991931"/>
            <a:ext cx="4117598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auto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>
                <a:srgbClr val="006EA0"/>
              </a:buClr>
            </a:pP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小米兰亭_GB外压缩" panose="03000502000000000000" charset="-122"/>
                <a:ea typeface="小米兰亭_GB外压缩" panose="03000502000000000000" charset="-122"/>
              </a:rPr>
              <a:t>ENTER YOUR TITLE</a:t>
            </a:r>
          </a:p>
          <a:p>
            <a:pPr algn="just" fontAlgn="auto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>
                <a:srgbClr val="006EA0"/>
              </a:buClr>
            </a:pPr>
            <a:r>
              <a:rPr lang="zh-CN" alt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小米兰亭_GB外压缩" panose="03000502000000000000" charset="-122"/>
                <a:ea typeface="小米兰亭_GB外压缩" panose="03000502000000000000" charset="-122"/>
              </a:rPr>
              <a:t>为客户服务是我们存在的唯一理由，客户需求是我们发展的原动力。我们坚持以客户为中心，快速响应客户需求，持续为客户创造长期价值进而成就客户。</a:t>
            </a:r>
            <a:endParaRPr lang="en-US" altLang="zh-CN" sz="1000" dirty="0">
              <a:solidFill>
                <a:schemeClr val="tx1">
                  <a:lumMod val="75000"/>
                  <a:lumOff val="25000"/>
                </a:schemeClr>
              </a:solidFill>
              <a:latin typeface="小米兰亭_GB外压缩" panose="03000502000000000000" charset="-122"/>
              <a:ea typeface="小米兰亭_GB外压缩" panose="03000502000000000000" charset="-122"/>
            </a:endParaRPr>
          </a:p>
          <a:p>
            <a:pPr algn="just" fontAlgn="auto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>
                <a:srgbClr val="006EA0"/>
              </a:buClr>
            </a:pPr>
            <a:r>
              <a:rPr lang="zh-CN" alt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小米兰亭_GB外压缩" panose="03000502000000000000" charset="-122"/>
                <a:ea typeface="小米兰亭_GB外压缩" panose="03000502000000000000" charset="-122"/>
              </a:rPr>
              <a:t>为客户提供有效服务，是我们工作的方向和价值评价的标尺，成就客户就是成就我们自己。为客户服务是我们存在的唯一理由，客户需求是我们发展的原动力。我们坚持以客户为中心，快速响应客户需求，持续为客户创造长期价值进而成就客户</a:t>
            </a:r>
            <a:endParaRPr lang="en-US" altLang="zh-CN" sz="1000" dirty="0">
              <a:solidFill>
                <a:schemeClr val="tx1">
                  <a:lumMod val="75000"/>
                  <a:lumOff val="25000"/>
                </a:schemeClr>
              </a:solidFill>
              <a:latin typeface="小米兰亭_GB外压缩" panose="03000502000000000000" charset="-122"/>
              <a:ea typeface="小米兰亭_GB外压缩" panose="03000502000000000000" charset="-122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1953874" y="4444896"/>
            <a:ext cx="3225762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auto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>
                <a:srgbClr val="006EA0"/>
              </a:buClr>
            </a:pPr>
            <a:r>
              <a:rPr lang="zh-CN" alt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小米兰亭_GB外压缩" panose="03000502000000000000" charset="-122"/>
                <a:ea typeface="小米兰亭_GB外压缩" panose="03000502000000000000" charset="-122"/>
              </a:rPr>
              <a:t>为客户服务是我们存在的唯一理由，客户需求是我们发展的原动力。我们坚持以客户为中心持续为客户创造长期价值进而成就客户</a:t>
            </a:r>
            <a:endParaRPr lang="en-US" altLang="zh-CN" sz="1000" dirty="0">
              <a:solidFill>
                <a:schemeClr val="tx1">
                  <a:lumMod val="75000"/>
                  <a:lumOff val="25000"/>
                </a:schemeClr>
              </a:solidFill>
              <a:latin typeface="小米兰亭_GB外压缩" panose="03000502000000000000" charset="-122"/>
              <a:ea typeface="小米兰亭_GB外压缩" panose="03000502000000000000" charset="-122"/>
            </a:endParaRPr>
          </a:p>
        </p:txBody>
      </p:sp>
      <p:sp>
        <p:nvSpPr>
          <p:cNvPr id="31" name="任意多边形 32"/>
          <p:cNvSpPr/>
          <p:nvPr/>
        </p:nvSpPr>
        <p:spPr bwMode="auto">
          <a:xfrm rot="900000">
            <a:off x="1197404" y="4515978"/>
            <a:ext cx="572170" cy="650811"/>
          </a:xfrm>
          <a:custGeom>
            <a:avLst/>
            <a:gdLst>
              <a:gd name="connsiteX0" fmla="*/ 5640 w 273914"/>
              <a:gd name="connsiteY0" fmla="*/ 220715 h 311563"/>
              <a:gd name="connsiteX1" fmla="*/ 6859 w 273914"/>
              <a:gd name="connsiteY1" fmla="*/ 220563 h 311563"/>
              <a:gd name="connsiteX2" fmla="*/ 22712 w 273914"/>
              <a:gd name="connsiteY2" fmla="*/ 219801 h 311563"/>
              <a:gd name="connsiteX3" fmla="*/ 40699 w 273914"/>
              <a:gd name="connsiteY3" fmla="*/ 219038 h 311563"/>
              <a:gd name="connsiteX4" fmla="*/ 51369 w 273914"/>
              <a:gd name="connsiteY4" fmla="*/ 218581 h 311563"/>
              <a:gd name="connsiteX5" fmla="*/ 63410 w 273914"/>
              <a:gd name="connsiteY5" fmla="*/ 217819 h 311563"/>
              <a:gd name="connsiteX6" fmla="*/ 71946 w 273914"/>
              <a:gd name="connsiteY6" fmla="*/ 217362 h 311563"/>
              <a:gd name="connsiteX7" fmla="*/ 81092 w 273914"/>
              <a:gd name="connsiteY7" fmla="*/ 216295 h 311563"/>
              <a:gd name="connsiteX8" fmla="*/ 82464 w 273914"/>
              <a:gd name="connsiteY8" fmla="*/ 236416 h 311563"/>
              <a:gd name="connsiteX9" fmla="*/ 73166 w 273914"/>
              <a:gd name="connsiteY9" fmla="*/ 236873 h 311563"/>
              <a:gd name="connsiteX10" fmla="*/ 64325 w 273914"/>
              <a:gd name="connsiteY10" fmla="*/ 237178 h 311563"/>
              <a:gd name="connsiteX11" fmla="*/ 54570 w 273914"/>
              <a:gd name="connsiteY11" fmla="*/ 237178 h 311563"/>
              <a:gd name="connsiteX12" fmla="*/ 80330 w 273914"/>
              <a:gd name="connsiteY12" fmla="*/ 262786 h 311563"/>
              <a:gd name="connsiteX13" fmla="*/ 81245 w 273914"/>
              <a:gd name="connsiteY13" fmla="*/ 264005 h 311563"/>
              <a:gd name="connsiteX14" fmla="*/ 81702 w 273914"/>
              <a:gd name="connsiteY14" fmla="*/ 265225 h 311563"/>
              <a:gd name="connsiteX15" fmla="*/ 82312 w 273914"/>
              <a:gd name="connsiteY15" fmla="*/ 266749 h 311563"/>
              <a:gd name="connsiteX16" fmla="*/ 82464 w 273914"/>
              <a:gd name="connsiteY16" fmla="*/ 268273 h 311563"/>
              <a:gd name="connsiteX17" fmla="*/ 82312 w 273914"/>
              <a:gd name="connsiteY17" fmla="*/ 269493 h 311563"/>
              <a:gd name="connsiteX18" fmla="*/ 81702 w 273914"/>
              <a:gd name="connsiteY18" fmla="*/ 270864 h 311563"/>
              <a:gd name="connsiteX19" fmla="*/ 81245 w 273914"/>
              <a:gd name="connsiteY19" fmla="*/ 272084 h 311563"/>
              <a:gd name="connsiteX20" fmla="*/ 80330 w 273914"/>
              <a:gd name="connsiteY20" fmla="*/ 273303 h 311563"/>
              <a:gd name="connsiteX21" fmla="*/ 79111 w 273914"/>
              <a:gd name="connsiteY21" fmla="*/ 274370 h 311563"/>
              <a:gd name="connsiteX22" fmla="*/ 77891 w 273914"/>
              <a:gd name="connsiteY22" fmla="*/ 275133 h 311563"/>
              <a:gd name="connsiteX23" fmla="*/ 76367 w 273914"/>
              <a:gd name="connsiteY23" fmla="*/ 275285 h 311563"/>
              <a:gd name="connsiteX24" fmla="*/ 75147 w 273914"/>
              <a:gd name="connsiteY24" fmla="*/ 275590 h 311563"/>
              <a:gd name="connsiteX25" fmla="*/ 73623 w 273914"/>
              <a:gd name="connsiteY25" fmla="*/ 275285 h 311563"/>
              <a:gd name="connsiteX26" fmla="*/ 72251 w 273914"/>
              <a:gd name="connsiteY26" fmla="*/ 275133 h 311563"/>
              <a:gd name="connsiteX27" fmla="*/ 71032 w 273914"/>
              <a:gd name="connsiteY27" fmla="*/ 274371 h 311563"/>
              <a:gd name="connsiteX28" fmla="*/ 69813 w 273914"/>
              <a:gd name="connsiteY28" fmla="*/ 273304 h 311563"/>
              <a:gd name="connsiteX29" fmla="*/ 35668 w 273914"/>
              <a:gd name="connsiteY29" fmla="*/ 239312 h 311563"/>
              <a:gd name="connsiteX30" fmla="*/ 34754 w 273914"/>
              <a:gd name="connsiteY30" fmla="*/ 238092 h 311563"/>
              <a:gd name="connsiteX31" fmla="*/ 33992 w 273914"/>
              <a:gd name="connsiteY31" fmla="*/ 236720 h 311563"/>
              <a:gd name="connsiteX32" fmla="*/ 22560 w 273914"/>
              <a:gd name="connsiteY32" fmla="*/ 236111 h 311563"/>
              <a:gd name="connsiteX33" fmla="*/ 6859 w 273914"/>
              <a:gd name="connsiteY33" fmla="*/ 235196 h 311563"/>
              <a:gd name="connsiteX34" fmla="*/ 5335 w 273914"/>
              <a:gd name="connsiteY34" fmla="*/ 234891 h 311563"/>
              <a:gd name="connsiteX35" fmla="*/ 4116 w 273914"/>
              <a:gd name="connsiteY35" fmla="*/ 234434 h 311563"/>
              <a:gd name="connsiteX36" fmla="*/ 2896 w 273914"/>
              <a:gd name="connsiteY36" fmla="*/ 233672 h 311563"/>
              <a:gd name="connsiteX37" fmla="*/ 1677 w 273914"/>
              <a:gd name="connsiteY37" fmla="*/ 232757 h 311563"/>
              <a:gd name="connsiteX38" fmla="*/ 915 w 273914"/>
              <a:gd name="connsiteY38" fmla="*/ 231690 h 311563"/>
              <a:gd name="connsiteX39" fmla="*/ 305 w 273914"/>
              <a:gd name="connsiteY39" fmla="*/ 230318 h 311563"/>
              <a:gd name="connsiteX40" fmla="*/ 0 w 273914"/>
              <a:gd name="connsiteY40" fmla="*/ 229099 h 311563"/>
              <a:gd name="connsiteX41" fmla="*/ 0 w 273914"/>
              <a:gd name="connsiteY41" fmla="*/ 227575 h 311563"/>
              <a:gd name="connsiteX42" fmla="*/ 305 w 273914"/>
              <a:gd name="connsiteY42" fmla="*/ 226203 h 311563"/>
              <a:gd name="connsiteX43" fmla="*/ 457 w 273914"/>
              <a:gd name="connsiteY43" fmla="*/ 224831 h 311563"/>
              <a:gd name="connsiteX44" fmla="*/ 1220 w 273914"/>
              <a:gd name="connsiteY44" fmla="*/ 223611 h 311563"/>
              <a:gd name="connsiteX45" fmla="*/ 2134 w 273914"/>
              <a:gd name="connsiteY45" fmla="*/ 222697 h 311563"/>
              <a:gd name="connsiteX46" fmla="*/ 3201 w 273914"/>
              <a:gd name="connsiteY46" fmla="*/ 221782 h 311563"/>
              <a:gd name="connsiteX47" fmla="*/ 4421 w 273914"/>
              <a:gd name="connsiteY47" fmla="*/ 221173 h 311563"/>
              <a:gd name="connsiteX48" fmla="*/ 168738 w 273914"/>
              <a:gd name="connsiteY48" fmla="*/ 92981 h 311563"/>
              <a:gd name="connsiteX49" fmla="*/ 169957 w 273914"/>
              <a:gd name="connsiteY49" fmla="*/ 92981 h 311563"/>
              <a:gd name="connsiteX50" fmla="*/ 171329 w 273914"/>
              <a:gd name="connsiteY50" fmla="*/ 92981 h 311563"/>
              <a:gd name="connsiteX51" fmla="*/ 172853 w 273914"/>
              <a:gd name="connsiteY51" fmla="*/ 93438 h 311563"/>
              <a:gd name="connsiteX52" fmla="*/ 174073 w 273914"/>
              <a:gd name="connsiteY52" fmla="*/ 94200 h 311563"/>
              <a:gd name="connsiteX53" fmla="*/ 175292 w 273914"/>
              <a:gd name="connsiteY53" fmla="*/ 94962 h 311563"/>
              <a:gd name="connsiteX54" fmla="*/ 186115 w 273914"/>
              <a:gd name="connsiteY54" fmla="*/ 105937 h 311563"/>
              <a:gd name="connsiteX55" fmla="*/ 187487 w 273914"/>
              <a:gd name="connsiteY55" fmla="*/ 89780 h 311563"/>
              <a:gd name="connsiteX56" fmla="*/ 193126 w 273914"/>
              <a:gd name="connsiteY56" fmla="*/ 89475 h 311563"/>
              <a:gd name="connsiteX57" fmla="*/ 198766 w 273914"/>
              <a:gd name="connsiteY57" fmla="*/ 89475 h 311563"/>
              <a:gd name="connsiteX58" fmla="*/ 207607 w 273914"/>
              <a:gd name="connsiteY58" fmla="*/ 89475 h 311563"/>
              <a:gd name="connsiteX59" fmla="*/ 207607 w 273914"/>
              <a:gd name="connsiteY59" fmla="*/ 91914 h 311563"/>
              <a:gd name="connsiteX60" fmla="*/ 207150 w 273914"/>
              <a:gd name="connsiteY60" fmla="*/ 107461 h 311563"/>
              <a:gd name="connsiteX61" fmla="*/ 206540 w 273914"/>
              <a:gd name="connsiteY61" fmla="*/ 115235 h 311563"/>
              <a:gd name="connsiteX62" fmla="*/ 205930 w 273914"/>
              <a:gd name="connsiteY62" fmla="*/ 123314 h 311563"/>
              <a:gd name="connsiteX63" fmla="*/ 204863 w 273914"/>
              <a:gd name="connsiteY63" fmla="*/ 131697 h 311563"/>
              <a:gd name="connsiteX64" fmla="*/ 203644 w 273914"/>
              <a:gd name="connsiteY64" fmla="*/ 140233 h 311563"/>
              <a:gd name="connsiteX65" fmla="*/ 202272 w 273914"/>
              <a:gd name="connsiteY65" fmla="*/ 148464 h 311563"/>
              <a:gd name="connsiteX66" fmla="*/ 200443 w 273914"/>
              <a:gd name="connsiteY66" fmla="*/ 157305 h 311563"/>
              <a:gd name="connsiteX67" fmla="*/ 198309 w 273914"/>
              <a:gd name="connsiteY67" fmla="*/ 165841 h 311563"/>
              <a:gd name="connsiteX68" fmla="*/ 196785 w 273914"/>
              <a:gd name="connsiteY68" fmla="*/ 170262 h 311563"/>
              <a:gd name="connsiteX69" fmla="*/ 195413 w 273914"/>
              <a:gd name="connsiteY69" fmla="*/ 174682 h 311563"/>
              <a:gd name="connsiteX70" fmla="*/ 193888 w 273914"/>
              <a:gd name="connsiteY70" fmla="*/ 179102 h 311563"/>
              <a:gd name="connsiteX71" fmla="*/ 191907 w 273914"/>
              <a:gd name="connsiteY71" fmla="*/ 183523 h 311563"/>
              <a:gd name="connsiteX72" fmla="*/ 189773 w 273914"/>
              <a:gd name="connsiteY72" fmla="*/ 187943 h 311563"/>
              <a:gd name="connsiteX73" fmla="*/ 187334 w 273914"/>
              <a:gd name="connsiteY73" fmla="*/ 192364 h 311563"/>
              <a:gd name="connsiteX74" fmla="*/ 184133 w 273914"/>
              <a:gd name="connsiteY74" fmla="*/ 196937 h 311563"/>
              <a:gd name="connsiteX75" fmla="*/ 182609 w 273914"/>
              <a:gd name="connsiteY75" fmla="*/ 198918 h 311563"/>
              <a:gd name="connsiteX76" fmla="*/ 181084 w 273914"/>
              <a:gd name="connsiteY76" fmla="*/ 200747 h 311563"/>
              <a:gd name="connsiteX77" fmla="*/ 180475 w 273914"/>
              <a:gd name="connsiteY77" fmla="*/ 201357 h 311563"/>
              <a:gd name="connsiteX78" fmla="*/ 180170 w 273914"/>
              <a:gd name="connsiteY78" fmla="*/ 201967 h 311563"/>
              <a:gd name="connsiteX79" fmla="*/ 179865 w 273914"/>
              <a:gd name="connsiteY79" fmla="*/ 202119 h 311563"/>
              <a:gd name="connsiteX80" fmla="*/ 179255 w 273914"/>
              <a:gd name="connsiteY80" fmla="*/ 202881 h 311563"/>
              <a:gd name="connsiteX81" fmla="*/ 177426 w 273914"/>
              <a:gd name="connsiteY81" fmla="*/ 204405 h 311563"/>
              <a:gd name="connsiteX82" fmla="*/ 173616 w 273914"/>
              <a:gd name="connsiteY82" fmla="*/ 207454 h 311563"/>
              <a:gd name="connsiteX83" fmla="*/ 171786 w 273914"/>
              <a:gd name="connsiteY83" fmla="*/ 209283 h 311563"/>
              <a:gd name="connsiteX84" fmla="*/ 169957 w 273914"/>
              <a:gd name="connsiteY84" fmla="*/ 210655 h 311563"/>
              <a:gd name="connsiteX85" fmla="*/ 165994 w 273914"/>
              <a:gd name="connsiteY85" fmla="*/ 213399 h 311563"/>
              <a:gd name="connsiteX86" fmla="*/ 161879 w 273914"/>
              <a:gd name="connsiteY86" fmla="*/ 216142 h 311563"/>
              <a:gd name="connsiteX87" fmla="*/ 159897 w 273914"/>
              <a:gd name="connsiteY87" fmla="*/ 217057 h 311563"/>
              <a:gd name="connsiteX88" fmla="*/ 157915 w 273914"/>
              <a:gd name="connsiteY88" fmla="*/ 218276 h 311563"/>
              <a:gd name="connsiteX89" fmla="*/ 153800 w 273914"/>
              <a:gd name="connsiteY89" fmla="*/ 220563 h 311563"/>
              <a:gd name="connsiteX90" fmla="*/ 149532 w 273914"/>
              <a:gd name="connsiteY90" fmla="*/ 222239 h 311563"/>
              <a:gd name="connsiteX91" fmla="*/ 145416 w 273914"/>
              <a:gd name="connsiteY91" fmla="*/ 224221 h 311563"/>
              <a:gd name="connsiteX92" fmla="*/ 140996 w 273914"/>
              <a:gd name="connsiteY92" fmla="*/ 225593 h 311563"/>
              <a:gd name="connsiteX93" fmla="*/ 132612 w 273914"/>
              <a:gd name="connsiteY93" fmla="*/ 228337 h 311563"/>
              <a:gd name="connsiteX94" fmla="*/ 124381 w 273914"/>
              <a:gd name="connsiteY94" fmla="*/ 230471 h 311563"/>
              <a:gd name="connsiteX95" fmla="*/ 119656 w 273914"/>
              <a:gd name="connsiteY95" fmla="*/ 231690 h 311563"/>
              <a:gd name="connsiteX96" fmla="*/ 119656 w 273914"/>
              <a:gd name="connsiteY96" fmla="*/ 220715 h 311563"/>
              <a:gd name="connsiteX97" fmla="*/ 119656 w 273914"/>
              <a:gd name="connsiteY97" fmla="*/ 209436 h 311563"/>
              <a:gd name="connsiteX98" fmla="*/ 126820 w 273914"/>
              <a:gd name="connsiteY98" fmla="*/ 207454 h 311563"/>
              <a:gd name="connsiteX99" fmla="*/ 133679 w 273914"/>
              <a:gd name="connsiteY99" fmla="*/ 205015 h 311563"/>
              <a:gd name="connsiteX100" fmla="*/ 140539 w 273914"/>
              <a:gd name="connsiteY100" fmla="*/ 202119 h 311563"/>
              <a:gd name="connsiteX101" fmla="*/ 143892 w 273914"/>
              <a:gd name="connsiteY101" fmla="*/ 200442 h 311563"/>
              <a:gd name="connsiteX102" fmla="*/ 147093 w 273914"/>
              <a:gd name="connsiteY102" fmla="*/ 198766 h 311563"/>
              <a:gd name="connsiteX103" fmla="*/ 149379 w 273914"/>
              <a:gd name="connsiteY103" fmla="*/ 197699 h 311563"/>
              <a:gd name="connsiteX104" fmla="*/ 151209 w 273914"/>
              <a:gd name="connsiteY104" fmla="*/ 196479 h 311563"/>
              <a:gd name="connsiteX105" fmla="*/ 125296 w 273914"/>
              <a:gd name="connsiteY105" fmla="*/ 170566 h 311563"/>
              <a:gd name="connsiteX106" fmla="*/ 124381 w 273914"/>
              <a:gd name="connsiteY106" fmla="*/ 169347 h 311563"/>
              <a:gd name="connsiteX107" fmla="*/ 123619 w 273914"/>
              <a:gd name="connsiteY107" fmla="*/ 168128 h 311563"/>
              <a:gd name="connsiteX108" fmla="*/ 123314 w 273914"/>
              <a:gd name="connsiteY108" fmla="*/ 166603 h 311563"/>
              <a:gd name="connsiteX109" fmla="*/ 123162 w 273914"/>
              <a:gd name="connsiteY109" fmla="*/ 165384 h 311563"/>
              <a:gd name="connsiteX110" fmla="*/ 123314 w 273914"/>
              <a:gd name="connsiteY110" fmla="*/ 164012 h 311563"/>
              <a:gd name="connsiteX111" fmla="*/ 123619 w 273914"/>
              <a:gd name="connsiteY111" fmla="*/ 162488 h 311563"/>
              <a:gd name="connsiteX112" fmla="*/ 124381 w 273914"/>
              <a:gd name="connsiteY112" fmla="*/ 161268 h 311563"/>
              <a:gd name="connsiteX113" fmla="*/ 125296 w 273914"/>
              <a:gd name="connsiteY113" fmla="*/ 160049 h 311563"/>
              <a:gd name="connsiteX114" fmla="*/ 126515 w 273914"/>
              <a:gd name="connsiteY114" fmla="*/ 159287 h 311563"/>
              <a:gd name="connsiteX115" fmla="*/ 127735 w 273914"/>
              <a:gd name="connsiteY115" fmla="*/ 158525 h 311563"/>
              <a:gd name="connsiteX116" fmla="*/ 129259 w 273914"/>
              <a:gd name="connsiteY116" fmla="*/ 158068 h 311563"/>
              <a:gd name="connsiteX117" fmla="*/ 130478 w 273914"/>
              <a:gd name="connsiteY117" fmla="*/ 158067 h 311563"/>
              <a:gd name="connsiteX118" fmla="*/ 132003 w 273914"/>
              <a:gd name="connsiteY118" fmla="*/ 158067 h 311563"/>
              <a:gd name="connsiteX119" fmla="*/ 133375 w 273914"/>
              <a:gd name="connsiteY119" fmla="*/ 158525 h 311563"/>
              <a:gd name="connsiteX120" fmla="*/ 134594 w 273914"/>
              <a:gd name="connsiteY120" fmla="*/ 159287 h 311563"/>
              <a:gd name="connsiteX121" fmla="*/ 135813 w 273914"/>
              <a:gd name="connsiteY121" fmla="*/ 160049 h 311563"/>
              <a:gd name="connsiteX122" fmla="*/ 162793 w 273914"/>
              <a:gd name="connsiteY122" fmla="*/ 187181 h 311563"/>
              <a:gd name="connsiteX123" fmla="*/ 163250 w 273914"/>
              <a:gd name="connsiteY123" fmla="*/ 187029 h 311563"/>
              <a:gd name="connsiteX124" fmla="*/ 163555 w 273914"/>
              <a:gd name="connsiteY124" fmla="*/ 186419 h 311563"/>
              <a:gd name="connsiteX125" fmla="*/ 164317 w 273914"/>
              <a:gd name="connsiteY125" fmla="*/ 185809 h 311563"/>
              <a:gd name="connsiteX126" fmla="*/ 165689 w 273914"/>
              <a:gd name="connsiteY126" fmla="*/ 184285 h 311563"/>
              <a:gd name="connsiteX127" fmla="*/ 166756 w 273914"/>
              <a:gd name="connsiteY127" fmla="*/ 182761 h 311563"/>
              <a:gd name="connsiteX128" fmla="*/ 168128 w 273914"/>
              <a:gd name="connsiteY128" fmla="*/ 180627 h 311563"/>
              <a:gd name="connsiteX129" fmla="*/ 169957 w 273914"/>
              <a:gd name="connsiteY129" fmla="*/ 177731 h 311563"/>
              <a:gd name="connsiteX130" fmla="*/ 171329 w 273914"/>
              <a:gd name="connsiteY130" fmla="*/ 174987 h 311563"/>
              <a:gd name="connsiteX131" fmla="*/ 174073 w 273914"/>
              <a:gd name="connsiteY131" fmla="*/ 168890 h 311563"/>
              <a:gd name="connsiteX132" fmla="*/ 133832 w 273914"/>
              <a:gd name="connsiteY132" fmla="*/ 128649 h 311563"/>
              <a:gd name="connsiteX133" fmla="*/ 132917 w 273914"/>
              <a:gd name="connsiteY133" fmla="*/ 127430 h 311563"/>
              <a:gd name="connsiteX134" fmla="*/ 132460 w 273914"/>
              <a:gd name="connsiteY134" fmla="*/ 126210 h 311563"/>
              <a:gd name="connsiteX135" fmla="*/ 132003 w 273914"/>
              <a:gd name="connsiteY135" fmla="*/ 124991 h 311563"/>
              <a:gd name="connsiteX136" fmla="*/ 131698 w 273914"/>
              <a:gd name="connsiteY136" fmla="*/ 123619 h 311563"/>
              <a:gd name="connsiteX137" fmla="*/ 132003 w 273914"/>
              <a:gd name="connsiteY137" fmla="*/ 122094 h 311563"/>
              <a:gd name="connsiteX138" fmla="*/ 132460 w 273914"/>
              <a:gd name="connsiteY138" fmla="*/ 120875 h 311563"/>
              <a:gd name="connsiteX139" fmla="*/ 132917 w 273914"/>
              <a:gd name="connsiteY139" fmla="*/ 119351 h 311563"/>
              <a:gd name="connsiteX140" fmla="*/ 133832 w 273914"/>
              <a:gd name="connsiteY140" fmla="*/ 118436 h 311563"/>
              <a:gd name="connsiteX141" fmla="*/ 135051 w 273914"/>
              <a:gd name="connsiteY141" fmla="*/ 117369 h 311563"/>
              <a:gd name="connsiteX142" fmla="*/ 136423 w 273914"/>
              <a:gd name="connsiteY142" fmla="*/ 116760 h 311563"/>
              <a:gd name="connsiteX143" fmla="*/ 137795 w 273914"/>
              <a:gd name="connsiteY143" fmla="*/ 116150 h 311563"/>
              <a:gd name="connsiteX144" fmla="*/ 139014 w 273914"/>
              <a:gd name="connsiteY144" fmla="*/ 116150 h 311563"/>
              <a:gd name="connsiteX145" fmla="*/ 140539 w 273914"/>
              <a:gd name="connsiteY145" fmla="*/ 116150 h 311563"/>
              <a:gd name="connsiteX146" fmla="*/ 141911 w 273914"/>
              <a:gd name="connsiteY146" fmla="*/ 116760 h 311563"/>
              <a:gd name="connsiteX147" fmla="*/ 143130 w 273914"/>
              <a:gd name="connsiteY147" fmla="*/ 117369 h 311563"/>
              <a:gd name="connsiteX148" fmla="*/ 144502 w 273914"/>
              <a:gd name="connsiteY148" fmla="*/ 118436 h 311563"/>
              <a:gd name="connsiteX149" fmla="*/ 178951 w 273914"/>
              <a:gd name="connsiteY149" fmla="*/ 152885 h 311563"/>
              <a:gd name="connsiteX150" fmla="*/ 179255 w 273914"/>
              <a:gd name="connsiteY150" fmla="*/ 152275 h 311563"/>
              <a:gd name="connsiteX151" fmla="*/ 180627 w 273914"/>
              <a:gd name="connsiteY151" fmla="*/ 145416 h 311563"/>
              <a:gd name="connsiteX152" fmla="*/ 181847 w 273914"/>
              <a:gd name="connsiteY152" fmla="*/ 138557 h 311563"/>
              <a:gd name="connsiteX153" fmla="*/ 183066 w 273914"/>
              <a:gd name="connsiteY153" fmla="*/ 131697 h 311563"/>
              <a:gd name="connsiteX154" fmla="*/ 184133 w 273914"/>
              <a:gd name="connsiteY154" fmla="*/ 124838 h 311563"/>
              <a:gd name="connsiteX155" fmla="*/ 164775 w 273914"/>
              <a:gd name="connsiteY155" fmla="*/ 105480 h 311563"/>
              <a:gd name="connsiteX156" fmla="*/ 163708 w 273914"/>
              <a:gd name="connsiteY156" fmla="*/ 104260 h 311563"/>
              <a:gd name="connsiteX157" fmla="*/ 163098 w 273914"/>
              <a:gd name="connsiteY157" fmla="*/ 103041 h 311563"/>
              <a:gd name="connsiteX158" fmla="*/ 162793 w 273914"/>
              <a:gd name="connsiteY158" fmla="*/ 101517 h 311563"/>
              <a:gd name="connsiteX159" fmla="*/ 162488 w 273914"/>
              <a:gd name="connsiteY159" fmla="*/ 100297 h 311563"/>
              <a:gd name="connsiteX160" fmla="*/ 162793 w 273914"/>
              <a:gd name="connsiteY160" fmla="*/ 98773 h 311563"/>
              <a:gd name="connsiteX161" fmla="*/ 163098 w 273914"/>
              <a:gd name="connsiteY161" fmla="*/ 97401 h 311563"/>
              <a:gd name="connsiteX162" fmla="*/ 163708 w 273914"/>
              <a:gd name="connsiteY162" fmla="*/ 96182 h 311563"/>
              <a:gd name="connsiteX163" fmla="*/ 164775 w 273914"/>
              <a:gd name="connsiteY163" fmla="*/ 94962 h 311563"/>
              <a:gd name="connsiteX164" fmla="*/ 165994 w 273914"/>
              <a:gd name="connsiteY164" fmla="*/ 94200 h 311563"/>
              <a:gd name="connsiteX165" fmla="*/ 167214 w 273914"/>
              <a:gd name="connsiteY165" fmla="*/ 93438 h 311563"/>
              <a:gd name="connsiteX166" fmla="*/ 154715 w 273914"/>
              <a:gd name="connsiteY166" fmla="*/ 60972 h 311563"/>
              <a:gd name="connsiteX167" fmla="*/ 159136 w 273914"/>
              <a:gd name="connsiteY167" fmla="*/ 59904 h 311563"/>
              <a:gd name="connsiteX168" fmla="*/ 163556 w 273914"/>
              <a:gd name="connsiteY168" fmla="*/ 58990 h 311563"/>
              <a:gd name="connsiteX169" fmla="*/ 167976 w 273914"/>
              <a:gd name="connsiteY169" fmla="*/ 58380 h 311563"/>
              <a:gd name="connsiteX170" fmla="*/ 172092 w 273914"/>
              <a:gd name="connsiteY170" fmla="*/ 57923 h 311563"/>
              <a:gd name="connsiteX171" fmla="*/ 180475 w 273914"/>
              <a:gd name="connsiteY171" fmla="*/ 57466 h 311563"/>
              <a:gd name="connsiteX172" fmla="*/ 188554 w 273914"/>
              <a:gd name="connsiteY172" fmla="*/ 57466 h 311563"/>
              <a:gd name="connsiteX173" fmla="*/ 196023 w 273914"/>
              <a:gd name="connsiteY173" fmla="*/ 57770 h 311563"/>
              <a:gd name="connsiteX174" fmla="*/ 203187 w 273914"/>
              <a:gd name="connsiteY174" fmla="*/ 58380 h 311563"/>
              <a:gd name="connsiteX175" fmla="*/ 210047 w 273914"/>
              <a:gd name="connsiteY175" fmla="*/ 59142 h 311563"/>
              <a:gd name="connsiteX176" fmla="*/ 222546 w 273914"/>
              <a:gd name="connsiteY176" fmla="*/ 60971 h 311563"/>
              <a:gd name="connsiteX177" fmla="*/ 233825 w 273914"/>
              <a:gd name="connsiteY177" fmla="*/ 62648 h 311563"/>
              <a:gd name="connsiteX178" fmla="*/ 251659 w 273914"/>
              <a:gd name="connsiteY178" fmla="*/ 65087 h 311563"/>
              <a:gd name="connsiteX179" fmla="*/ 267055 w 273914"/>
              <a:gd name="connsiteY179" fmla="*/ 67068 h 311563"/>
              <a:gd name="connsiteX180" fmla="*/ 267359 w 273914"/>
              <a:gd name="connsiteY180" fmla="*/ 67221 h 311563"/>
              <a:gd name="connsiteX181" fmla="*/ 268731 w 273914"/>
              <a:gd name="connsiteY181" fmla="*/ 67526 h 311563"/>
              <a:gd name="connsiteX182" fmla="*/ 270256 w 273914"/>
              <a:gd name="connsiteY182" fmla="*/ 68288 h 311563"/>
              <a:gd name="connsiteX183" fmla="*/ 271170 w 273914"/>
              <a:gd name="connsiteY183" fmla="*/ 69050 h 311563"/>
              <a:gd name="connsiteX184" fmla="*/ 272237 w 273914"/>
              <a:gd name="connsiteY184" fmla="*/ 69965 h 311563"/>
              <a:gd name="connsiteX185" fmla="*/ 272999 w 273914"/>
              <a:gd name="connsiteY185" fmla="*/ 71184 h 311563"/>
              <a:gd name="connsiteX186" fmla="*/ 273609 w 273914"/>
              <a:gd name="connsiteY186" fmla="*/ 72404 h 311563"/>
              <a:gd name="connsiteX187" fmla="*/ 273914 w 273914"/>
              <a:gd name="connsiteY187" fmla="*/ 73928 h 311563"/>
              <a:gd name="connsiteX188" fmla="*/ 273609 w 273914"/>
              <a:gd name="connsiteY188" fmla="*/ 75300 h 311563"/>
              <a:gd name="connsiteX189" fmla="*/ 273457 w 273914"/>
              <a:gd name="connsiteY189" fmla="*/ 76824 h 311563"/>
              <a:gd name="connsiteX190" fmla="*/ 272999 w 273914"/>
              <a:gd name="connsiteY190" fmla="*/ 77738 h 311563"/>
              <a:gd name="connsiteX191" fmla="*/ 272390 w 273914"/>
              <a:gd name="connsiteY191" fmla="*/ 78958 h 311563"/>
              <a:gd name="connsiteX192" fmla="*/ 271475 w 273914"/>
              <a:gd name="connsiteY192" fmla="*/ 80025 h 311563"/>
              <a:gd name="connsiteX193" fmla="*/ 270560 w 273914"/>
              <a:gd name="connsiteY193" fmla="*/ 80787 h 311563"/>
              <a:gd name="connsiteX194" fmla="*/ 269493 w 273914"/>
              <a:gd name="connsiteY194" fmla="*/ 81244 h 311563"/>
              <a:gd name="connsiteX195" fmla="*/ 268274 w 273914"/>
              <a:gd name="connsiteY195" fmla="*/ 81702 h 311563"/>
              <a:gd name="connsiteX196" fmla="*/ 267055 w 273914"/>
              <a:gd name="connsiteY196" fmla="*/ 82006 h 311563"/>
              <a:gd name="connsiteX197" fmla="*/ 262634 w 273914"/>
              <a:gd name="connsiteY197" fmla="*/ 82159 h 311563"/>
              <a:gd name="connsiteX198" fmla="*/ 257452 w 273914"/>
              <a:gd name="connsiteY198" fmla="*/ 82616 h 311563"/>
              <a:gd name="connsiteX199" fmla="*/ 250745 w 273914"/>
              <a:gd name="connsiteY199" fmla="*/ 82921 h 311563"/>
              <a:gd name="connsiteX200" fmla="*/ 242056 w 273914"/>
              <a:gd name="connsiteY200" fmla="*/ 82921 h 311563"/>
              <a:gd name="connsiteX201" fmla="*/ 231996 w 273914"/>
              <a:gd name="connsiteY201" fmla="*/ 82921 h 311563"/>
              <a:gd name="connsiteX202" fmla="*/ 208370 w 273914"/>
              <a:gd name="connsiteY202" fmla="*/ 82159 h 311563"/>
              <a:gd name="connsiteX203" fmla="*/ 201968 w 273914"/>
              <a:gd name="connsiteY203" fmla="*/ 82159 h 311563"/>
              <a:gd name="connsiteX204" fmla="*/ 195413 w 273914"/>
              <a:gd name="connsiteY204" fmla="*/ 82159 h 311563"/>
              <a:gd name="connsiteX205" fmla="*/ 188707 w 273914"/>
              <a:gd name="connsiteY205" fmla="*/ 82159 h 311563"/>
              <a:gd name="connsiteX206" fmla="*/ 181847 w 273914"/>
              <a:gd name="connsiteY206" fmla="*/ 82616 h 311563"/>
              <a:gd name="connsiteX207" fmla="*/ 175293 w 273914"/>
              <a:gd name="connsiteY207" fmla="*/ 83683 h 311563"/>
              <a:gd name="connsiteX208" fmla="*/ 168434 w 273914"/>
              <a:gd name="connsiteY208" fmla="*/ 84903 h 311563"/>
              <a:gd name="connsiteX209" fmla="*/ 162032 w 273914"/>
              <a:gd name="connsiteY209" fmla="*/ 86579 h 311563"/>
              <a:gd name="connsiteX210" fmla="*/ 158678 w 273914"/>
              <a:gd name="connsiteY210" fmla="*/ 87646 h 311563"/>
              <a:gd name="connsiteX211" fmla="*/ 155630 w 273914"/>
              <a:gd name="connsiteY211" fmla="*/ 89018 h 311563"/>
              <a:gd name="connsiteX212" fmla="*/ 149380 w 273914"/>
              <a:gd name="connsiteY212" fmla="*/ 91762 h 311563"/>
              <a:gd name="connsiteX213" fmla="*/ 143131 w 273914"/>
              <a:gd name="connsiteY213" fmla="*/ 95420 h 311563"/>
              <a:gd name="connsiteX214" fmla="*/ 137796 w 273914"/>
              <a:gd name="connsiteY214" fmla="*/ 99383 h 311563"/>
              <a:gd name="connsiteX215" fmla="*/ 134900 w 273914"/>
              <a:gd name="connsiteY215" fmla="*/ 101517 h 311563"/>
              <a:gd name="connsiteX216" fmla="*/ 132003 w 273914"/>
              <a:gd name="connsiteY216" fmla="*/ 104413 h 311563"/>
              <a:gd name="connsiteX217" fmla="*/ 128802 w 273914"/>
              <a:gd name="connsiteY217" fmla="*/ 107462 h 311563"/>
              <a:gd name="connsiteX218" fmla="*/ 128345 w 273914"/>
              <a:gd name="connsiteY218" fmla="*/ 107614 h 311563"/>
              <a:gd name="connsiteX219" fmla="*/ 128345 w 273914"/>
              <a:gd name="connsiteY219" fmla="*/ 107919 h 311563"/>
              <a:gd name="connsiteX220" fmla="*/ 128040 w 273914"/>
              <a:gd name="connsiteY220" fmla="*/ 108072 h 311563"/>
              <a:gd name="connsiteX221" fmla="*/ 126821 w 273914"/>
              <a:gd name="connsiteY221" fmla="*/ 109291 h 311563"/>
              <a:gd name="connsiteX222" fmla="*/ 125754 w 273914"/>
              <a:gd name="connsiteY222" fmla="*/ 110358 h 311563"/>
              <a:gd name="connsiteX223" fmla="*/ 124839 w 273914"/>
              <a:gd name="connsiteY223" fmla="*/ 111882 h 311563"/>
              <a:gd name="connsiteX224" fmla="*/ 123163 w 273914"/>
              <a:gd name="connsiteY224" fmla="*/ 114321 h 311563"/>
              <a:gd name="connsiteX225" fmla="*/ 121486 w 273914"/>
              <a:gd name="connsiteY225" fmla="*/ 117217 h 311563"/>
              <a:gd name="connsiteX226" fmla="*/ 119962 w 273914"/>
              <a:gd name="connsiteY226" fmla="*/ 120418 h 311563"/>
              <a:gd name="connsiteX227" fmla="*/ 118742 w 273914"/>
              <a:gd name="connsiteY227" fmla="*/ 123619 h 311563"/>
              <a:gd name="connsiteX228" fmla="*/ 117523 w 273914"/>
              <a:gd name="connsiteY228" fmla="*/ 126973 h 311563"/>
              <a:gd name="connsiteX229" fmla="*/ 116456 w 273914"/>
              <a:gd name="connsiteY229" fmla="*/ 130631 h 311563"/>
              <a:gd name="connsiteX230" fmla="*/ 115541 w 273914"/>
              <a:gd name="connsiteY230" fmla="*/ 134289 h 311563"/>
              <a:gd name="connsiteX231" fmla="*/ 114322 w 273914"/>
              <a:gd name="connsiteY231" fmla="*/ 141911 h 311563"/>
              <a:gd name="connsiteX232" fmla="*/ 113407 w 273914"/>
              <a:gd name="connsiteY232" fmla="*/ 149684 h 311563"/>
              <a:gd name="connsiteX233" fmla="*/ 112645 w 273914"/>
              <a:gd name="connsiteY233" fmla="*/ 157763 h 311563"/>
              <a:gd name="connsiteX234" fmla="*/ 112188 w 273914"/>
              <a:gd name="connsiteY234" fmla="*/ 165842 h 311563"/>
              <a:gd name="connsiteX235" fmla="*/ 111883 w 273914"/>
              <a:gd name="connsiteY235" fmla="*/ 173920 h 311563"/>
              <a:gd name="connsiteX236" fmla="*/ 111883 w 273914"/>
              <a:gd name="connsiteY236" fmla="*/ 190078 h 311563"/>
              <a:gd name="connsiteX237" fmla="*/ 112340 w 273914"/>
              <a:gd name="connsiteY237" fmla="*/ 221478 h 311563"/>
              <a:gd name="connsiteX238" fmla="*/ 112340 w 273914"/>
              <a:gd name="connsiteY238" fmla="*/ 236111 h 311563"/>
              <a:gd name="connsiteX239" fmla="*/ 112188 w 273914"/>
              <a:gd name="connsiteY239" fmla="*/ 243275 h 311563"/>
              <a:gd name="connsiteX240" fmla="*/ 111883 w 273914"/>
              <a:gd name="connsiteY240" fmla="*/ 250134 h 311563"/>
              <a:gd name="connsiteX241" fmla="*/ 111426 w 273914"/>
              <a:gd name="connsiteY241" fmla="*/ 256689 h 311563"/>
              <a:gd name="connsiteX242" fmla="*/ 110663 w 273914"/>
              <a:gd name="connsiteY242" fmla="*/ 263091 h 311563"/>
              <a:gd name="connsiteX243" fmla="*/ 109597 w 273914"/>
              <a:gd name="connsiteY243" fmla="*/ 269188 h 311563"/>
              <a:gd name="connsiteX244" fmla="*/ 108682 w 273914"/>
              <a:gd name="connsiteY244" fmla="*/ 275132 h 311563"/>
              <a:gd name="connsiteX245" fmla="*/ 107462 w 273914"/>
              <a:gd name="connsiteY245" fmla="*/ 280467 h 311563"/>
              <a:gd name="connsiteX246" fmla="*/ 105938 w 273914"/>
              <a:gd name="connsiteY246" fmla="*/ 285650 h 311563"/>
              <a:gd name="connsiteX247" fmla="*/ 104261 w 273914"/>
              <a:gd name="connsiteY247" fmla="*/ 290223 h 311563"/>
              <a:gd name="connsiteX248" fmla="*/ 102585 w 273914"/>
              <a:gd name="connsiteY248" fmla="*/ 294491 h 311563"/>
              <a:gd name="connsiteX249" fmla="*/ 100603 w 273914"/>
              <a:gd name="connsiteY249" fmla="*/ 298149 h 311563"/>
              <a:gd name="connsiteX250" fmla="*/ 98469 w 273914"/>
              <a:gd name="connsiteY250" fmla="*/ 301502 h 311563"/>
              <a:gd name="connsiteX251" fmla="*/ 96183 w 273914"/>
              <a:gd name="connsiteY251" fmla="*/ 304246 h 311563"/>
              <a:gd name="connsiteX252" fmla="*/ 94506 w 273914"/>
              <a:gd name="connsiteY252" fmla="*/ 306380 h 311563"/>
              <a:gd name="connsiteX253" fmla="*/ 91610 w 273914"/>
              <a:gd name="connsiteY253" fmla="*/ 309429 h 311563"/>
              <a:gd name="connsiteX254" fmla="*/ 90543 w 273914"/>
              <a:gd name="connsiteY254" fmla="*/ 310343 h 311563"/>
              <a:gd name="connsiteX255" fmla="*/ 89171 w 273914"/>
              <a:gd name="connsiteY255" fmla="*/ 311105 h 311563"/>
              <a:gd name="connsiteX256" fmla="*/ 87952 w 273914"/>
              <a:gd name="connsiteY256" fmla="*/ 311258 h 311563"/>
              <a:gd name="connsiteX257" fmla="*/ 86427 w 273914"/>
              <a:gd name="connsiteY257" fmla="*/ 311563 h 311563"/>
              <a:gd name="connsiteX258" fmla="*/ 84903 w 273914"/>
              <a:gd name="connsiteY258" fmla="*/ 311258 h 311563"/>
              <a:gd name="connsiteX259" fmla="*/ 83684 w 273914"/>
              <a:gd name="connsiteY259" fmla="*/ 311105 h 311563"/>
              <a:gd name="connsiteX260" fmla="*/ 82312 w 273914"/>
              <a:gd name="connsiteY260" fmla="*/ 310343 h 311563"/>
              <a:gd name="connsiteX261" fmla="*/ 81245 w 273914"/>
              <a:gd name="connsiteY261" fmla="*/ 309429 h 311563"/>
              <a:gd name="connsiteX262" fmla="*/ 80330 w 273914"/>
              <a:gd name="connsiteY262" fmla="*/ 308362 h 311563"/>
              <a:gd name="connsiteX263" fmla="*/ 79568 w 273914"/>
              <a:gd name="connsiteY263" fmla="*/ 307142 h 311563"/>
              <a:gd name="connsiteX264" fmla="*/ 79263 w 273914"/>
              <a:gd name="connsiteY264" fmla="*/ 305923 h 311563"/>
              <a:gd name="connsiteX265" fmla="*/ 79111 w 273914"/>
              <a:gd name="connsiteY265" fmla="*/ 304703 h 311563"/>
              <a:gd name="connsiteX266" fmla="*/ 79111 w 273914"/>
              <a:gd name="connsiteY266" fmla="*/ 303179 h 311563"/>
              <a:gd name="connsiteX267" fmla="*/ 79263 w 273914"/>
              <a:gd name="connsiteY267" fmla="*/ 301960 h 311563"/>
              <a:gd name="connsiteX268" fmla="*/ 79873 w 273914"/>
              <a:gd name="connsiteY268" fmla="*/ 300740 h 311563"/>
              <a:gd name="connsiteX269" fmla="*/ 80483 w 273914"/>
              <a:gd name="connsiteY269" fmla="*/ 299826 h 311563"/>
              <a:gd name="connsiteX270" fmla="*/ 82922 w 273914"/>
              <a:gd name="connsiteY270" fmla="*/ 296320 h 311563"/>
              <a:gd name="connsiteX271" fmla="*/ 83989 w 273914"/>
              <a:gd name="connsiteY271" fmla="*/ 294643 h 311563"/>
              <a:gd name="connsiteX272" fmla="*/ 84751 w 273914"/>
              <a:gd name="connsiteY272" fmla="*/ 293271 h 311563"/>
              <a:gd name="connsiteX273" fmla="*/ 86732 w 273914"/>
              <a:gd name="connsiteY273" fmla="*/ 288089 h 311563"/>
              <a:gd name="connsiteX274" fmla="*/ 87952 w 273914"/>
              <a:gd name="connsiteY274" fmla="*/ 284583 h 311563"/>
              <a:gd name="connsiteX275" fmla="*/ 88561 w 273914"/>
              <a:gd name="connsiteY275" fmla="*/ 280925 h 311563"/>
              <a:gd name="connsiteX276" fmla="*/ 89324 w 273914"/>
              <a:gd name="connsiteY276" fmla="*/ 276809 h 311563"/>
              <a:gd name="connsiteX277" fmla="*/ 89781 w 273914"/>
              <a:gd name="connsiteY277" fmla="*/ 272084 h 311563"/>
              <a:gd name="connsiteX278" fmla="*/ 90391 w 273914"/>
              <a:gd name="connsiteY278" fmla="*/ 267054 h 311563"/>
              <a:gd name="connsiteX279" fmla="*/ 90543 w 273914"/>
              <a:gd name="connsiteY279" fmla="*/ 261566 h 311563"/>
              <a:gd name="connsiteX280" fmla="*/ 90543 w 273914"/>
              <a:gd name="connsiteY280" fmla="*/ 255926 h 311563"/>
              <a:gd name="connsiteX281" fmla="*/ 90391 w 273914"/>
              <a:gd name="connsiteY281" fmla="*/ 249829 h 311563"/>
              <a:gd name="connsiteX282" fmla="*/ 89781 w 273914"/>
              <a:gd name="connsiteY282" fmla="*/ 236721 h 311563"/>
              <a:gd name="connsiteX283" fmla="*/ 88866 w 273914"/>
              <a:gd name="connsiteY283" fmla="*/ 222393 h 311563"/>
              <a:gd name="connsiteX284" fmla="*/ 87647 w 273914"/>
              <a:gd name="connsiteY284" fmla="*/ 206997 h 311563"/>
              <a:gd name="connsiteX285" fmla="*/ 86732 w 273914"/>
              <a:gd name="connsiteY285" fmla="*/ 191145 h 311563"/>
              <a:gd name="connsiteX286" fmla="*/ 86123 w 273914"/>
              <a:gd name="connsiteY286" fmla="*/ 182761 h 311563"/>
              <a:gd name="connsiteX287" fmla="*/ 85970 w 273914"/>
              <a:gd name="connsiteY287" fmla="*/ 174225 h 311563"/>
              <a:gd name="connsiteX288" fmla="*/ 85665 w 273914"/>
              <a:gd name="connsiteY288" fmla="*/ 165385 h 311563"/>
              <a:gd name="connsiteX289" fmla="*/ 85970 w 273914"/>
              <a:gd name="connsiteY289" fmla="*/ 156391 h 311563"/>
              <a:gd name="connsiteX290" fmla="*/ 86427 w 273914"/>
              <a:gd name="connsiteY290" fmla="*/ 147245 h 311563"/>
              <a:gd name="connsiteX291" fmla="*/ 87342 w 273914"/>
              <a:gd name="connsiteY291" fmla="*/ 137947 h 311563"/>
              <a:gd name="connsiteX292" fmla="*/ 88104 w 273914"/>
              <a:gd name="connsiteY292" fmla="*/ 133375 h 311563"/>
              <a:gd name="connsiteX293" fmla="*/ 88866 w 273914"/>
              <a:gd name="connsiteY293" fmla="*/ 128649 h 311563"/>
              <a:gd name="connsiteX294" fmla="*/ 90086 w 273914"/>
              <a:gd name="connsiteY294" fmla="*/ 123772 h 311563"/>
              <a:gd name="connsiteX295" fmla="*/ 91305 w 273914"/>
              <a:gd name="connsiteY295" fmla="*/ 118894 h 311563"/>
              <a:gd name="connsiteX296" fmla="*/ 92829 w 273914"/>
              <a:gd name="connsiteY296" fmla="*/ 114321 h 311563"/>
              <a:gd name="connsiteX297" fmla="*/ 94811 w 273914"/>
              <a:gd name="connsiteY297" fmla="*/ 109291 h 311563"/>
              <a:gd name="connsiteX298" fmla="*/ 96945 w 273914"/>
              <a:gd name="connsiteY298" fmla="*/ 104718 h 311563"/>
              <a:gd name="connsiteX299" fmla="*/ 99689 w 273914"/>
              <a:gd name="connsiteY299" fmla="*/ 99993 h 311563"/>
              <a:gd name="connsiteX300" fmla="*/ 102585 w 273914"/>
              <a:gd name="connsiteY300" fmla="*/ 95420 h 311563"/>
              <a:gd name="connsiteX301" fmla="*/ 104262 w 273914"/>
              <a:gd name="connsiteY301" fmla="*/ 93134 h 311563"/>
              <a:gd name="connsiteX302" fmla="*/ 105938 w 273914"/>
              <a:gd name="connsiteY302" fmla="*/ 91000 h 311563"/>
              <a:gd name="connsiteX303" fmla="*/ 107920 w 273914"/>
              <a:gd name="connsiteY303" fmla="*/ 89018 h 311563"/>
              <a:gd name="connsiteX304" fmla="*/ 108225 w 273914"/>
              <a:gd name="connsiteY304" fmla="*/ 88561 h 311563"/>
              <a:gd name="connsiteX305" fmla="*/ 108377 w 273914"/>
              <a:gd name="connsiteY305" fmla="*/ 88256 h 311563"/>
              <a:gd name="connsiteX306" fmla="*/ 108682 w 273914"/>
              <a:gd name="connsiteY306" fmla="*/ 88104 h 311563"/>
              <a:gd name="connsiteX307" fmla="*/ 109139 w 273914"/>
              <a:gd name="connsiteY307" fmla="*/ 87646 h 311563"/>
              <a:gd name="connsiteX308" fmla="*/ 110206 w 273914"/>
              <a:gd name="connsiteY308" fmla="*/ 86884 h 311563"/>
              <a:gd name="connsiteX309" fmla="*/ 113407 w 273914"/>
              <a:gd name="connsiteY309" fmla="*/ 83836 h 311563"/>
              <a:gd name="connsiteX310" fmla="*/ 116456 w 273914"/>
              <a:gd name="connsiteY310" fmla="*/ 81244 h 311563"/>
              <a:gd name="connsiteX311" fmla="*/ 120266 w 273914"/>
              <a:gd name="connsiteY311" fmla="*/ 78044 h 311563"/>
              <a:gd name="connsiteX312" fmla="*/ 124382 w 273914"/>
              <a:gd name="connsiteY312" fmla="*/ 75147 h 311563"/>
              <a:gd name="connsiteX313" fmla="*/ 128498 w 273914"/>
              <a:gd name="connsiteY313" fmla="*/ 72099 h 311563"/>
              <a:gd name="connsiteX314" fmla="*/ 136881 w 273914"/>
              <a:gd name="connsiteY314" fmla="*/ 67526 h 311563"/>
              <a:gd name="connsiteX315" fmla="*/ 141302 w 273914"/>
              <a:gd name="connsiteY315" fmla="*/ 65544 h 311563"/>
              <a:gd name="connsiteX316" fmla="*/ 145722 w 273914"/>
              <a:gd name="connsiteY316" fmla="*/ 63868 h 311563"/>
              <a:gd name="connsiteX317" fmla="*/ 150295 w 273914"/>
              <a:gd name="connsiteY317" fmla="*/ 62191 h 311563"/>
              <a:gd name="connsiteX318" fmla="*/ 194347 w 273914"/>
              <a:gd name="connsiteY318" fmla="*/ 152 h 311563"/>
              <a:gd name="connsiteX319" fmla="*/ 195871 w 273914"/>
              <a:gd name="connsiteY319" fmla="*/ 0 h 311563"/>
              <a:gd name="connsiteX320" fmla="*/ 197090 w 273914"/>
              <a:gd name="connsiteY320" fmla="*/ 152 h 311563"/>
              <a:gd name="connsiteX321" fmla="*/ 198462 w 273914"/>
              <a:gd name="connsiteY321" fmla="*/ 457 h 311563"/>
              <a:gd name="connsiteX322" fmla="*/ 199682 w 273914"/>
              <a:gd name="connsiteY322" fmla="*/ 1219 h 311563"/>
              <a:gd name="connsiteX323" fmla="*/ 200749 w 273914"/>
              <a:gd name="connsiteY323" fmla="*/ 1829 h 311563"/>
              <a:gd name="connsiteX324" fmla="*/ 201663 w 273914"/>
              <a:gd name="connsiteY324" fmla="*/ 2896 h 311563"/>
              <a:gd name="connsiteX325" fmla="*/ 202425 w 273914"/>
              <a:gd name="connsiteY325" fmla="*/ 3811 h 311563"/>
              <a:gd name="connsiteX326" fmla="*/ 202883 w 273914"/>
              <a:gd name="connsiteY326" fmla="*/ 5030 h 311563"/>
              <a:gd name="connsiteX327" fmla="*/ 203188 w 273914"/>
              <a:gd name="connsiteY327" fmla="*/ 6249 h 311563"/>
              <a:gd name="connsiteX328" fmla="*/ 203645 w 273914"/>
              <a:gd name="connsiteY328" fmla="*/ 9908 h 311563"/>
              <a:gd name="connsiteX329" fmla="*/ 204864 w 273914"/>
              <a:gd name="connsiteY329" fmla="*/ 20272 h 311563"/>
              <a:gd name="connsiteX330" fmla="*/ 225747 w 273914"/>
              <a:gd name="connsiteY330" fmla="*/ 41003 h 311563"/>
              <a:gd name="connsiteX331" fmla="*/ 226661 w 273914"/>
              <a:gd name="connsiteY331" fmla="*/ 42222 h 311563"/>
              <a:gd name="connsiteX332" fmla="*/ 227119 w 273914"/>
              <a:gd name="connsiteY332" fmla="*/ 43442 h 311563"/>
              <a:gd name="connsiteX333" fmla="*/ 227728 w 273914"/>
              <a:gd name="connsiteY333" fmla="*/ 44966 h 311563"/>
              <a:gd name="connsiteX334" fmla="*/ 227728 w 273914"/>
              <a:gd name="connsiteY334" fmla="*/ 46185 h 311563"/>
              <a:gd name="connsiteX335" fmla="*/ 227728 w 273914"/>
              <a:gd name="connsiteY335" fmla="*/ 47709 h 311563"/>
              <a:gd name="connsiteX336" fmla="*/ 227119 w 273914"/>
              <a:gd name="connsiteY336" fmla="*/ 49081 h 311563"/>
              <a:gd name="connsiteX337" fmla="*/ 226661 w 273914"/>
              <a:gd name="connsiteY337" fmla="*/ 50301 h 311563"/>
              <a:gd name="connsiteX338" fmla="*/ 225747 w 273914"/>
              <a:gd name="connsiteY338" fmla="*/ 51520 h 311563"/>
              <a:gd name="connsiteX339" fmla="*/ 224527 w 273914"/>
              <a:gd name="connsiteY339" fmla="*/ 52282 h 311563"/>
              <a:gd name="connsiteX340" fmla="*/ 223308 w 273914"/>
              <a:gd name="connsiteY340" fmla="*/ 53045 h 311563"/>
              <a:gd name="connsiteX341" fmla="*/ 221784 w 273914"/>
              <a:gd name="connsiteY341" fmla="*/ 53502 h 311563"/>
              <a:gd name="connsiteX342" fmla="*/ 220259 w 273914"/>
              <a:gd name="connsiteY342" fmla="*/ 53502 h 311563"/>
              <a:gd name="connsiteX343" fmla="*/ 219040 w 273914"/>
              <a:gd name="connsiteY343" fmla="*/ 53502 h 311563"/>
              <a:gd name="connsiteX344" fmla="*/ 217668 w 273914"/>
              <a:gd name="connsiteY344" fmla="*/ 53044 h 311563"/>
              <a:gd name="connsiteX345" fmla="*/ 216449 w 273914"/>
              <a:gd name="connsiteY345" fmla="*/ 52282 h 311563"/>
              <a:gd name="connsiteX346" fmla="*/ 215229 w 273914"/>
              <a:gd name="connsiteY346" fmla="*/ 51520 h 311563"/>
              <a:gd name="connsiteX347" fmla="*/ 206541 w 273914"/>
              <a:gd name="connsiteY347" fmla="*/ 42832 h 311563"/>
              <a:gd name="connsiteX348" fmla="*/ 207151 w 273914"/>
              <a:gd name="connsiteY348" fmla="*/ 51368 h 311563"/>
              <a:gd name="connsiteX349" fmla="*/ 198462 w 273914"/>
              <a:gd name="connsiteY349" fmla="*/ 50606 h 311563"/>
              <a:gd name="connsiteX350" fmla="*/ 188707 w 273914"/>
              <a:gd name="connsiteY350" fmla="*/ 50148 h 311563"/>
              <a:gd name="connsiteX351" fmla="*/ 189012 w 273914"/>
              <a:gd name="connsiteY351" fmla="*/ 35210 h 311563"/>
              <a:gd name="connsiteX352" fmla="*/ 188707 w 273914"/>
              <a:gd name="connsiteY352" fmla="*/ 23169 h 311563"/>
              <a:gd name="connsiteX353" fmla="*/ 188707 w 273914"/>
              <a:gd name="connsiteY353" fmla="*/ 21949 h 311563"/>
              <a:gd name="connsiteX354" fmla="*/ 188707 w 273914"/>
              <a:gd name="connsiteY354" fmla="*/ 20577 h 311563"/>
              <a:gd name="connsiteX355" fmla="*/ 188554 w 273914"/>
              <a:gd name="connsiteY355" fmla="*/ 7469 h 311563"/>
              <a:gd name="connsiteX356" fmla="*/ 188707 w 273914"/>
              <a:gd name="connsiteY356" fmla="*/ 6097 h 311563"/>
              <a:gd name="connsiteX357" fmla="*/ 189012 w 273914"/>
              <a:gd name="connsiteY357" fmla="*/ 4573 h 311563"/>
              <a:gd name="connsiteX358" fmla="*/ 189774 w 273914"/>
              <a:gd name="connsiteY358" fmla="*/ 3353 h 311563"/>
              <a:gd name="connsiteX359" fmla="*/ 190688 w 273914"/>
              <a:gd name="connsiteY359" fmla="*/ 2439 h 311563"/>
              <a:gd name="connsiteX360" fmla="*/ 191603 w 273914"/>
              <a:gd name="connsiteY360" fmla="*/ 1372 h 311563"/>
              <a:gd name="connsiteX361" fmla="*/ 192822 w 273914"/>
              <a:gd name="connsiteY361" fmla="*/ 609 h 3115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</a:cxnLst>
            <a:rect l="l" t="t" r="r" b="b"/>
            <a:pathLst>
              <a:path w="273914" h="311563">
                <a:moveTo>
                  <a:pt x="5640" y="220715"/>
                </a:moveTo>
                <a:lnTo>
                  <a:pt x="6859" y="220563"/>
                </a:lnTo>
                <a:lnTo>
                  <a:pt x="22712" y="219801"/>
                </a:lnTo>
                <a:lnTo>
                  <a:pt x="40699" y="219038"/>
                </a:lnTo>
                <a:lnTo>
                  <a:pt x="51369" y="218581"/>
                </a:lnTo>
                <a:lnTo>
                  <a:pt x="63410" y="217819"/>
                </a:lnTo>
                <a:lnTo>
                  <a:pt x="71946" y="217362"/>
                </a:lnTo>
                <a:lnTo>
                  <a:pt x="81092" y="216295"/>
                </a:lnTo>
                <a:lnTo>
                  <a:pt x="82464" y="236416"/>
                </a:lnTo>
                <a:lnTo>
                  <a:pt x="73166" y="236873"/>
                </a:lnTo>
                <a:lnTo>
                  <a:pt x="64325" y="237178"/>
                </a:lnTo>
                <a:lnTo>
                  <a:pt x="54570" y="237178"/>
                </a:lnTo>
                <a:lnTo>
                  <a:pt x="80330" y="262786"/>
                </a:lnTo>
                <a:lnTo>
                  <a:pt x="81245" y="264005"/>
                </a:lnTo>
                <a:lnTo>
                  <a:pt x="81702" y="265225"/>
                </a:lnTo>
                <a:lnTo>
                  <a:pt x="82312" y="266749"/>
                </a:lnTo>
                <a:lnTo>
                  <a:pt x="82464" y="268273"/>
                </a:lnTo>
                <a:lnTo>
                  <a:pt x="82312" y="269493"/>
                </a:lnTo>
                <a:lnTo>
                  <a:pt x="81702" y="270864"/>
                </a:lnTo>
                <a:lnTo>
                  <a:pt x="81245" y="272084"/>
                </a:lnTo>
                <a:lnTo>
                  <a:pt x="80330" y="273303"/>
                </a:lnTo>
                <a:lnTo>
                  <a:pt x="79111" y="274370"/>
                </a:lnTo>
                <a:lnTo>
                  <a:pt x="77891" y="275133"/>
                </a:lnTo>
                <a:lnTo>
                  <a:pt x="76367" y="275285"/>
                </a:lnTo>
                <a:lnTo>
                  <a:pt x="75147" y="275590"/>
                </a:lnTo>
                <a:lnTo>
                  <a:pt x="73623" y="275285"/>
                </a:lnTo>
                <a:lnTo>
                  <a:pt x="72251" y="275133"/>
                </a:lnTo>
                <a:lnTo>
                  <a:pt x="71032" y="274371"/>
                </a:lnTo>
                <a:lnTo>
                  <a:pt x="69813" y="273304"/>
                </a:lnTo>
                <a:lnTo>
                  <a:pt x="35668" y="239312"/>
                </a:lnTo>
                <a:lnTo>
                  <a:pt x="34754" y="238092"/>
                </a:lnTo>
                <a:lnTo>
                  <a:pt x="33992" y="236720"/>
                </a:lnTo>
                <a:lnTo>
                  <a:pt x="22560" y="236111"/>
                </a:lnTo>
                <a:lnTo>
                  <a:pt x="6859" y="235196"/>
                </a:lnTo>
                <a:lnTo>
                  <a:pt x="5335" y="234891"/>
                </a:lnTo>
                <a:lnTo>
                  <a:pt x="4116" y="234434"/>
                </a:lnTo>
                <a:lnTo>
                  <a:pt x="2896" y="233672"/>
                </a:lnTo>
                <a:lnTo>
                  <a:pt x="1677" y="232757"/>
                </a:lnTo>
                <a:lnTo>
                  <a:pt x="915" y="231690"/>
                </a:lnTo>
                <a:lnTo>
                  <a:pt x="305" y="230318"/>
                </a:lnTo>
                <a:lnTo>
                  <a:pt x="0" y="229099"/>
                </a:lnTo>
                <a:lnTo>
                  <a:pt x="0" y="227575"/>
                </a:lnTo>
                <a:lnTo>
                  <a:pt x="305" y="226203"/>
                </a:lnTo>
                <a:lnTo>
                  <a:pt x="457" y="224831"/>
                </a:lnTo>
                <a:lnTo>
                  <a:pt x="1220" y="223611"/>
                </a:lnTo>
                <a:lnTo>
                  <a:pt x="2134" y="222697"/>
                </a:lnTo>
                <a:lnTo>
                  <a:pt x="3201" y="221782"/>
                </a:lnTo>
                <a:lnTo>
                  <a:pt x="4421" y="221173"/>
                </a:lnTo>
                <a:close/>
                <a:moveTo>
                  <a:pt x="168738" y="92981"/>
                </a:moveTo>
                <a:lnTo>
                  <a:pt x="169957" y="92981"/>
                </a:lnTo>
                <a:lnTo>
                  <a:pt x="171329" y="92981"/>
                </a:lnTo>
                <a:lnTo>
                  <a:pt x="172853" y="93438"/>
                </a:lnTo>
                <a:lnTo>
                  <a:pt x="174073" y="94200"/>
                </a:lnTo>
                <a:lnTo>
                  <a:pt x="175292" y="94962"/>
                </a:lnTo>
                <a:lnTo>
                  <a:pt x="186115" y="105937"/>
                </a:lnTo>
                <a:lnTo>
                  <a:pt x="187487" y="89780"/>
                </a:lnTo>
                <a:lnTo>
                  <a:pt x="193126" y="89475"/>
                </a:lnTo>
                <a:lnTo>
                  <a:pt x="198766" y="89475"/>
                </a:lnTo>
                <a:lnTo>
                  <a:pt x="207607" y="89475"/>
                </a:lnTo>
                <a:lnTo>
                  <a:pt x="207607" y="91914"/>
                </a:lnTo>
                <a:lnTo>
                  <a:pt x="207150" y="107461"/>
                </a:lnTo>
                <a:lnTo>
                  <a:pt x="206540" y="115235"/>
                </a:lnTo>
                <a:lnTo>
                  <a:pt x="205930" y="123314"/>
                </a:lnTo>
                <a:lnTo>
                  <a:pt x="204863" y="131697"/>
                </a:lnTo>
                <a:lnTo>
                  <a:pt x="203644" y="140233"/>
                </a:lnTo>
                <a:lnTo>
                  <a:pt x="202272" y="148464"/>
                </a:lnTo>
                <a:lnTo>
                  <a:pt x="200443" y="157305"/>
                </a:lnTo>
                <a:lnTo>
                  <a:pt x="198309" y="165841"/>
                </a:lnTo>
                <a:lnTo>
                  <a:pt x="196785" y="170262"/>
                </a:lnTo>
                <a:lnTo>
                  <a:pt x="195413" y="174682"/>
                </a:lnTo>
                <a:lnTo>
                  <a:pt x="193888" y="179102"/>
                </a:lnTo>
                <a:lnTo>
                  <a:pt x="191907" y="183523"/>
                </a:lnTo>
                <a:lnTo>
                  <a:pt x="189773" y="187943"/>
                </a:lnTo>
                <a:lnTo>
                  <a:pt x="187334" y="192364"/>
                </a:lnTo>
                <a:lnTo>
                  <a:pt x="184133" y="196937"/>
                </a:lnTo>
                <a:lnTo>
                  <a:pt x="182609" y="198918"/>
                </a:lnTo>
                <a:lnTo>
                  <a:pt x="181084" y="200747"/>
                </a:lnTo>
                <a:lnTo>
                  <a:pt x="180475" y="201357"/>
                </a:lnTo>
                <a:lnTo>
                  <a:pt x="180170" y="201967"/>
                </a:lnTo>
                <a:lnTo>
                  <a:pt x="179865" y="202119"/>
                </a:lnTo>
                <a:lnTo>
                  <a:pt x="179255" y="202881"/>
                </a:lnTo>
                <a:lnTo>
                  <a:pt x="177426" y="204405"/>
                </a:lnTo>
                <a:lnTo>
                  <a:pt x="173616" y="207454"/>
                </a:lnTo>
                <a:lnTo>
                  <a:pt x="171786" y="209283"/>
                </a:lnTo>
                <a:lnTo>
                  <a:pt x="169957" y="210655"/>
                </a:lnTo>
                <a:lnTo>
                  <a:pt x="165994" y="213399"/>
                </a:lnTo>
                <a:lnTo>
                  <a:pt x="161879" y="216142"/>
                </a:lnTo>
                <a:lnTo>
                  <a:pt x="159897" y="217057"/>
                </a:lnTo>
                <a:lnTo>
                  <a:pt x="157915" y="218276"/>
                </a:lnTo>
                <a:lnTo>
                  <a:pt x="153800" y="220563"/>
                </a:lnTo>
                <a:lnTo>
                  <a:pt x="149532" y="222239"/>
                </a:lnTo>
                <a:lnTo>
                  <a:pt x="145416" y="224221"/>
                </a:lnTo>
                <a:lnTo>
                  <a:pt x="140996" y="225593"/>
                </a:lnTo>
                <a:lnTo>
                  <a:pt x="132612" y="228337"/>
                </a:lnTo>
                <a:lnTo>
                  <a:pt x="124381" y="230471"/>
                </a:lnTo>
                <a:lnTo>
                  <a:pt x="119656" y="231690"/>
                </a:lnTo>
                <a:lnTo>
                  <a:pt x="119656" y="220715"/>
                </a:lnTo>
                <a:lnTo>
                  <a:pt x="119656" y="209436"/>
                </a:lnTo>
                <a:lnTo>
                  <a:pt x="126820" y="207454"/>
                </a:lnTo>
                <a:lnTo>
                  <a:pt x="133679" y="205015"/>
                </a:lnTo>
                <a:lnTo>
                  <a:pt x="140539" y="202119"/>
                </a:lnTo>
                <a:lnTo>
                  <a:pt x="143892" y="200442"/>
                </a:lnTo>
                <a:lnTo>
                  <a:pt x="147093" y="198766"/>
                </a:lnTo>
                <a:lnTo>
                  <a:pt x="149379" y="197699"/>
                </a:lnTo>
                <a:lnTo>
                  <a:pt x="151209" y="196479"/>
                </a:lnTo>
                <a:lnTo>
                  <a:pt x="125296" y="170566"/>
                </a:lnTo>
                <a:lnTo>
                  <a:pt x="124381" y="169347"/>
                </a:lnTo>
                <a:lnTo>
                  <a:pt x="123619" y="168128"/>
                </a:lnTo>
                <a:lnTo>
                  <a:pt x="123314" y="166603"/>
                </a:lnTo>
                <a:lnTo>
                  <a:pt x="123162" y="165384"/>
                </a:lnTo>
                <a:lnTo>
                  <a:pt x="123314" y="164012"/>
                </a:lnTo>
                <a:lnTo>
                  <a:pt x="123619" y="162488"/>
                </a:lnTo>
                <a:lnTo>
                  <a:pt x="124381" y="161268"/>
                </a:lnTo>
                <a:lnTo>
                  <a:pt x="125296" y="160049"/>
                </a:lnTo>
                <a:lnTo>
                  <a:pt x="126515" y="159287"/>
                </a:lnTo>
                <a:lnTo>
                  <a:pt x="127735" y="158525"/>
                </a:lnTo>
                <a:lnTo>
                  <a:pt x="129259" y="158068"/>
                </a:lnTo>
                <a:lnTo>
                  <a:pt x="130478" y="158067"/>
                </a:lnTo>
                <a:lnTo>
                  <a:pt x="132003" y="158067"/>
                </a:lnTo>
                <a:lnTo>
                  <a:pt x="133375" y="158525"/>
                </a:lnTo>
                <a:lnTo>
                  <a:pt x="134594" y="159287"/>
                </a:lnTo>
                <a:lnTo>
                  <a:pt x="135813" y="160049"/>
                </a:lnTo>
                <a:lnTo>
                  <a:pt x="162793" y="187181"/>
                </a:lnTo>
                <a:lnTo>
                  <a:pt x="163250" y="187029"/>
                </a:lnTo>
                <a:lnTo>
                  <a:pt x="163555" y="186419"/>
                </a:lnTo>
                <a:lnTo>
                  <a:pt x="164317" y="185809"/>
                </a:lnTo>
                <a:lnTo>
                  <a:pt x="165689" y="184285"/>
                </a:lnTo>
                <a:lnTo>
                  <a:pt x="166756" y="182761"/>
                </a:lnTo>
                <a:lnTo>
                  <a:pt x="168128" y="180627"/>
                </a:lnTo>
                <a:lnTo>
                  <a:pt x="169957" y="177731"/>
                </a:lnTo>
                <a:lnTo>
                  <a:pt x="171329" y="174987"/>
                </a:lnTo>
                <a:lnTo>
                  <a:pt x="174073" y="168890"/>
                </a:lnTo>
                <a:lnTo>
                  <a:pt x="133832" y="128649"/>
                </a:lnTo>
                <a:lnTo>
                  <a:pt x="132917" y="127430"/>
                </a:lnTo>
                <a:lnTo>
                  <a:pt x="132460" y="126210"/>
                </a:lnTo>
                <a:lnTo>
                  <a:pt x="132003" y="124991"/>
                </a:lnTo>
                <a:lnTo>
                  <a:pt x="131698" y="123619"/>
                </a:lnTo>
                <a:lnTo>
                  <a:pt x="132003" y="122094"/>
                </a:lnTo>
                <a:lnTo>
                  <a:pt x="132460" y="120875"/>
                </a:lnTo>
                <a:lnTo>
                  <a:pt x="132917" y="119351"/>
                </a:lnTo>
                <a:lnTo>
                  <a:pt x="133832" y="118436"/>
                </a:lnTo>
                <a:lnTo>
                  <a:pt x="135051" y="117369"/>
                </a:lnTo>
                <a:lnTo>
                  <a:pt x="136423" y="116760"/>
                </a:lnTo>
                <a:lnTo>
                  <a:pt x="137795" y="116150"/>
                </a:lnTo>
                <a:lnTo>
                  <a:pt x="139014" y="116150"/>
                </a:lnTo>
                <a:lnTo>
                  <a:pt x="140539" y="116150"/>
                </a:lnTo>
                <a:lnTo>
                  <a:pt x="141911" y="116760"/>
                </a:lnTo>
                <a:lnTo>
                  <a:pt x="143130" y="117369"/>
                </a:lnTo>
                <a:lnTo>
                  <a:pt x="144502" y="118436"/>
                </a:lnTo>
                <a:lnTo>
                  <a:pt x="178951" y="152885"/>
                </a:lnTo>
                <a:lnTo>
                  <a:pt x="179255" y="152275"/>
                </a:lnTo>
                <a:lnTo>
                  <a:pt x="180627" y="145416"/>
                </a:lnTo>
                <a:lnTo>
                  <a:pt x="181847" y="138557"/>
                </a:lnTo>
                <a:lnTo>
                  <a:pt x="183066" y="131697"/>
                </a:lnTo>
                <a:lnTo>
                  <a:pt x="184133" y="124838"/>
                </a:lnTo>
                <a:lnTo>
                  <a:pt x="164775" y="105480"/>
                </a:lnTo>
                <a:lnTo>
                  <a:pt x="163708" y="104260"/>
                </a:lnTo>
                <a:lnTo>
                  <a:pt x="163098" y="103041"/>
                </a:lnTo>
                <a:lnTo>
                  <a:pt x="162793" y="101517"/>
                </a:lnTo>
                <a:lnTo>
                  <a:pt x="162488" y="100297"/>
                </a:lnTo>
                <a:lnTo>
                  <a:pt x="162793" y="98773"/>
                </a:lnTo>
                <a:lnTo>
                  <a:pt x="163098" y="97401"/>
                </a:lnTo>
                <a:lnTo>
                  <a:pt x="163708" y="96182"/>
                </a:lnTo>
                <a:lnTo>
                  <a:pt x="164775" y="94962"/>
                </a:lnTo>
                <a:lnTo>
                  <a:pt x="165994" y="94200"/>
                </a:lnTo>
                <a:lnTo>
                  <a:pt x="167214" y="93438"/>
                </a:lnTo>
                <a:close/>
                <a:moveTo>
                  <a:pt x="154715" y="60972"/>
                </a:moveTo>
                <a:lnTo>
                  <a:pt x="159136" y="59904"/>
                </a:lnTo>
                <a:lnTo>
                  <a:pt x="163556" y="58990"/>
                </a:lnTo>
                <a:lnTo>
                  <a:pt x="167976" y="58380"/>
                </a:lnTo>
                <a:lnTo>
                  <a:pt x="172092" y="57923"/>
                </a:lnTo>
                <a:lnTo>
                  <a:pt x="180475" y="57466"/>
                </a:lnTo>
                <a:lnTo>
                  <a:pt x="188554" y="57466"/>
                </a:lnTo>
                <a:lnTo>
                  <a:pt x="196023" y="57770"/>
                </a:lnTo>
                <a:lnTo>
                  <a:pt x="203187" y="58380"/>
                </a:lnTo>
                <a:lnTo>
                  <a:pt x="210047" y="59142"/>
                </a:lnTo>
                <a:lnTo>
                  <a:pt x="222546" y="60971"/>
                </a:lnTo>
                <a:lnTo>
                  <a:pt x="233825" y="62648"/>
                </a:lnTo>
                <a:lnTo>
                  <a:pt x="251659" y="65087"/>
                </a:lnTo>
                <a:lnTo>
                  <a:pt x="267055" y="67068"/>
                </a:lnTo>
                <a:lnTo>
                  <a:pt x="267359" y="67221"/>
                </a:lnTo>
                <a:lnTo>
                  <a:pt x="268731" y="67526"/>
                </a:lnTo>
                <a:lnTo>
                  <a:pt x="270256" y="68288"/>
                </a:lnTo>
                <a:lnTo>
                  <a:pt x="271170" y="69050"/>
                </a:lnTo>
                <a:lnTo>
                  <a:pt x="272237" y="69965"/>
                </a:lnTo>
                <a:lnTo>
                  <a:pt x="272999" y="71184"/>
                </a:lnTo>
                <a:lnTo>
                  <a:pt x="273609" y="72404"/>
                </a:lnTo>
                <a:lnTo>
                  <a:pt x="273914" y="73928"/>
                </a:lnTo>
                <a:lnTo>
                  <a:pt x="273609" y="75300"/>
                </a:lnTo>
                <a:lnTo>
                  <a:pt x="273457" y="76824"/>
                </a:lnTo>
                <a:lnTo>
                  <a:pt x="272999" y="77738"/>
                </a:lnTo>
                <a:lnTo>
                  <a:pt x="272390" y="78958"/>
                </a:lnTo>
                <a:lnTo>
                  <a:pt x="271475" y="80025"/>
                </a:lnTo>
                <a:lnTo>
                  <a:pt x="270560" y="80787"/>
                </a:lnTo>
                <a:lnTo>
                  <a:pt x="269493" y="81244"/>
                </a:lnTo>
                <a:lnTo>
                  <a:pt x="268274" y="81702"/>
                </a:lnTo>
                <a:lnTo>
                  <a:pt x="267055" y="82006"/>
                </a:lnTo>
                <a:lnTo>
                  <a:pt x="262634" y="82159"/>
                </a:lnTo>
                <a:lnTo>
                  <a:pt x="257452" y="82616"/>
                </a:lnTo>
                <a:lnTo>
                  <a:pt x="250745" y="82921"/>
                </a:lnTo>
                <a:lnTo>
                  <a:pt x="242056" y="82921"/>
                </a:lnTo>
                <a:lnTo>
                  <a:pt x="231996" y="82921"/>
                </a:lnTo>
                <a:lnTo>
                  <a:pt x="208370" y="82159"/>
                </a:lnTo>
                <a:lnTo>
                  <a:pt x="201968" y="82159"/>
                </a:lnTo>
                <a:lnTo>
                  <a:pt x="195413" y="82159"/>
                </a:lnTo>
                <a:lnTo>
                  <a:pt x="188707" y="82159"/>
                </a:lnTo>
                <a:lnTo>
                  <a:pt x="181847" y="82616"/>
                </a:lnTo>
                <a:lnTo>
                  <a:pt x="175293" y="83683"/>
                </a:lnTo>
                <a:lnTo>
                  <a:pt x="168434" y="84903"/>
                </a:lnTo>
                <a:lnTo>
                  <a:pt x="162032" y="86579"/>
                </a:lnTo>
                <a:lnTo>
                  <a:pt x="158678" y="87646"/>
                </a:lnTo>
                <a:lnTo>
                  <a:pt x="155630" y="89018"/>
                </a:lnTo>
                <a:lnTo>
                  <a:pt x="149380" y="91762"/>
                </a:lnTo>
                <a:lnTo>
                  <a:pt x="143131" y="95420"/>
                </a:lnTo>
                <a:lnTo>
                  <a:pt x="137796" y="99383"/>
                </a:lnTo>
                <a:lnTo>
                  <a:pt x="134900" y="101517"/>
                </a:lnTo>
                <a:lnTo>
                  <a:pt x="132003" y="104413"/>
                </a:lnTo>
                <a:lnTo>
                  <a:pt x="128802" y="107462"/>
                </a:lnTo>
                <a:lnTo>
                  <a:pt x="128345" y="107614"/>
                </a:lnTo>
                <a:lnTo>
                  <a:pt x="128345" y="107919"/>
                </a:lnTo>
                <a:lnTo>
                  <a:pt x="128040" y="108072"/>
                </a:lnTo>
                <a:lnTo>
                  <a:pt x="126821" y="109291"/>
                </a:lnTo>
                <a:lnTo>
                  <a:pt x="125754" y="110358"/>
                </a:lnTo>
                <a:lnTo>
                  <a:pt x="124839" y="111882"/>
                </a:lnTo>
                <a:lnTo>
                  <a:pt x="123163" y="114321"/>
                </a:lnTo>
                <a:lnTo>
                  <a:pt x="121486" y="117217"/>
                </a:lnTo>
                <a:lnTo>
                  <a:pt x="119962" y="120418"/>
                </a:lnTo>
                <a:lnTo>
                  <a:pt x="118742" y="123619"/>
                </a:lnTo>
                <a:lnTo>
                  <a:pt x="117523" y="126973"/>
                </a:lnTo>
                <a:lnTo>
                  <a:pt x="116456" y="130631"/>
                </a:lnTo>
                <a:lnTo>
                  <a:pt x="115541" y="134289"/>
                </a:lnTo>
                <a:lnTo>
                  <a:pt x="114322" y="141911"/>
                </a:lnTo>
                <a:lnTo>
                  <a:pt x="113407" y="149684"/>
                </a:lnTo>
                <a:lnTo>
                  <a:pt x="112645" y="157763"/>
                </a:lnTo>
                <a:lnTo>
                  <a:pt x="112188" y="165842"/>
                </a:lnTo>
                <a:lnTo>
                  <a:pt x="111883" y="173920"/>
                </a:lnTo>
                <a:lnTo>
                  <a:pt x="111883" y="190078"/>
                </a:lnTo>
                <a:lnTo>
                  <a:pt x="112340" y="221478"/>
                </a:lnTo>
                <a:lnTo>
                  <a:pt x="112340" y="236111"/>
                </a:lnTo>
                <a:lnTo>
                  <a:pt x="112188" y="243275"/>
                </a:lnTo>
                <a:lnTo>
                  <a:pt x="111883" y="250134"/>
                </a:lnTo>
                <a:lnTo>
                  <a:pt x="111426" y="256689"/>
                </a:lnTo>
                <a:lnTo>
                  <a:pt x="110663" y="263091"/>
                </a:lnTo>
                <a:lnTo>
                  <a:pt x="109597" y="269188"/>
                </a:lnTo>
                <a:lnTo>
                  <a:pt x="108682" y="275132"/>
                </a:lnTo>
                <a:lnTo>
                  <a:pt x="107462" y="280467"/>
                </a:lnTo>
                <a:lnTo>
                  <a:pt x="105938" y="285650"/>
                </a:lnTo>
                <a:lnTo>
                  <a:pt x="104261" y="290223"/>
                </a:lnTo>
                <a:lnTo>
                  <a:pt x="102585" y="294491"/>
                </a:lnTo>
                <a:lnTo>
                  <a:pt x="100603" y="298149"/>
                </a:lnTo>
                <a:lnTo>
                  <a:pt x="98469" y="301502"/>
                </a:lnTo>
                <a:lnTo>
                  <a:pt x="96183" y="304246"/>
                </a:lnTo>
                <a:lnTo>
                  <a:pt x="94506" y="306380"/>
                </a:lnTo>
                <a:lnTo>
                  <a:pt x="91610" y="309429"/>
                </a:lnTo>
                <a:lnTo>
                  <a:pt x="90543" y="310343"/>
                </a:lnTo>
                <a:lnTo>
                  <a:pt x="89171" y="311105"/>
                </a:lnTo>
                <a:lnTo>
                  <a:pt x="87952" y="311258"/>
                </a:lnTo>
                <a:lnTo>
                  <a:pt x="86427" y="311563"/>
                </a:lnTo>
                <a:lnTo>
                  <a:pt x="84903" y="311258"/>
                </a:lnTo>
                <a:lnTo>
                  <a:pt x="83684" y="311105"/>
                </a:lnTo>
                <a:lnTo>
                  <a:pt x="82312" y="310343"/>
                </a:lnTo>
                <a:lnTo>
                  <a:pt x="81245" y="309429"/>
                </a:lnTo>
                <a:lnTo>
                  <a:pt x="80330" y="308362"/>
                </a:lnTo>
                <a:lnTo>
                  <a:pt x="79568" y="307142"/>
                </a:lnTo>
                <a:lnTo>
                  <a:pt x="79263" y="305923"/>
                </a:lnTo>
                <a:lnTo>
                  <a:pt x="79111" y="304703"/>
                </a:lnTo>
                <a:lnTo>
                  <a:pt x="79111" y="303179"/>
                </a:lnTo>
                <a:lnTo>
                  <a:pt x="79263" y="301960"/>
                </a:lnTo>
                <a:lnTo>
                  <a:pt x="79873" y="300740"/>
                </a:lnTo>
                <a:lnTo>
                  <a:pt x="80483" y="299826"/>
                </a:lnTo>
                <a:lnTo>
                  <a:pt x="82922" y="296320"/>
                </a:lnTo>
                <a:lnTo>
                  <a:pt x="83989" y="294643"/>
                </a:lnTo>
                <a:lnTo>
                  <a:pt x="84751" y="293271"/>
                </a:lnTo>
                <a:lnTo>
                  <a:pt x="86732" y="288089"/>
                </a:lnTo>
                <a:lnTo>
                  <a:pt x="87952" y="284583"/>
                </a:lnTo>
                <a:lnTo>
                  <a:pt x="88561" y="280925"/>
                </a:lnTo>
                <a:lnTo>
                  <a:pt x="89324" y="276809"/>
                </a:lnTo>
                <a:lnTo>
                  <a:pt x="89781" y="272084"/>
                </a:lnTo>
                <a:lnTo>
                  <a:pt x="90391" y="267054"/>
                </a:lnTo>
                <a:lnTo>
                  <a:pt x="90543" y="261566"/>
                </a:lnTo>
                <a:lnTo>
                  <a:pt x="90543" y="255926"/>
                </a:lnTo>
                <a:lnTo>
                  <a:pt x="90391" y="249829"/>
                </a:lnTo>
                <a:lnTo>
                  <a:pt x="89781" y="236721"/>
                </a:lnTo>
                <a:lnTo>
                  <a:pt x="88866" y="222393"/>
                </a:lnTo>
                <a:lnTo>
                  <a:pt x="87647" y="206997"/>
                </a:lnTo>
                <a:lnTo>
                  <a:pt x="86732" y="191145"/>
                </a:lnTo>
                <a:lnTo>
                  <a:pt x="86123" y="182761"/>
                </a:lnTo>
                <a:lnTo>
                  <a:pt x="85970" y="174225"/>
                </a:lnTo>
                <a:lnTo>
                  <a:pt x="85665" y="165385"/>
                </a:lnTo>
                <a:lnTo>
                  <a:pt x="85970" y="156391"/>
                </a:lnTo>
                <a:lnTo>
                  <a:pt x="86427" y="147245"/>
                </a:lnTo>
                <a:lnTo>
                  <a:pt x="87342" y="137947"/>
                </a:lnTo>
                <a:lnTo>
                  <a:pt x="88104" y="133375"/>
                </a:lnTo>
                <a:lnTo>
                  <a:pt x="88866" y="128649"/>
                </a:lnTo>
                <a:lnTo>
                  <a:pt x="90086" y="123772"/>
                </a:lnTo>
                <a:lnTo>
                  <a:pt x="91305" y="118894"/>
                </a:lnTo>
                <a:lnTo>
                  <a:pt x="92829" y="114321"/>
                </a:lnTo>
                <a:lnTo>
                  <a:pt x="94811" y="109291"/>
                </a:lnTo>
                <a:lnTo>
                  <a:pt x="96945" y="104718"/>
                </a:lnTo>
                <a:lnTo>
                  <a:pt x="99689" y="99993"/>
                </a:lnTo>
                <a:lnTo>
                  <a:pt x="102585" y="95420"/>
                </a:lnTo>
                <a:lnTo>
                  <a:pt x="104262" y="93134"/>
                </a:lnTo>
                <a:lnTo>
                  <a:pt x="105938" y="91000"/>
                </a:lnTo>
                <a:lnTo>
                  <a:pt x="107920" y="89018"/>
                </a:lnTo>
                <a:lnTo>
                  <a:pt x="108225" y="88561"/>
                </a:lnTo>
                <a:lnTo>
                  <a:pt x="108377" y="88256"/>
                </a:lnTo>
                <a:lnTo>
                  <a:pt x="108682" y="88104"/>
                </a:lnTo>
                <a:lnTo>
                  <a:pt x="109139" y="87646"/>
                </a:lnTo>
                <a:lnTo>
                  <a:pt x="110206" y="86884"/>
                </a:lnTo>
                <a:lnTo>
                  <a:pt x="113407" y="83836"/>
                </a:lnTo>
                <a:lnTo>
                  <a:pt x="116456" y="81244"/>
                </a:lnTo>
                <a:lnTo>
                  <a:pt x="120266" y="78044"/>
                </a:lnTo>
                <a:lnTo>
                  <a:pt x="124382" y="75147"/>
                </a:lnTo>
                <a:lnTo>
                  <a:pt x="128498" y="72099"/>
                </a:lnTo>
                <a:lnTo>
                  <a:pt x="136881" y="67526"/>
                </a:lnTo>
                <a:lnTo>
                  <a:pt x="141302" y="65544"/>
                </a:lnTo>
                <a:lnTo>
                  <a:pt x="145722" y="63868"/>
                </a:lnTo>
                <a:lnTo>
                  <a:pt x="150295" y="62191"/>
                </a:lnTo>
                <a:close/>
                <a:moveTo>
                  <a:pt x="194347" y="152"/>
                </a:moveTo>
                <a:lnTo>
                  <a:pt x="195871" y="0"/>
                </a:lnTo>
                <a:lnTo>
                  <a:pt x="197090" y="152"/>
                </a:lnTo>
                <a:lnTo>
                  <a:pt x="198462" y="457"/>
                </a:lnTo>
                <a:lnTo>
                  <a:pt x="199682" y="1219"/>
                </a:lnTo>
                <a:lnTo>
                  <a:pt x="200749" y="1829"/>
                </a:lnTo>
                <a:lnTo>
                  <a:pt x="201663" y="2896"/>
                </a:lnTo>
                <a:lnTo>
                  <a:pt x="202425" y="3811"/>
                </a:lnTo>
                <a:lnTo>
                  <a:pt x="202883" y="5030"/>
                </a:lnTo>
                <a:lnTo>
                  <a:pt x="203188" y="6249"/>
                </a:lnTo>
                <a:lnTo>
                  <a:pt x="203645" y="9908"/>
                </a:lnTo>
                <a:lnTo>
                  <a:pt x="204864" y="20272"/>
                </a:lnTo>
                <a:lnTo>
                  <a:pt x="225747" y="41003"/>
                </a:lnTo>
                <a:lnTo>
                  <a:pt x="226661" y="42222"/>
                </a:lnTo>
                <a:lnTo>
                  <a:pt x="227119" y="43442"/>
                </a:lnTo>
                <a:lnTo>
                  <a:pt x="227728" y="44966"/>
                </a:lnTo>
                <a:lnTo>
                  <a:pt x="227728" y="46185"/>
                </a:lnTo>
                <a:lnTo>
                  <a:pt x="227728" y="47709"/>
                </a:lnTo>
                <a:lnTo>
                  <a:pt x="227119" y="49081"/>
                </a:lnTo>
                <a:lnTo>
                  <a:pt x="226661" y="50301"/>
                </a:lnTo>
                <a:lnTo>
                  <a:pt x="225747" y="51520"/>
                </a:lnTo>
                <a:lnTo>
                  <a:pt x="224527" y="52282"/>
                </a:lnTo>
                <a:lnTo>
                  <a:pt x="223308" y="53045"/>
                </a:lnTo>
                <a:lnTo>
                  <a:pt x="221784" y="53502"/>
                </a:lnTo>
                <a:lnTo>
                  <a:pt x="220259" y="53502"/>
                </a:lnTo>
                <a:lnTo>
                  <a:pt x="219040" y="53502"/>
                </a:lnTo>
                <a:lnTo>
                  <a:pt x="217668" y="53044"/>
                </a:lnTo>
                <a:lnTo>
                  <a:pt x="216449" y="52282"/>
                </a:lnTo>
                <a:lnTo>
                  <a:pt x="215229" y="51520"/>
                </a:lnTo>
                <a:lnTo>
                  <a:pt x="206541" y="42832"/>
                </a:lnTo>
                <a:lnTo>
                  <a:pt x="207151" y="51368"/>
                </a:lnTo>
                <a:lnTo>
                  <a:pt x="198462" y="50606"/>
                </a:lnTo>
                <a:lnTo>
                  <a:pt x="188707" y="50148"/>
                </a:lnTo>
                <a:lnTo>
                  <a:pt x="189012" y="35210"/>
                </a:lnTo>
                <a:lnTo>
                  <a:pt x="188707" y="23169"/>
                </a:lnTo>
                <a:lnTo>
                  <a:pt x="188707" y="21949"/>
                </a:lnTo>
                <a:lnTo>
                  <a:pt x="188707" y="20577"/>
                </a:lnTo>
                <a:lnTo>
                  <a:pt x="188554" y="7469"/>
                </a:lnTo>
                <a:lnTo>
                  <a:pt x="188707" y="6097"/>
                </a:lnTo>
                <a:lnTo>
                  <a:pt x="189012" y="4573"/>
                </a:lnTo>
                <a:lnTo>
                  <a:pt x="189774" y="3353"/>
                </a:lnTo>
                <a:lnTo>
                  <a:pt x="190688" y="2439"/>
                </a:lnTo>
                <a:lnTo>
                  <a:pt x="191603" y="1372"/>
                </a:lnTo>
                <a:lnTo>
                  <a:pt x="192822" y="609"/>
                </a:lnTo>
                <a:close/>
              </a:path>
            </a:pathLst>
          </a:custGeom>
          <a:solidFill>
            <a:srgbClr val="55C3C8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小米兰亭_GB外压缩" panose="03000502000000000000" charset="-122"/>
              <a:ea typeface="小米兰亭_GB外压缩" panose="03000502000000000000" charset="-122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文本占位符 16"/>
          <p:cNvSpPr txBox="1"/>
          <p:nvPr/>
        </p:nvSpPr>
        <p:spPr>
          <a:xfrm>
            <a:off x="866488" y="103387"/>
            <a:ext cx="5737026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altLang="zh-CN" sz="3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913765"/>
            <a:r>
              <a:rPr lang="zh-CN" altLang="en-US" dirty="0">
                <a:solidFill>
                  <a:schemeClr val="bg1"/>
                </a:solidFill>
              </a:rPr>
              <a:t>赠送图表页</a:t>
            </a:r>
          </a:p>
        </p:txBody>
      </p:sp>
      <p:pic>
        <p:nvPicPr>
          <p:cNvPr id="53" name="图片 3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448595" y="1913287"/>
            <a:ext cx="4779962" cy="3180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4" name="直接连接符 7"/>
          <p:cNvCxnSpPr>
            <a:cxnSpLocks noChangeShapeType="1"/>
          </p:cNvCxnSpPr>
          <p:nvPr/>
        </p:nvCxnSpPr>
        <p:spPr bwMode="auto">
          <a:xfrm>
            <a:off x="5542882" y="1910556"/>
            <a:ext cx="0" cy="3186113"/>
          </a:xfrm>
          <a:prstGeom prst="line">
            <a:avLst/>
          </a:prstGeom>
          <a:noFill/>
          <a:ln w="57150">
            <a:solidFill>
              <a:srgbClr val="1C2E48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55" name="组合 17"/>
          <p:cNvGrpSpPr/>
          <p:nvPr/>
        </p:nvGrpSpPr>
        <p:grpSpPr bwMode="auto">
          <a:xfrm>
            <a:off x="5857207" y="1910556"/>
            <a:ext cx="3046413" cy="1027113"/>
            <a:chOff x="0" y="0"/>
            <a:chExt cx="3046360" cy="1027618"/>
          </a:xfrm>
        </p:grpSpPr>
        <p:sp>
          <p:nvSpPr>
            <p:cNvPr id="56" name="矩形 13"/>
            <p:cNvSpPr>
              <a:spLocks noChangeArrowheads="1"/>
            </p:cNvSpPr>
            <p:nvPr/>
          </p:nvSpPr>
          <p:spPr bwMode="auto">
            <a:xfrm>
              <a:off x="0" y="207586"/>
              <a:ext cx="3046360" cy="8200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683895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defTabSz="683895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defTabSz="683895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defTabSz="683895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defTabSz="683895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284730" indent="1905" defTabSz="68389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741930" indent="1905" defTabSz="68389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199130" indent="1905" defTabSz="68389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656330" indent="1905" defTabSz="68389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lnSpc>
                  <a:spcPct val="150000"/>
                </a:lnSpc>
              </a:pPr>
              <a:r>
                <a:rPr lang="en-US" altLang="zh-CN" sz="1000" dirty="0">
                  <a:solidFill>
                    <a:srgbClr val="262626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This is an example text . Go ahead and replace it. Add your text here. This is an example text . Go ahead and replace it. Add your text here.</a:t>
              </a:r>
              <a:endParaRPr lang="zh-CN" altLang="en-US" sz="1000" dirty="0">
                <a:solidFill>
                  <a:srgbClr val="262626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7" name="文本框 83"/>
            <p:cNvSpPr txBox="1">
              <a:spLocks noChangeArrowheads="1"/>
            </p:cNvSpPr>
            <p:nvPr/>
          </p:nvSpPr>
          <p:spPr bwMode="auto">
            <a:xfrm>
              <a:off x="103604" y="0"/>
              <a:ext cx="811441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512445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defTabSz="512445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defTabSz="512445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defTabSz="512445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defTabSz="512445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284730" indent="1905" defTabSz="51244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741930" indent="1905" defTabSz="51244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199130" indent="1905" defTabSz="51244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656330" indent="1905" defTabSz="51244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 sz="1100" b="1" dirty="0">
                  <a:solidFill>
                    <a:srgbClr val="15692D"/>
                  </a:solidFill>
                </a:rPr>
                <a:t>TEXT HERE</a:t>
              </a:r>
              <a:endParaRPr lang="zh-CN" altLang="en-US" sz="1100" b="1" dirty="0">
                <a:solidFill>
                  <a:srgbClr val="15692D"/>
                </a:solidFill>
              </a:endParaRPr>
            </a:p>
          </p:txBody>
        </p:sp>
        <p:cxnSp>
          <p:nvCxnSpPr>
            <p:cNvPr id="58" name="直接连接符 120"/>
            <p:cNvCxnSpPr>
              <a:cxnSpLocks noChangeShapeType="1"/>
            </p:cNvCxnSpPr>
            <p:nvPr/>
          </p:nvCxnSpPr>
          <p:spPr bwMode="auto">
            <a:xfrm>
              <a:off x="103604" y="45691"/>
              <a:ext cx="0" cy="170228"/>
            </a:xfrm>
            <a:prstGeom prst="line">
              <a:avLst/>
            </a:prstGeom>
            <a:noFill/>
            <a:ln w="9525">
              <a:solidFill>
                <a:srgbClr val="007BC6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59" name="组合 22"/>
          <p:cNvGrpSpPr/>
          <p:nvPr/>
        </p:nvGrpSpPr>
        <p:grpSpPr bwMode="auto">
          <a:xfrm>
            <a:off x="5855620" y="3026569"/>
            <a:ext cx="3044825" cy="1028700"/>
            <a:chOff x="0" y="0"/>
            <a:chExt cx="3046360" cy="1027618"/>
          </a:xfrm>
        </p:grpSpPr>
        <p:sp>
          <p:nvSpPr>
            <p:cNvPr id="60" name="矩形 13"/>
            <p:cNvSpPr>
              <a:spLocks noChangeArrowheads="1"/>
            </p:cNvSpPr>
            <p:nvPr/>
          </p:nvSpPr>
          <p:spPr bwMode="auto">
            <a:xfrm>
              <a:off x="0" y="207586"/>
              <a:ext cx="3046360" cy="8200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683895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defTabSz="683895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defTabSz="683895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defTabSz="683895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defTabSz="683895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284730" indent="1905" defTabSz="68389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741930" indent="1905" defTabSz="68389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199130" indent="1905" defTabSz="68389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656330" indent="1905" defTabSz="68389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lnSpc>
                  <a:spcPct val="150000"/>
                </a:lnSpc>
              </a:pPr>
              <a:r>
                <a:rPr lang="en-US" altLang="zh-CN" sz="1000">
                  <a:solidFill>
                    <a:srgbClr val="262626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This is an example text . Go ahead and replace it. Add your text here. This is an example text . Go ahead and replace it. Add your text here.</a:t>
              </a:r>
              <a:endParaRPr lang="zh-CN" altLang="en-US" sz="1000">
                <a:solidFill>
                  <a:srgbClr val="262626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61" name="文本框 83"/>
            <p:cNvSpPr txBox="1">
              <a:spLocks noChangeArrowheads="1"/>
            </p:cNvSpPr>
            <p:nvPr/>
          </p:nvSpPr>
          <p:spPr bwMode="auto">
            <a:xfrm>
              <a:off x="103604" y="0"/>
              <a:ext cx="811441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512445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defTabSz="512445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defTabSz="512445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defTabSz="512445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defTabSz="512445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284730" indent="1905" defTabSz="51244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741930" indent="1905" defTabSz="51244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199130" indent="1905" defTabSz="51244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656330" indent="1905" defTabSz="51244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 sz="1100" b="1" dirty="0">
                  <a:solidFill>
                    <a:srgbClr val="15692D"/>
                  </a:solidFill>
                </a:rPr>
                <a:t>TEXT HERE</a:t>
              </a:r>
              <a:endParaRPr lang="zh-CN" altLang="en-US" sz="1100" b="1" dirty="0">
                <a:solidFill>
                  <a:srgbClr val="15692D"/>
                </a:solidFill>
              </a:endParaRPr>
            </a:p>
          </p:txBody>
        </p:sp>
        <p:cxnSp>
          <p:nvCxnSpPr>
            <p:cNvPr id="62" name="直接连接符 120"/>
            <p:cNvCxnSpPr>
              <a:cxnSpLocks noChangeShapeType="1"/>
            </p:cNvCxnSpPr>
            <p:nvPr/>
          </p:nvCxnSpPr>
          <p:spPr bwMode="auto">
            <a:xfrm>
              <a:off x="103604" y="45691"/>
              <a:ext cx="0" cy="170228"/>
            </a:xfrm>
            <a:prstGeom prst="line">
              <a:avLst/>
            </a:prstGeom>
            <a:noFill/>
            <a:ln w="9525">
              <a:solidFill>
                <a:srgbClr val="007BC6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63" name="组合 26"/>
          <p:cNvGrpSpPr/>
          <p:nvPr/>
        </p:nvGrpSpPr>
        <p:grpSpPr bwMode="auto">
          <a:xfrm>
            <a:off x="5855620" y="4144169"/>
            <a:ext cx="3044825" cy="1027112"/>
            <a:chOff x="0" y="0"/>
            <a:chExt cx="3046360" cy="1027618"/>
          </a:xfrm>
        </p:grpSpPr>
        <p:sp>
          <p:nvSpPr>
            <p:cNvPr id="64" name="矩形 13"/>
            <p:cNvSpPr>
              <a:spLocks noChangeArrowheads="1"/>
            </p:cNvSpPr>
            <p:nvPr/>
          </p:nvSpPr>
          <p:spPr bwMode="auto">
            <a:xfrm>
              <a:off x="0" y="207586"/>
              <a:ext cx="3046360" cy="8200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683895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defTabSz="683895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defTabSz="683895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defTabSz="683895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defTabSz="683895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284730" indent="1905" defTabSz="68389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741930" indent="1905" defTabSz="68389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199130" indent="1905" defTabSz="68389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656330" indent="1905" defTabSz="68389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lnSpc>
                  <a:spcPct val="150000"/>
                </a:lnSpc>
              </a:pPr>
              <a:r>
                <a:rPr lang="en-US" altLang="zh-CN" sz="1000">
                  <a:solidFill>
                    <a:srgbClr val="262626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This is an example text . Go ahead and replace it. Add your text here. This is an example text . Go ahead and replace it. Add your text here.</a:t>
              </a:r>
              <a:endParaRPr lang="zh-CN" altLang="en-US" sz="1000">
                <a:solidFill>
                  <a:srgbClr val="262626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65" name="文本框 83"/>
            <p:cNvSpPr txBox="1">
              <a:spLocks noChangeArrowheads="1"/>
            </p:cNvSpPr>
            <p:nvPr/>
          </p:nvSpPr>
          <p:spPr bwMode="auto">
            <a:xfrm>
              <a:off x="103604" y="0"/>
              <a:ext cx="811441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512445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defTabSz="512445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defTabSz="512445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defTabSz="512445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defTabSz="512445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284730" indent="1905" defTabSz="51244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741930" indent="1905" defTabSz="51244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199130" indent="1905" defTabSz="51244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656330" indent="1905" defTabSz="51244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 sz="1100" b="1">
                  <a:solidFill>
                    <a:srgbClr val="15692D"/>
                  </a:solidFill>
                </a:rPr>
                <a:t>TEXT HERE</a:t>
              </a:r>
              <a:endParaRPr lang="zh-CN" altLang="en-US" sz="1100" b="1">
                <a:solidFill>
                  <a:srgbClr val="15692D"/>
                </a:solidFill>
              </a:endParaRPr>
            </a:p>
          </p:txBody>
        </p:sp>
        <p:cxnSp>
          <p:nvCxnSpPr>
            <p:cNvPr id="66" name="直接连接符 120"/>
            <p:cNvCxnSpPr>
              <a:cxnSpLocks noChangeShapeType="1"/>
            </p:cNvCxnSpPr>
            <p:nvPr/>
          </p:nvCxnSpPr>
          <p:spPr bwMode="auto">
            <a:xfrm>
              <a:off x="103604" y="45691"/>
              <a:ext cx="0" cy="170228"/>
            </a:xfrm>
            <a:prstGeom prst="line">
              <a:avLst/>
            </a:prstGeom>
            <a:noFill/>
            <a:ln w="9525">
              <a:solidFill>
                <a:srgbClr val="007BC6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67" name="组合 30"/>
          <p:cNvGrpSpPr/>
          <p:nvPr/>
        </p:nvGrpSpPr>
        <p:grpSpPr bwMode="auto">
          <a:xfrm>
            <a:off x="8929020" y="1910556"/>
            <a:ext cx="3046412" cy="1027113"/>
            <a:chOff x="0" y="0"/>
            <a:chExt cx="3046360" cy="1027618"/>
          </a:xfrm>
        </p:grpSpPr>
        <p:sp>
          <p:nvSpPr>
            <p:cNvPr id="68" name="矩形 13"/>
            <p:cNvSpPr>
              <a:spLocks noChangeArrowheads="1"/>
            </p:cNvSpPr>
            <p:nvPr/>
          </p:nvSpPr>
          <p:spPr bwMode="auto">
            <a:xfrm>
              <a:off x="0" y="207586"/>
              <a:ext cx="3046360" cy="8200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683895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defTabSz="683895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defTabSz="683895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defTabSz="683895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defTabSz="683895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284730" indent="1905" defTabSz="68389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741930" indent="1905" defTabSz="68389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199130" indent="1905" defTabSz="68389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656330" indent="1905" defTabSz="68389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lnSpc>
                  <a:spcPct val="150000"/>
                </a:lnSpc>
              </a:pPr>
              <a:r>
                <a:rPr lang="en-US" altLang="zh-CN" sz="1000">
                  <a:solidFill>
                    <a:srgbClr val="262626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This is an example text . Go ahead and replace it. Add your text here. This is an example text . Go ahead and replace it. Add your text here.</a:t>
              </a:r>
              <a:endParaRPr lang="zh-CN" altLang="en-US" sz="1000">
                <a:solidFill>
                  <a:srgbClr val="262626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69" name="文本框 83"/>
            <p:cNvSpPr txBox="1">
              <a:spLocks noChangeArrowheads="1"/>
            </p:cNvSpPr>
            <p:nvPr/>
          </p:nvSpPr>
          <p:spPr bwMode="auto">
            <a:xfrm>
              <a:off x="103604" y="0"/>
              <a:ext cx="811441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512445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defTabSz="512445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defTabSz="512445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defTabSz="512445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defTabSz="512445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284730" indent="1905" defTabSz="51244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741930" indent="1905" defTabSz="51244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199130" indent="1905" defTabSz="51244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656330" indent="1905" defTabSz="51244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 sz="1100" b="1" dirty="0">
                  <a:solidFill>
                    <a:srgbClr val="15692D"/>
                  </a:solidFill>
                </a:rPr>
                <a:t>TEXT HERE</a:t>
              </a:r>
              <a:endParaRPr lang="zh-CN" altLang="en-US" sz="1100" b="1" dirty="0">
                <a:solidFill>
                  <a:srgbClr val="15692D"/>
                </a:solidFill>
              </a:endParaRPr>
            </a:p>
          </p:txBody>
        </p:sp>
        <p:cxnSp>
          <p:nvCxnSpPr>
            <p:cNvPr id="70" name="直接连接符 120"/>
            <p:cNvCxnSpPr>
              <a:cxnSpLocks noChangeShapeType="1"/>
            </p:cNvCxnSpPr>
            <p:nvPr/>
          </p:nvCxnSpPr>
          <p:spPr bwMode="auto">
            <a:xfrm>
              <a:off x="103604" y="45691"/>
              <a:ext cx="0" cy="170228"/>
            </a:xfrm>
            <a:prstGeom prst="line">
              <a:avLst/>
            </a:prstGeom>
            <a:noFill/>
            <a:ln w="9525">
              <a:solidFill>
                <a:srgbClr val="007BC6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71" name="组合 34"/>
          <p:cNvGrpSpPr/>
          <p:nvPr/>
        </p:nvGrpSpPr>
        <p:grpSpPr bwMode="auto">
          <a:xfrm>
            <a:off x="8927432" y="3026569"/>
            <a:ext cx="3046413" cy="1028700"/>
            <a:chOff x="0" y="0"/>
            <a:chExt cx="3046360" cy="1027618"/>
          </a:xfrm>
        </p:grpSpPr>
        <p:sp>
          <p:nvSpPr>
            <p:cNvPr id="72" name="矩形 13"/>
            <p:cNvSpPr>
              <a:spLocks noChangeArrowheads="1"/>
            </p:cNvSpPr>
            <p:nvPr/>
          </p:nvSpPr>
          <p:spPr bwMode="auto">
            <a:xfrm>
              <a:off x="0" y="207586"/>
              <a:ext cx="3046360" cy="8200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683895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defTabSz="683895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defTabSz="683895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defTabSz="683895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defTabSz="683895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284730" indent="1905" defTabSz="68389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741930" indent="1905" defTabSz="68389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199130" indent="1905" defTabSz="68389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656330" indent="1905" defTabSz="68389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lnSpc>
                  <a:spcPct val="150000"/>
                </a:lnSpc>
              </a:pPr>
              <a:r>
                <a:rPr lang="en-US" altLang="zh-CN" sz="1000">
                  <a:solidFill>
                    <a:srgbClr val="262626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This is an example text . Go ahead and replace it. Add your text here. This is an example text . Go ahead and replace it. Add your text here.</a:t>
              </a:r>
              <a:endParaRPr lang="zh-CN" altLang="en-US" sz="1000">
                <a:solidFill>
                  <a:srgbClr val="262626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73" name="文本框 83"/>
            <p:cNvSpPr txBox="1">
              <a:spLocks noChangeArrowheads="1"/>
            </p:cNvSpPr>
            <p:nvPr/>
          </p:nvSpPr>
          <p:spPr bwMode="auto">
            <a:xfrm>
              <a:off x="103604" y="0"/>
              <a:ext cx="811441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512445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defTabSz="512445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defTabSz="512445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defTabSz="512445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defTabSz="512445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284730" indent="1905" defTabSz="51244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741930" indent="1905" defTabSz="51244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199130" indent="1905" defTabSz="51244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656330" indent="1905" defTabSz="51244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 sz="1100" b="1" dirty="0">
                  <a:solidFill>
                    <a:srgbClr val="15692D"/>
                  </a:solidFill>
                </a:rPr>
                <a:t>TEXT HERE</a:t>
              </a:r>
              <a:endParaRPr lang="zh-CN" altLang="en-US" sz="1100" b="1" dirty="0">
                <a:solidFill>
                  <a:srgbClr val="15692D"/>
                </a:solidFill>
              </a:endParaRPr>
            </a:p>
          </p:txBody>
        </p:sp>
        <p:cxnSp>
          <p:nvCxnSpPr>
            <p:cNvPr id="74" name="直接连接符 120"/>
            <p:cNvCxnSpPr>
              <a:cxnSpLocks noChangeShapeType="1"/>
            </p:cNvCxnSpPr>
            <p:nvPr/>
          </p:nvCxnSpPr>
          <p:spPr bwMode="auto">
            <a:xfrm>
              <a:off x="103604" y="45691"/>
              <a:ext cx="0" cy="170228"/>
            </a:xfrm>
            <a:prstGeom prst="line">
              <a:avLst/>
            </a:prstGeom>
            <a:noFill/>
            <a:ln w="9525">
              <a:solidFill>
                <a:srgbClr val="007BC6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75" name="组合 38"/>
          <p:cNvGrpSpPr/>
          <p:nvPr/>
        </p:nvGrpSpPr>
        <p:grpSpPr bwMode="auto">
          <a:xfrm>
            <a:off x="8927432" y="4144169"/>
            <a:ext cx="3046413" cy="1027112"/>
            <a:chOff x="0" y="0"/>
            <a:chExt cx="3046360" cy="1027618"/>
          </a:xfrm>
        </p:grpSpPr>
        <p:sp>
          <p:nvSpPr>
            <p:cNvPr id="76" name="矩形 13"/>
            <p:cNvSpPr>
              <a:spLocks noChangeArrowheads="1"/>
            </p:cNvSpPr>
            <p:nvPr/>
          </p:nvSpPr>
          <p:spPr bwMode="auto">
            <a:xfrm>
              <a:off x="0" y="207586"/>
              <a:ext cx="3046360" cy="8200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683895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defTabSz="683895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defTabSz="683895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defTabSz="683895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defTabSz="683895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284730" indent="1905" defTabSz="68389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741930" indent="1905" defTabSz="68389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199130" indent="1905" defTabSz="68389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656330" indent="1905" defTabSz="68389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lnSpc>
                  <a:spcPct val="150000"/>
                </a:lnSpc>
              </a:pPr>
              <a:r>
                <a:rPr lang="en-US" altLang="zh-CN" sz="1000">
                  <a:solidFill>
                    <a:srgbClr val="262626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This is an example text . Go ahead and replace it. Add your text here. This is an example text . Go ahead and replace it. Add your text here.</a:t>
              </a:r>
              <a:endParaRPr lang="zh-CN" altLang="en-US" sz="1000">
                <a:solidFill>
                  <a:srgbClr val="262626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77" name="文本框 83"/>
            <p:cNvSpPr txBox="1">
              <a:spLocks noChangeArrowheads="1"/>
            </p:cNvSpPr>
            <p:nvPr/>
          </p:nvSpPr>
          <p:spPr bwMode="auto">
            <a:xfrm>
              <a:off x="103604" y="0"/>
              <a:ext cx="811441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512445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defTabSz="512445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defTabSz="512445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defTabSz="512445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defTabSz="512445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284730" indent="1905" defTabSz="51244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741930" indent="1905" defTabSz="51244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199130" indent="1905" defTabSz="51244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656330" indent="1905" defTabSz="51244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 sz="1100" b="1" dirty="0">
                  <a:solidFill>
                    <a:srgbClr val="15692D"/>
                  </a:solidFill>
                </a:rPr>
                <a:t>TEXT HERE</a:t>
              </a:r>
              <a:endParaRPr lang="zh-CN" altLang="en-US" sz="1100" b="1" dirty="0">
                <a:solidFill>
                  <a:srgbClr val="15692D"/>
                </a:solidFill>
              </a:endParaRPr>
            </a:p>
          </p:txBody>
        </p:sp>
        <p:cxnSp>
          <p:nvCxnSpPr>
            <p:cNvPr id="78" name="直接连接符 120"/>
            <p:cNvCxnSpPr>
              <a:cxnSpLocks noChangeShapeType="1"/>
            </p:cNvCxnSpPr>
            <p:nvPr/>
          </p:nvCxnSpPr>
          <p:spPr bwMode="auto">
            <a:xfrm>
              <a:off x="103604" y="45691"/>
              <a:ext cx="0" cy="170228"/>
            </a:xfrm>
            <a:prstGeom prst="line">
              <a:avLst/>
            </a:prstGeom>
            <a:noFill/>
            <a:ln w="9525">
              <a:solidFill>
                <a:srgbClr val="007BC6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文本占位符 16"/>
          <p:cNvSpPr txBox="1"/>
          <p:nvPr/>
        </p:nvSpPr>
        <p:spPr>
          <a:xfrm>
            <a:off x="866488" y="103387"/>
            <a:ext cx="5737026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altLang="zh-CN" sz="3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913765"/>
            <a:r>
              <a:rPr lang="zh-CN" altLang="en-US" dirty="0">
                <a:solidFill>
                  <a:schemeClr val="bg1"/>
                </a:solidFill>
              </a:rPr>
              <a:t>赠送图表页</a:t>
            </a:r>
          </a:p>
        </p:txBody>
      </p:sp>
      <p:pic>
        <p:nvPicPr>
          <p:cNvPr id="31" name="图片 45"/>
          <p:cNvPicPr>
            <a:picLocks noChangeAspect="1" noChangeArrowheads="1"/>
          </p:cNvPicPr>
          <p:nvPr/>
        </p:nvPicPr>
        <p:blipFill rotWithShape="1">
          <a:blip r:embed="rId3"/>
          <a:srcRect t="8328" b="15069"/>
          <a:stretch>
            <a:fillRect/>
          </a:stretch>
        </p:blipFill>
        <p:spPr bwMode="auto">
          <a:xfrm>
            <a:off x="0" y="3673885"/>
            <a:ext cx="12192000" cy="3189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2" name="组合 46"/>
          <p:cNvGrpSpPr/>
          <p:nvPr/>
        </p:nvGrpSpPr>
        <p:grpSpPr bwMode="auto">
          <a:xfrm>
            <a:off x="68263" y="1845216"/>
            <a:ext cx="3046412" cy="1450513"/>
            <a:chOff x="0" y="-42721"/>
            <a:chExt cx="3046360" cy="1451226"/>
          </a:xfrm>
        </p:grpSpPr>
        <p:sp>
          <p:nvSpPr>
            <p:cNvPr id="33" name="矩形 13"/>
            <p:cNvSpPr>
              <a:spLocks noChangeArrowheads="1"/>
            </p:cNvSpPr>
            <p:nvPr/>
          </p:nvSpPr>
          <p:spPr bwMode="auto">
            <a:xfrm>
              <a:off x="0" y="207586"/>
              <a:ext cx="3046360" cy="12009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683895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defTabSz="683895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defTabSz="683895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defTabSz="683895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defTabSz="683895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284730" indent="1905" defTabSz="68389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741930" indent="1905" defTabSz="68389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199130" indent="1905" defTabSz="68389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656330" indent="1905" defTabSz="68389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lnSpc>
                  <a:spcPct val="150000"/>
                </a:lnSpc>
              </a:pPr>
              <a:r>
                <a:rPr lang="en-US" altLang="zh-CN" sz="1200">
                  <a:solidFill>
                    <a:srgbClr val="262626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This is an example text . Go ahead and replace it. Add your text here. This is an example text . Go ahead and replace it. Add your text here.</a:t>
              </a:r>
              <a:endParaRPr lang="zh-CN" altLang="en-US" sz="1200">
                <a:solidFill>
                  <a:srgbClr val="262626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4" name="文本框 83"/>
            <p:cNvSpPr txBox="1">
              <a:spLocks noChangeArrowheads="1"/>
            </p:cNvSpPr>
            <p:nvPr/>
          </p:nvSpPr>
          <p:spPr bwMode="auto">
            <a:xfrm>
              <a:off x="103604" y="-42721"/>
              <a:ext cx="1831776" cy="338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defTabSz="512445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defTabSz="512445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defTabSz="512445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defTabSz="512445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defTabSz="512445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284730" indent="1905" defTabSz="51244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741930" indent="1905" defTabSz="51244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199130" indent="1905" defTabSz="51244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656330" indent="1905" defTabSz="51244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 sz="1600" b="1" dirty="0">
                  <a:solidFill>
                    <a:schemeClr val="tx2">
                      <a:lumMod val="75000"/>
                    </a:schemeClr>
                  </a:solidFill>
                </a:rPr>
                <a:t>TEXT HERE</a:t>
              </a:r>
              <a:endParaRPr lang="zh-CN" altLang="en-US" sz="1600" b="1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cxnSp>
          <p:nvCxnSpPr>
            <p:cNvPr id="35" name="直接连接符 120"/>
            <p:cNvCxnSpPr>
              <a:cxnSpLocks noChangeShapeType="1"/>
            </p:cNvCxnSpPr>
            <p:nvPr/>
          </p:nvCxnSpPr>
          <p:spPr bwMode="auto">
            <a:xfrm>
              <a:off x="103604" y="45691"/>
              <a:ext cx="0" cy="170228"/>
            </a:xfrm>
            <a:prstGeom prst="line">
              <a:avLst/>
            </a:prstGeom>
            <a:noFill/>
            <a:ln w="9525">
              <a:solidFill>
                <a:srgbClr val="005F4E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36" name="组合 50"/>
          <p:cNvGrpSpPr/>
          <p:nvPr/>
        </p:nvGrpSpPr>
        <p:grpSpPr bwMode="auto">
          <a:xfrm>
            <a:off x="3094038" y="1833941"/>
            <a:ext cx="3046412" cy="1461788"/>
            <a:chOff x="0" y="-54002"/>
            <a:chExt cx="3046360" cy="1462507"/>
          </a:xfrm>
        </p:grpSpPr>
        <p:sp>
          <p:nvSpPr>
            <p:cNvPr id="37" name="矩形 13"/>
            <p:cNvSpPr>
              <a:spLocks noChangeArrowheads="1"/>
            </p:cNvSpPr>
            <p:nvPr/>
          </p:nvSpPr>
          <p:spPr bwMode="auto">
            <a:xfrm>
              <a:off x="0" y="207586"/>
              <a:ext cx="3046360" cy="12009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683895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defTabSz="683895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defTabSz="683895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defTabSz="683895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defTabSz="683895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284730" indent="1905" defTabSz="68389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741930" indent="1905" defTabSz="68389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199130" indent="1905" defTabSz="68389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656330" indent="1905" defTabSz="68389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lnSpc>
                  <a:spcPct val="150000"/>
                </a:lnSpc>
              </a:pPr>
              <a:r>
                <a:rPr lang="en-US" altLang="zh-CN" sz="1200">
                  <a:solidFill>
                    <a:srgbClr val="262626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This is an example text . Go ahead and replace it. Add your text here. This is an example text . Go ahead and replace it. Add your text here.</a:t>
              </a:r>
              <a:endParaRPr lang="zh-CN" altLang="en-US" sz="1200">
                <a:solidFill>
                  <a:srgbClr val="262626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8" name="文本框 83"/>
            <p:cNvSpPr txBox="1">
              <a:spLocks noChangeArrowheads="1"/>
            </p:cNvSpPr>
            <p:nvPr/>
          </p:nvSpPr>
          <p:spPr bwMode="auto">
            <a:xfrm>
              <a:off x="147491" y="-54002"/>
              <a:ext cx="1551751" cy="338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defTabSz="512445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defTabSz="512445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defTabSz="512445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defTabSz="512445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defTabSz="512445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284730" indent="1905" defTabSz="51244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741930" indent="1905" defTabSz="51244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199130" indent="1905" defTabSz="51244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656330" indent="1905" defTabSz="51244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 sz="1600" b="1" dirty="0">
                  <a:solidFill>
                    <a:schemeClr val="tx2">
                      <a:lumMod val="75000"/>
                    </a:schemeClr>
                  </a:solidFill>
                </a:rPr>
                <a:t>TEXT HERE</a:t>
              </a:r>
              <a:endParaRPr lang="zh-CN" altLang="en-US" sz="1600" b="1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cxnSp>
          <p:nvCxnSpPr>
            <p:cNvPr id="39" name="直接连接符 120"/>
            <p:cNvCxnSpPr>
              <a:cxnSpLocks noChangeShapeType="1"/>
            </p:cNvCxnSpPr>
            <p:nvPr/>
          </p:nvCxnSpPr>
          <p:spPr bwMode="auto">
            <a:xfrm>
              <a:off x="103604" y="45691"/>
              <a:ext cx="0" cy="170228"/>
            </a:xfrm>
            <a:prstGeom prst="line">
              <a:avLst/>
            </a:prstGeom>
            <a:noFill/>
            <a:ln w="9525">
              <a:solidFill>
                <a:srgbClr val="005F4E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40" name="组合 54"/>
          <p:cNvGrpSpPr/>
          <p:nvPr/>
        </p:nvGrpSpPr>
        <p:grpSpPr bwMode="auto">
          <a:xfrm>
            <a:off x="6119813" y="1833941"/>
            <a:ext cx="3046412" cy="1461788"/>
            <a:chOff x="0" y="-54002"/>
            <a:chExt cx="3046360" cy="1462507"/>
          </a:xfrm>
        </p:grpSpPr>
        <p:sp>
          <p:nvSpPr>
            <p:cNvPr id="41" name="矩形 13"/>
            <p:cNvSpPr>
              <a:spLocks noChangeArrowheads="1"/>
            </p:cNvSpPr>
            <p:nvPr/>
          </p:nvSpPr>
          <p:spPr bwMode="auto">
            <a:xfrm>
              <a:off x="0" y="207586"/>
              <a:ext cx="3046360" cy="12009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683895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defTabSz="683895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defTabSz="683895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defTabSz="683895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defTabSz="683895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284730" indent="1905" defTabSz="68389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741930" indent="1905" defTabSz="68389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199130" indent="1905" defTabSz="68389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656330" indent="1905" defTabSz="68389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lnSpc>
                  <a:spcPct val="150000"/>
                </a:lnSpc>
              </a:pPr>
              <a:r>
                <a:rPr lang="en-US" altLang="zh-CN" sz="1200" dirty="0">
                  <a:solidFill>
                    <a:srgbClr val="262626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This is an example text . Go ahead and replace it. Add your text here. This is an example text . Go ahead and replace it. Add your text here.</a:t>
              </a:r>
              <a:endParaRPr lang="zh-CN" altLang="en-US" sz="1200" dirty="0">
                <a:solidFill>
                  <a:srgbClr val="262626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42" name="文本框 83"/>
            <p:cNvSpPr txBox="1">
              <a:spLocks noChangeArrowheads="1"/>
            </p:cNvSpPr>
            <p:nvPr/>
          </p:nvSpPr>
          <p:spPr bwMode="auto">
            <a:xfrm>
              <a:off x="173539" y="-54002"/>
              <a:ext cx="1448145" cy="338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defTabSz="512445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defTabSz="512445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defTabSz="512445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defTabSz="512445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defTabSz="512445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284730" indent="1905" defTabSz="51244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741930" indent="1905" defTabSz="51244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199130" indent="1905" defTabSz="51244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656330" indent="1905" defTabSz="51244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 sz="1600" b="1" dirty="0">
                  <a:solidFill>
                    <a:schemeClr val="tx2">
                      <a:lumMod val="75000"/>
                    </a:schemeClr>
                  </a:solidFill>
                </a:rPr>
                <a:t>TEXT HERE</a:t>
              </a:r>
              <a:endParaRPr lang="zh-CN" altLang="en-US" sz="1600" b="1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cxnSp>
          <p:nvCxnSpPr>
            <p:cNvPr id="43" name="直接连接符 120"/>
            <p:cNvCxnSpPr>
              <a:cxnSpLocks noChangeShapeType="1"/>
            </p:cNvCxnSpPr>
            <p:nvPr/>
          </p:nvCxnSpPr>
          <p:spPr bwMode="auto">
            <a:xfrm>
              <a:off x="103604" y="45691"/>
              <a:ext cx="0" cy="170228"/>
            </a:xfrm>
            <a:prstGeom prst="line">
              <a:avLst/>
            </a:prstGeom>
            <a:noFill/>
            <a:ln w="9525">
              <a:solidFill>
                <a:srgbClr val="005F4E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44" name="组合 58"/>
          <p:cNvGrpSpPr/>
          <p:nvPr/>
        </p:nvGrpSpPr>
        <p:grpSpPr bwMode="auto">
          <a:xfrm>
            <a:off x="9145588" y="1833940"/>
            <a:ext cx="3046412" cy="1461789"/>
            <a:chOff x="0" y="-54003"/>
            <a:chExt cx="3046360" cy="1462508"/>
          </a:xfrm>
        </p:grpSpPr>
        <p:sp>
          <p:nvSpPr>
            <p:cNvPr id="45" name="矩形 13"/>
            <p:cNvSpPr>
              <a:spLocks noChangeArrowheads="1"/>
            </p:cNvSpPr>
            <p:nvPr/>
          </p:nvSpPr>
          <p:spPr bwMode="auto">
            <a:xfrm>
              <a:off x="0" y="207586"/>
              <a:ext cx="3046360" cy="12009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683895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defTabSz="683895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defTabSz="683895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defTabSz="683895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defTabSz="683895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284730" indent="1905" defTabSz="68389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741930" indent="1905" defTabSz="68389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199130" indent="1905" defTabSz="68389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656330" indent="1905" defTabSz="68389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lnSpc>
                  <a:spcPct val="150000"/>
                </a:lnSpc>
              </a:pPr>
              <a:r>
                <a:rPr lang="en-US" altLang="zh-CN" sz="1200">
                  <a:solidFill>
                    <a:srgbClr val="262626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This is an example text . Go ahead and replace it. Add your text here. This is an example text . Go ahead and replace it. Add your text here.</a:t>
              </a:r>
              <a:endParaRPr lang="zh-CN" altLang="en-US" sz="1200">
                <a:solidFill>
                  <a:srgbClr val="262626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46" name="文本框 83"/>
            <p:cNvSpPr txBox="1">
              <a:spLocks noChangeArrowheads="1"/>
            </p:cNvSpPr>
            <p:nvPr/>
          </p:nvSpPr>
          <p:spPr bwMode="auto">
            <a:xfrm>
              <a:off x="124241" y="-54003"/>
              <a:ext cx="1805462" cy="338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defTabSz="512445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defTabSz="512445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defTabSz="512445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defTabSz="512445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defTabSz="512445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284730" indent="1905" defTabSz="51244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741930" indent="1905" defTabSz="51244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199130" indent="1905" defTabSz="51244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656330" indent="1905" defTabSz="51244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 sz="1600" b="1" dirty="0">
                  <a:solidFill>
                    <a:schemeClr val="tx2">
                      <a:lumMod val="75000"/>
                    </a:schemeClr>
                  </a:solidFill>
                </a:rPr>
                <a:t>TEXT HERE</a:t>
              </a:r>
              <a:endParaRPr lang="zh-CN" altLang="en-US" sz="1600" b="1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cxnSp>
          <p:nvCxnSpPr>
            <p:cNvPr id="47" name="直接连接符 120"/>
            <p:cNvCxnSpPr>
              <a:cxnSpLocks noChangeShapeType="1"/>
            </p:cNvCxnSpPr>
            <p:nvPr/>
          </p:nvCxnSpPr>
          <p:spPr bwMode="auto">
            <a:xfrm>
              <a:off x="103604" y="45691"/>
              <a:ext cx="0" cy="170228"/>
            </a:xfrm>
            <a:prstGeom prst="line">
              <a:avLst/>
            </a:prstGeom>
            <a:noFill/>
            <a:ln w="9525">
              <a:solidFill>
                <a:srgbClr val="005F4E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文本占位符 16"/>
          <p:cNvSpPr txBox="1"/>
          <p:nvPr/>
        </p:nvSpPr>
        <p:spPr>
          <a:xfrm>
            <a:off x="866488" y="103387"/>
            <a:ext cx="5737026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altLang="zh-CN" sz="3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913765"/>
            <a:r>
              <a:rPr lang="zh-CN" altLang="en-US" dirty="0">
                <a:solidFill>
                  <a:schemeClr val="bg1"/>
                </a:solidFill>
              </a:rPr>
              <a:t>赠送图表页</a:t>
            </a:r>
          </a:p>
        </p:txBody>
      </p:sp>
      <p:sp>
        <p:nvSpPr>
          <p:cNvPr id="5" name="原创设计师QQ598969553      _3"/>
          <p:cNvSpPr/>
          <p:nvPr/>
        </p:nvSpPr>
        <p:spPr>
          <a:xfrm>
            <a:off x="865718" y="5271870"/>
            <a:ext cx="4286249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91376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ms-MY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Open Sans Light" pitchFamily="34" charset="0"/>
                <a:cs typeface="Open Sans Light" pitchFamily="34" charset="0"/>
              </a:rPr>
              <a:t>Lorem ipsum dolor sit amet consectetur adipiscing elit. Praesent sodales odio sit amet odio tristique quis tempus odio Lorem ipsum dolor sit amet, consectetur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1238251" y="1449169"/>
            <a:ext cx="3619500" cy="2887734"/>
            <a:chOff x="1238251" y="1449169"/>
            <a:chExt cx="3619500" cy="2887734"/>
          </a:xfrm>
        </p:grpSpPr>
        <p:sp>
          <p:nvSpPr>
            <p:cNvPr id="6" name="原创设计师QQ598969553      _4"/>
            <p:cNvSpPr/>
            <p:nvPr/>
          </p:nvSpPr>
          <p:spPr>
            <a:xfrm>
              <a:off x="1238251" y="1449169"/>
              <a:ext cx="1471083" cy="2415117"/>
            </a:xfrm>
            <a:custGeom>
              <a:avLst/>
              <a:gdLst>
                <a:gd name="connsiteX0" fmla="*/ 0 w 1278647"/>
                <a:gd name="connsiteY0" fmla="*/ 1102282 h 1102282"/>
                <a:gd name="connsiteX1" fmla="*/ 639324 w 1278647"/>
                <a:gd name="connsiteY1" fmla="*/ 0 h 1102282"/>
                <a:gd name="connsiteX2" fmla="*/ 1278647 w 1278647"/>
                <a:gd name="connsiteY2" fmla="*/ 1102282 h 1102282"/>
                <a:gd name="connsiteX3" fmla="*/ 0 w 1278647"/>
                <a:gd name="connsiteY3" fmla="*/ 1102282 h 1102282"/>
                <a:gd name="connsiteX0-1" fmla="*/ 0 w 1278647"/>
                <a:gd name="connsiteY0-2" fmla="*/ 1102282 h 1102282"/>
                <a:gd name="connsiteX1-3" fmla="*/ 639324 w 1278647"/>
                <a:gd name="connsiteY1-4" fmla="*/ 0 h 1102282"/>
                <a:gd name="connsiteX2-5" fmla="*/ 1278647 w 1278647"/>
                <a:gd name="connsiteY2-6" fmla="*/ 1102282 h 1102282"/>
                <a:gd name="connsiteX3-7" fmla="*/ 0 w 1278647"/>
                <a:gd name="connsiteY3-8" fmla="*/ 1102282 h 1102282"/>
                <a:gd name="connsiteX0-9" fmla="*/ 0 w 1278647"/>
                <a:gd name="connsiteY0-10" fmla="*/ 1102284 h 1102284"/>
                <a:gd name="connsiteX1-11" fmla="*/ 639324 w 1278647"/>
                <a:gd name="connsiteY1-12" fmla="*/ 2 h 1102284"/>
                <a:gd name="connsiteX2-13" fmla="*/ 1278647 w 1278647"/>
                <a:gd name="connsiteY2-14" fmla="*/ 1102284 h 1102284"/>
                <a:gd name="connsiteX3-15" fmla="*/ 0 w 1278647"/>
                <a:gd name="connsiteY3-16" fmla="*/ 1102284 h 110228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1278647" h="1102284">
                  <a:moveTo>
                    <a:pt x="0" y="1102284"/>
                  </a:moveTo>
                  <a:cubicBezTo>
                    <a:pt x="213108" y="734857"/>
                    <a:pt x="133608" y="-1665"/>
                    <a:pt x="639324" y="2"/>
                  </a:cubicBezTo>
                  <a:cubicBezTo>
                    <a:pt x="1145040" y="1669"/>
                    <a:pt x="1065539" y="734857"/>
                    <a:pt x="1278647" y="1102284"/>
                  </a:cubicBezTo>
                  <a:lnTo>
                    <a:pt x="0" y="1102284"/>
                  </a:lnTo>
                  <a:close/>
                </a:path>
              </a:pathLst>
            </a:custGeom>
            <a:solidFill>
              <a:schemeClr val="tx2">
                <a:lumMod val="75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376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/>
            </a:p>
          </p:txBody>
        </p:sp>
        <p:sp>
          <p:nvSpPr>
            <p:cNvPr id="7" name="原创设计师QQ598969553      _5"/>
            <p:cNvSpPr/>
            <p:nvPr/>
          </p:nvSpPr>
          <p:spPr>
            <a:xfrm>
              <a:off x="1549400" y="4018803"/>
              <a:ext cx="538930" cy="31810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91376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65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90%</a:t>
              </a:r>
            </a:p>
          </p:txBody>
        </p:sp>
        <p:sp>
          <p:nvSpPr>
            <p:cNvPr id="8" name="原创设计师QQ598969553      _6"/>
            <p:cNvSpPr/>
            <p:nvPr/>
          </p:nvSpPr>
          <p:spPr>
            <a:xfrm>
              <a:off x="2012951" y="2325470"/>
              <a:ext cx="1371600" cy="1538817"/>
            </a:xfrm>
            <a:custGeom>
              <a:avLst/>
              <a:gdLst>
                <a:gd name="connsiteX0" fmla="*/ 0 w 1278647"/>
                <a:gd name="connsiteY0" fmla="*/ 1102282 h 1102282"/>
                <a:gd name="connsiteX1" fmla="*/ 639324 w 1278647"/>
                <a:gd name="connsiteY1" fmla="*/ 0 h 1102282"/>
                <a:gd name="connsiteX2" fmla="*/ 1278647 w 1278647"/>
                <a:gd name="connsiteY2" fmla="*/ 1102282 h 1102282"/>
                <a:gd name="connsiteX3" fmla="*/ 0 w 1278647"/>
                <a:gd name="connsiteY3" fmla="*/ 1102282 h 1102282"/>
                <a:gd name="connsiteX0-1" fmla="*/ 0 w 1278647"/>
                <a:gd name="connsiteY0-2" fmla="*/ 1102282 h 1102282"/>
                <a:gd name="connsiteX1-3" fmla="*/ 639324 w 1278647"/>
                <a:gd name="connsiteY1-4" fmla="*/ 0 h 1102282"/>
                <a:gd name="connsiteX2-5" fmla="*/ 1278647 w 1278647"/>
                <a:gd name="connsiteY2-6" fmla="*/ 1102282 h 1102282"/>
                <a:gd name="connsiteX3-7" fmla="*/ 0 w 1278647"/>
                <a:gd name="connsiteY3-8" fmla="*/ 1102282 h 1102282"/>
                <a:gd name="connsiteX0-9" fmla="*/ 0 w 1278647"/>
                <a:gd name="connsiteY0-10" fmla="*/ 1102284 h 1102284"/>
                <a:gd name="connsiteX1-11" fmla="*/ 639324 w 1278647"/>
                <a:gd name="connsiteY1-12" fmla="*/ 2 h 1102284"/>
                <a:gd name="connsiteX2-13" fmla="*/ 1278647 w 1278647"/>
                <a:gd name="connsiteY2-14" fmla="*/ 1102284 h 1102284"/>
                <a:gd name="connsiteX3-15" fmla="*/ 0 w 1278647"/>
                <a:gd name="connsiteY3-16" fmla="*/ 1102284 h 110228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1278647" h="1102284">
                  <a:moveTo>
                    <a:pt x="0" y="1102284"/>
                  </a:moveTo>
                  <a:cubicBezTo>
                    <a:pt x="213108" y="734857"/>
                    <a:pt x="133608" y="-1665"/>
                    <a:pt x="639324" y="2"/>
                  </a:cubicBezTo>
                  <a:cubicBezTo>
                    <a:pt x="1145040" y="1669"/>
                    <a:pt x="1065539" y="734857"/>
                    <a:pt x="1278647" y="1102284"/>
                  </a:cubicBezTo>
                  <a:lnTo>
                    <a:pt x="0" y="1102284"/>
                  </a:lnTo>
                  <a:close/>
                </a:path>
              </a:pathLst>
            </a:custGeom>
            <a:solidFill>
              <a:schemeClr val="tx2">
                <a:lumMod val="75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376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/>
            </a:p>
          </p:txBody>
        </p:sp>
        <p:sp>
          <p:nvSpPr>
            <p:cNvPr id="9" name="原创设计师QQ598969553      _7"/>
            <p:cNvSpPr/>
            <p:nvPr/>
          </p:nvSpPr>
          <p:spPr>
            <a:xfrm>
              <a:off x="2311400" y="4018803"/>
              <a:ext cx="538930" cy="31810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91376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65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50%</a:t>
              </a:r>
            </a:p>
          </p:txBody>
        </p:sp>
        <p:sp>
          <p:nvSpPr>
            <p:cNvPr id="10" name="原创设计师QQ598969553      _8"/>
            <p:cNvSpPr/>
            <p:nvPr/>
          </p:nvSpPr>
          <p:spPr>
            <a:xfrm>
              <a:off x="2686051" y="2115920"/>
              <a:ext cx="1600200" cy="1748367"/>
            </a:xfrm>
            <a:custGeom>
              <a:avLst/>
              <a:gdLst>
                <a:gd name="connsiteX0" fmla="*/ 0 w 1278647"/>
                <a:gd name="connsiteY0" fmla="*/ 1102282 h 1102282"/>
                <a:gd name="connsiteX1" fmla="*/ 639324 w 1278647"/>
                <a:gd name="connsiteY1" fmla="*/ 0 h 1102282"/>
                <a:gd name="connsiteX2" fmla="*/ 1278647 w 1278647"/>
                <a:gd name="connsiteY2" fmla="*/ 1102282 h 1102282"/>
                <a:gd name="connsiteX3" fmla="*/ 0 w 1278647"/>
                <a:gd name="connsiteY3" fmla="*/ 1102282 h 1102282"/>
                <a:gd name="connsiteX0-1" fmla="*/ 0 w 1278647"/>
                <a:gd name="connsiteY0-2" fmla="*/ 1102282 h 1102282"/>
                <a:gd name="connsiteX1-3" fmla="*/ 639324 w 1278647"/>
                <a:gd name="connsiteY1-4" fmla="*/ 0 h 1102282"/>
                <a:gd name="connsiteX2-5" fmla="*/ 1278647 w 1278647"/>
                <a:gd name="connsiteY2-6" fmla="*/ 1102282 h 1102282"/>
                <a:gd name="connsiteX3-7" fmla="*/ 0 w 1278647"/>
                <a:gd name="connsiteY3-8" fmla="*/ 1102282 h 1102282"/>
                <a:gd name="connsiteX0-9" fmla="*/ 0 w 1278647"/>
                <a:gd name="connsiteY0-10" fmla="*/ 1102284 h 1102284"/>
                <a:gd name="connsiteX1-11" fmla="*/ 639324 w 1278647"/>
                <a:gd name="connsiteY1-12" fmla="*/ 2 h 1102284"/>
                <a:gd name="connsiteX2-13" fmla="*/ 1278647 w 1278647"/>
                <a:gd name="connsiteY2-14" fmla="*/ 1102284 h 1102284"/>
                <a:gd name="connsiteX3-15" fmla="*/ 0 w 1278647"/>
                <a:gd name="connsiteY3-16" fmla="*/ 1102284 h 110228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1278647" h="1102284">
                  <a:moveTo>
                    <a:pt x="0" y="1102284"/>
                  </a:moveTo>
                  <a:cubicBezTo>
                    <a:pt x="213108" y="734857"/>
                    <a:pt x="133608" y="-1665"/>
                    <a:pt x="639324" y="2"/>
                  </a:cubicBezTo>
                  <a:cubicBezTo>
                    <a:pt x="1145040" y="1669"/>
                    <a:pt x="1065539" y="734857"/>
                    <a:pt x="1278647" y="1102284"/>
                  </a:cubicBezTo>
                  <a:lnTo>
                    <a:pt x="0" y="1102284"/>
                  </a:lnTo>
                  <a:close/>
                </a:path>
              </a:pathLst>
            </a:custGeom>
            <a:solidFill>
              <a:schemeClr val="tx2">
                <a:lumMod val="75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376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/>
            </a:p>
          </p:txBody>
        </p:sp>
        <p:sp>
          <p:nvSpPr>
            <p:cNvPr id="11" name="原创设计师QQ598969553      _9"/>
            <p:cNvSpPr/>
            <p:nvPr/>
          </p:nvSpPr>
          <p:spPr>
            <a:xfrm>
              <a:off x="3073400" y="4018803"/>
              <a:ext cx="538930" cy="31810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91376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65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65%</a:t>
              </a:r>
            </a:p>
          </p:txBody>
        </p:sp>
        <p:sp>
          <p:nvSpPr>
            <p:cNvPr id="12" name="原创设计师QQ598969553      _10"/>
            <p:cNvSpPr/>
            <p:nvPr/>
          </p:nvSpPr>
          <p:spPr>
            <a:xfrm>
              <a:off x="3486151" y="2496920"/>
              <a:ext cx="1371600" cy="1367367"/>
            </a:xfrm>
            <a:custGeom>
              <a:avLst/>
              <a:gdLst>
                <a:gd name="connsiteX0" fmla="*/ 0 w 1278647"/>
                <a:gd name="connsiteY0" fmla="*/ 1102282 h 1102282"/>
                <a:gd name="connsiteX1" fmla="*/ 639324 w 1278647"/>
                <a:gd name="connsiteY1" fmla="*/ 0 h 1102282"/>
                <a:gd name="connsiteX2" fmla="*/ 1278647 w 1278647"/>
                <a:gd name="connsiteY2" fmla="*/ 1102282 h 1102282"/>
                <a:gd name="connsiteX3" fmla="*/ 0 w 1278647"/>
                <a:gd name="connsiteY3" fmla="*/ 1102282 h 1102282"/>
                <a:gd name="connsiteX0-1" fmla="*/ 0 w 1278647"/>
                <a:gd name="connsiteY0-2" fmla="*/ 1102282 h 1102282"/>
                <a:gd name="connsiteX1-3" fmla="*/ 639324 w 1278647"/>
                <a:gd name="connsiteY1-4" fmla="*/ 0 h 1102282"/>
                <a:gd name="connsiteX2-5" fmla="*/ 1278647 w 1278647"/>
                <a:gd name="connsiteY2-6" fmla="*/ 1102282 h 1102282"/>
                <a:gd name="connsiteX3-7" fmla="*/ 0 w 1278647"/>
                <a:gd name="connsiteY3-8" fmla="*/ 1102282 h 1102282"/>
                <a:gd name="connsiteX0-9" fmla="*/ 0 w 1278647"/>
                <a:gd name="connsiteY0-10" fmla="*/ 1102284 h 1102284"/>
                <a:gd name="connsiteX1-11" fmla="*/ 639324 w 1278647"/>
                <a:gd name="connsiteY1-12" fmla="*/ 2 h 1102284"/>
                <a:gd name="connsiteX2-13" fmla="*/ 1278647 w 1278647"/>
                <a:gd name="connsiteY2-14" fmla="*/ 1102284 h 1102284"/>
                <a:gd name="connsiteX3-15" fmla="*/ 0 w 1278647"/>
                <a:gd name="connsiteY3-16" fmla="*/ 1102284 h 110228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1278647" h="1102284">
                  <a:moveTo>
                    <a:pt x="0" y="1102284"/>
                  </a:moveTo>
                  <a:cubicBezTo>
                    <a:pt x="213108" y="734857"/>
                    <a:pt x="133608" y="-1665"/>
                    <a:pt x="639324" y="2"/>
                  </a:cubicBezTo>
                  <a:cubicBezTo>
                    <a:pt x="1145040" y="1669"/>
                    <a:pt x="1065539" y="734857"/>
                    <a:pt x="1278647" y="1102284"/>
                  </a:cubicBezTo>
                  <a:lnTo>
                    <a:pt x="0" y="1102284"/>
                  </a:lnTo>
                  <a:close/>
                </a:path>
              </a:pathLst>
            </a:custGeom>
            <a:solidFill>
              <a:schemeClr val="tx2">
                <a:lumMod val="75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376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/>
            </a:p>
          </p:txBody>
        </p:sp>
        <p:sp>
          <p:nvSpPr>
            <p:cNvPr id="13" name="原创设计师QQ598969553      _11"/>
            <p:cNvSpPr/>
            <p:nvPr/>
          </p:nvSpPr>
          <p:spPr>
            <a:xfrm>
              <a:off x="3835400" y="4018803"/>
              <a:ext cx="538930" cy="31810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91376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65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40%</a:t>
              </a:r>
            </a:p>
          </p:txBody>
        </p:sp>
      </p:grpSp>
      <p:grpSp>
        <p:nvGrpSpPr>
          <p:cNvPr id="89" name="组合 88"/>
          <p:cNvGrpSpPr/>
          <p:nvPr/>
        </p:nvGrpSpPr>
        <p:grpSpPr>
          <a:xfrm>
            <a:off x="7429501" y="1449169"/>
            <a:ext cx="3619499" cy="2887734"/>
            <a:chOff x="7429501" y="1449169"/>
            <a:chExt cx="3619499" cy="2887734"/>
          </a:xfrm>
        </p:grpSpPr>
        <p:sp>
          <p:nvSpPr>
            <p:cNvPr id="14" name="原创设计师QQ598969553      _12"/>
            <p:cNvSpPr/>
            <p:nvPr/>
          </p:nvSpPr>
          <p:spPr>
            <a:xfrm>
              <a:off x="7429501" y="1449169"/>
              <a:ext cx="1471084" cy="2415117"/>
            </a:xfrm>
            <a:custGeom>
              <a:avLst/>
              <a:gdLst>
                <a:gd name="connsiteX0" fmla="*/ 0 w 1278647"/>
                <a:gd name="connsiteY0" fmla="*/ 1102282 h 1102282"/>
                <a:gd name="connsiteX1" fmla="*/ 639324 w 1278647"/>
                <a:gd name="connsiteY1" fmla="*/ 0 h 1102282"/>
                <a:gd name="connsiteX2" fmla="*/ 1278647 w 1278647"/>
                <a:gd name="connsiteY2" fmla="*/ 1102282 h 1102282"/>
                <a:gd name="connsiteX3" fmla="*/ 0 w 1278647"/>
                <a:gd name="connsiteY3" fmla="*/ 1102282 h 1102282"/>
                <a:gd name="connsiteX0-1" fmla="*/ 0 w 1278647"/>
                <a:gd name="connsiteY0-2" fmla="*/ 1102282 h 1102282"/>
                <a:gd name="connsiteX1-3" fmla="*/ 639324 w 1278647"/>
                <a:gd name="connsiteY1-4" fmla="*/ 0 h 1102282"/>
                <a:gd name="connsiteX2-5" fmla="*/ 1278647 w 1278647"/>
                <a:gd name="connsiteY2-6" fmla="*/ 1102282 h 1102282"/>
                <a:gd name="connsiteX3-7" fmla="*/ 0 w 1278647"/>
                <a:gd name="connsiteY3-8" fmla="*/ 1102282 h 1102282"/>
                <a:gd name="connsiteX0-9" fmla="*/ 0 w 1278647"/>
                <a:gd name="connsiteY0-10" fmla="*/ 1102284 h 1102284"/>
                <a:gd name="connsiteX1-11" fmla="*/ 639324 w 1278647"/>
                <a:gd name="connsiteY1-12" fmla="*/ 2 h 1102284"/>
                <a:gd name="connsiteX2-13" fmla="*/ 1278647 w 1278647"/>
                <a:gd name="connsiteY2-14" fmla="*/ 1102284 h 1102284"/>
                <a:gd name="connsiteX3-15" fmla="*/ 0 w 1278647"/>
                <a:gd name="connsiteY3-16" fmla="*/ 1102284 h 110228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1278647" h="1102284">
                  <a:moveTo>
                    <a:pt x="0" y="1102284"/>
                  </a:moveTo>
                  <a:cubicBezTo>
                    <a:pt x="213108" y="734857"/>
                    <a:pt x="133608" y="-1665"/>
                    <a:pt x="639324" y="2"/>
                  </a:cubicBezTo>
                  <a:cubicBezTo>
                    <a:pt x="1145040" y="1669"/>
                    <a:pt x="1065539" y="734857"/>
                    <a:pt x="1278647" y="1102284"/>
                  </a:cubicBezTo>
                  <a:lnTo>
                    <a:pt x="0" y="1102284"/>
                  </a:lnTo>
                  <a:close/>
                </a:path>
              </a:pathLst>
            </a:custGeom>
            <a:solidFill>
              <a:schemeClr val="tx2">
                <a:lumMod val="75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376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/>
            </a:p>
          </p:txBody>
        </p:sp>
        <p:sp>
          <p:nvSpPr>
            <p:cNvPr id="15" name="原创设计师QQ598969553      _13"/>
            <p:cNvSpPr/>
            <p:nvPr/>
          </p:nvSpPr>
          <p:spPr>
            <a:xfrm>
              <a:off x="7645400" y="4018803"/>
              <a:ext cx="538930" cy="31810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91376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65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90%</a:t>
              </a:r>
            </a:p>
          </p:txBody>
        </p:sp>
        <p:sp>
          <p:nvSpPr>
            <p:cNvPr id="16" name="原创设计师QQ598969553      _14"/>
            <p:cNvSpPr/>
            <p:nvPr/>
          </p:nvSpPr>
          <p:spPr>
            <a:xfrm>
              <a:off x="8204200" y="2306420"/>
              <a:ext cx="1371600" cy="1557867"/>
            </a:xfrm>
            <a:custGeom>
              <a:avLst/>
              <a:gdLst>
                <a:gd name="connsiteX0" fmla="*/ 0 w 1278647"/>
                <a:gd name="connsiteY0" fmla="*/ 1102282 h 1102282"/>
                <a:gd name="connsiteX1" fmla="*/ 639324 w 1278647"/>
                <a:gd name="connsiteY1" fmla="*/ 0 h 1102282"/>
                <a:gd name="connsiteX2" fmla="*/ 1278647 w 1278647"/>
                <a:gd name="connsiteY2" fmla="*/ 1102282 h 1102282"/>
                <a:gd name="connsiteX3" fmla="*/ 0 w 1278647"/>
                <a:gd name="connsiteY3" fmla="*/ 1102282 h 1102282"/>
                <a:gd name="connsiteX0-1" fmla="*/ 0 w 1278647"/>
                <a:gd name="connsiteY0-2" fmla="*/ 1102282 h 1102282"/>
                <a:gd name="connsiteX1-3" fmla="*/ 639324 w 1278647"/>
                <a:gd name="connsiteY1-4" fmla="*/ 0 h 1102282"/>
                <a:gd name="connsiteX2-5" fmla="*/ 1278647 w 1278647"/>
                <a:gd name="connsiteY2-6" fmla="*/ 1102282 h 1102282"/>
                <a:gd name="connsiteX3-7" fmla="*/ 0 w 1278647"/>
                <a:gd name="connsiteY3-8" fmla="*/ 1102282 h 1102282"/>
                <a:gd name="connsiteX0-9" fmla="*/ 0 w 1278647"/>
                <a:gd name="connsiteY0-10" fmla="*/ 1102284 h 1102284"/>
                <a:gd name="connsiteX1-11" fmla="*/ 639324 w 1278647"/>
                <a:gd name="connsiteY1-12" fmla="*/ 2 h 1102284"/>
                <a:gd name="connsiteX2-13" fmla="*/ 1278647 w 1278647"/>
                <a:gd name="connsiteY2-14" fmla="*/ 1102284 h 1102284"/>
                <a:gd name="connsiteX3-15" fmla="*/ 0 w 1278647"/>
                <a:gd name="connsiteY3-16" fmla="*/ 1102284 h 110228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1278647" h="1102284">
                  <a:moveTo>
                    <a:pt x="0" y="1102284"/>
                  </a:moveTo>
                  <a:cubicBezTo>
                    <a:pt x="213108" y="734857"/>
                    <a:pt x="133608" y="-1665"/>
                    <a:pt x="639324" y="2"/>
                  </a:cubicBezTo>
                  <a:cubicBezTo>
                    <a:pt x="1145040" y="1669"/>
                    <a:pt x="1065539" y="734857"/>
                    <a:pt x="1278647" y="1102284"/>
                  </a:cubicBezTo>
                  <a:lnTo>
                    <a:pt x="0" y="1102284"/>
                  </a:lnTo>
                  <a:close/>
                </a:path>
              </a:pathLst>
            </a:custGeom>
            <a:solidFill>
              <a:schemeClr val="tx2">
                <a:lumMod val="75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376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/>
            </a:p>
          </p:txBody>
        </p:sp>
        <p:sp>
          <p:nvSpPr>
            <p:cNvPr id="17" name="原创设计师QQ598969553      _15"/>
            <p:cNvSpPr/>
            <p:nvPr/>
          </p:nvSpPr>
          <p:spPr>
            <a:xfrm>
              <a:off x="8407400" y="4018803"/>
              <a:ext cx="538930" cy="31810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91376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65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50%</a:t>
              </a:r>
            </a:p>
          </p:txBody>
        </p:sp>
        <p:sp>
          <p:nvSpPr>
            <p:cNvPr id="18" name="原创设计师QQ598969553      _16"/>
            <p:cNvSpPr/>
            <p:nvPr/>
          </p:nvSpPr>
          <p:spPr>
            <a:xfrm>
              <a:off x="8877300" y="2115920"/>
              <a:ext cx="1600200" cy="1748367"/>
            </a:xfrm>
            <a:custGeom>
              <a:avLst/>
              <a:gdLst>
                <a:gd name="connsiteX0" fmla="*/ 0 w 1278647"/>
                <a:gd name="connsiteY0" fmla="*/ 1102282 h 1102282"/>
                <a:gd name="connsiteX1" fmla="*/ 639324 w 1278647"/>
                <a:gd name="connsiteY1" fmla="*/ 0 h 1102282"/>
                <a:gd name="connsiteX2" fmla="*/ 1278647 w 1278647"/>
                <a:gd name="connsiteY2" fmla="*/ 1102282 h 1102282"/>
                <a:gd name="connsiteX3" fmla="*/ 0 w 1278647"/>
                <a:gd name="connsiteY3" fmla="*/ 1102282 h 1102282"/>
                <a:gd name="connsiteX0-1" fmla="*/ 0 w 1278647"/>
                <a:gd name="connsiteY0-2" fmla="*/ 1102282 h 1102282"/>
                <a:gd name="connsiteX1-3" fmla="*/ 639324 w 1278647"/>
                <a:gd name="connsiteY1-4" fmla="*/ 0 h 1102282"/>
                <a:gd name="connsiteX2-5" fmla="*/ 1278647 w 1278647"/>
                <a:gd name="connsiteY2-6" fmla="*/ 1102282 h 1102282"/>
                <a:gd name="connsiteX3-7" fmla="*/ 0 w 1278647"/>
                <a:gd name="connsiteY3-8" fmla="*/ 1102282 h 1102282"/>
                <a:gd name="connsiteX0-9" fmla="*/ 0 w 1278647"/>
                <a:gd name="connsiteY0-10" fmla="*/ 1102284 h 1102284"/>
                <a:gd name="connsiteX1-11" fmla="*/ 639324 w 1278647"/>
                <a:gd name="connsiteY1-12" fmla="*/ 2 h 1102284"/>
                <a:gd name="connsiteX2-13" fmla="*/ 1278647 w 1278647"/>
                <a:gd name="connsiteY2-14" fmla="*/ 1102284 h 1102284"/>
                <a:gd name="connsiteX3-15" fmla="*/ 0 w 1278647"/>
                <a:gd name="connsiteY3-16" fmla="*/ 1102284 h 110228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1278647" h="1102284">
                  <a:moveTo>
                    <a:pt x="0" y="1102284"/>
                  </a:moveTo>
                  <a:cubicBezTo>
                    <a:pt x="213108" y="734857"/>
                    <a:pt x="133608" y="-1665"/>
                    <a:pt x="639324" y="2"/>
                  </a:cubicBezTo>
                  <a:cubicBezTo>
                    <a:pt x="1145040" y="1669"/>
                    <a:pt x="1065539" y="734857"/>
                    <a:pt x="1278647" y="1102284"/>
                  </a:cubicBezTo>
                  <a:lnTo>
                    <a:pt x="0" y="1102284"/>
                  </a:lnTo>
                  <a:close/>
                </a:path>
              </a:pathLst>
            </a:custGeom>
            <a:solidFill>
              <a:schemeClr val="tx2">
                <a:lumMod val="75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376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/>
            </a:p>
          </p:txBody>
        </p:sp>
        <p:sp>
          <p:nvSpPr>
            <p:cNvPr id="19" name="原创设计师QQ598969553      _17"/>
            <p:cNvSpPr/>
            <p:nvPr/>
          </p:nvSpPr>
          <p:spPr>
            <a:xfrm>
              <a:off x="9169400" y="4018803"/>
              <a:ext cx="538930" cy="31810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91376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65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65%</a:t>
              </a:r>
            </a:p>
          </p:txBody>
        </p:sp>
        <p:sp>
          <p:nvSpPr>
            <p:cNvPr id="20" name="原创设计师QQ598969553      _18"/>
            <p:cNvSpPr/>
            <p:nvPr/>
          </p:nvSpPr>
          <p:spPr>
            <a:xfrm>
              <a:off x="9677400" y="1639670"/>
              <a:ext cx="1371600" cy="2224617"/>
            </a:xfrm>
            <a:custGeom>
              <a:avLst/>
              <a:gdLst>
                <a:gd name="connsiteX0" fmla="*/ 0 w 1278647"/>
                <a:gd name="connsiteY0" fmla="*/ 1102282 h 1102282"/>
                <a:gd name="connsiteX1" fmla="*/ 639324 w 1278647"/>
                <a:gd name="connsiteY1" fmla="*/ 0 h 1102282"/>
                <a:gd name="connsiteX2" fmla="*/ 1278647 w 1278647"/>
                <a:gd name="connsiteY2" fmla="*/ 1102282 h 1102282"/>
                <a:gd name="connsiteX3" fmla="*/ 0 w 1278647"/>
                <a:gd name="connsiteY3" fmla="*/ 1102282 h 1102282"/>
                <a:gd name="connsiteX0-1" fmla="*/ 0 w 1278647"/>
                <a:gd name="connsiteY0-2" fmla="*/ 1102282 h 1102282"/>
                <a:gd name="connsiteX1-3" fmla="*/ 639324 w 1278647"/>
                <a:gd name="connsiteY1-4" fmla="*/ 0 h 1102282"/>
                <a:gd name="connsiteX2-5" fmla="*/ 1278647 w 1278647"/>
                <a:gd name="connsiteY2-6" fmla="*/ 1102282 h 1102282"/>
                <a:gd name="connsiteX3-7" fmla="*/ 0 w 1278647"/>
                <a:gd name="connsiteY3-8" fmla="*/ 1102282 h 1102282"/>
                <a:gd name="connsiteX0-9" fmla="*/ 0 w 1278647"/>
                <a:gd name="connsiteY0-10" fmla="*/ 1102284 h 1102284"/>
                <a:gd name="connsiteX1-11" fmla="*/ 639324 w 1278647"/>
                <a:gd name="connsiteY1-12" fmla="*/ 2 h 1102284"/>
                <a:gd name="connsiteX2-13" fmla="*/ 1278647 w 1278647"/>
                <a:gd name="connsiteY2-14" fmla="*/ 1102284 h 1102284"/>
                <a:gd name="connsiteX3-15" fmla="*/ 0 w 1278647"/>
                <a:gd name="connsiteY3-16" fmla="*/ 1102284 h 110228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1278647" h="1102284">
                  <a:moveTo>
                    <a:pt x="0" y="1102284"/>
                  </a:moveTo>
                  <a:cubicBezTo>
                    <a:pt x="213108" y="734857"/>
                    <a:pt x="133608" y="-1665"/>
                    <a:pt x="639324" y="2"/>
                  </a:cubicBezTo>
                  <a:cubicBezTo>
                    <a:pt x="1145040" y="1669"/>
                    <a:pt x="1065539" y="734857"/>
                    <a:pt x="1278647" y="1102284"/>
                  </a:cubicBezTo>
                  <a:lnTo>
                    <a:pt x="0" y="1102284"/>
                  </a:lnTo>
                  <a:close/>
                </a:path>
              </a:pathLst>
            </a:custGeom>
            <a:solidFill>
              <a:schemeClr val="tx2">
                <a:lumMod val="75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376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/>
            </a:p>
          </p:txBody>
        </p:sp>
        <p:sp>
          <p:nvSpPr>
            <p:cNvPr id="21" name="原创设计师QQ598969553      _19"/>
            <p:cNvSpPr/>
            <p:nvPr/>
          </p:nvSpPr>
          <p:spPr>
            <a:xfrm>
              <a:off x="9931400" y="4018803"/>
              <a:ext cx="538930" cy="31810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91376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65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40%</a:t>
              </a:r>
            </a:p>
          </p:txBody>
        </p:sp>
      </p:grpSp>
      <p:grpSp>
        <p:nvGrpSpPr>
          <p:cNvPr id="90" name="组合 89"/>
          <p:cNvGrpSpPr/>
          <p:nvPr/>
        </p:nvGrpSpPr>
        <p:grpSpPr>
          <a:xfrm>
            <a:off x="5715000" y="1914836"/>
            <a:ext cx="762000" cy="1427406"/>
            <a:chOff x="5715000" y="1914836"/>
            <a:chExt cx="762000" cy="1427406"/>
          </a:xfrm>
        </p:grpSpPr>
        <p:sp>
          <p:nvSpPr>
            <p:cNvPr id="3" name="原创设计师QQ598969553      _1"/>
            <p:cNvSpPr/>
            <p:nvPr/>
          </p:nvSpPr>
          <p:spPr>
            <a:xfrm>
              <a:off x="5715000" y="2687420"/>
              <a:ext cx="762000" cy="275167"/>
            </a:xfrm>
            <a:prstGeom prst="rightArrow">
              <a:avLst>
                <a:gd name="adj1" fmla="val 19124"/>
                <a:gd name="adj2" fmla="val 5000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376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  <p:sp>
          <p:nvSpPr>
            <p:cNvPr id="4" name="原创设计师QQ598969553      _2"/>
            <p:cNvSpPr/>
            <p:nvPr/>
          </p:nvSpPr>
          <p:spPr>
            <a:xfrm flipH="1">
              <a:off x="5715000" y="2401670"/>
              <a:ext cx="762000" cy="275167"/>
            </a:xfrm>
            <a:prstGeom prst="rightArrow">
              <a:avLst>
                <a:gd name="adj1" fmla="val 19124"/>
                <a:gd name="adj2" fmla="val 5000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376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  <p:sp>
          <p:nvSpPr>
            <p:cNvPr id="22" name="原创设计师QQ598969553      _20"/>
            <p:cNvSpPr/>
            <p:nvPr/>
          </p:nvSpPr>
          <p:spPr>
            <a:xfrm>
              <a:off x="5727701" y="1914836"/>
              <a:ext cx="665567" cy="37965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91376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65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2016</a:t>
              </a:r>
            </a:p>
          </p:txBody>
        </p:sp>
        <p:sp>
          <p:nvSpPr>
            <p:cNvPr id="23" name="原创设计师QQ598969553      _21"/>
            <p:cNvSpPr/>
            <p:nvPr/>
          </p:nvSpPr>
          <p:spPr>
            <a:xfrm>
              <a:off x="5727701" y="2962586"/>
              <a:ext cx="665567" cy="37965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91376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65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2017</a:t>
              </a:r>
            </a:p>
          </p:txBody>
        </p:sp>
      </p:grpSp>
      <p:grpSp>
        <p:nvGrpSpPr>
          <p:cNvPr id="24" name="原创设计师QQ598969553      _22"/>
          <p:cNvGrpSpPr/>
          <p:nvPr/>
        </p:nvGrpSpPr>
        <p:grpSpPr>
          <a:xfrm>
            <a:off x="1238216" y="4567627"/>
            <a:ext cx="2705171" cy="503789"/>
            <a:chOff x="928662" y="3910468"/>
            <a:chExt cx="2028878" cy="377842"/>
          </a:xfrm>
          <a:solidFill>
            <a:schemeClr val="tx2">
              <a:lumMod val="75000"/>
            </a:schemeClr>
          </a:solidFill>
        </p:grpSpPr>
        <p:grpSp>
          <p:nvGrpSpPr>
            <p:cNvPr id="25" name="Group 299"/>
            <p:cNvGrpSpPr/>
            <p:nvPr/>
          </p:nvGrpSpPr>
          <p:grpSpPr>
            <a:xfrm>
              <a:off x="928662" y="3910468"/>
              <a:ext cx="148552" cy="377842"/>
              <a:chOff x="6141009" y="3540977"/>
              <a:chExt cx="85046" cy="216315"/>
            </a:xfrm>
            <a:grpFill/>
          </p:grpSpPr>
          <p:sp>
            <p:nvSpPr>
              <p:cNvPr id="54" name="Freeform 12"/>
              <p:cNvSpPr/>
              <p:nvPr/>
            </p:nvSpPr>
            <p:spPr bwMode="auto">
              <a:xfrm>
                <a:off x="6141009" y="3577954"/>
                <a:ext cx="85046" cy="179338"/>
              </a:xfrm>
              <a:custGeom>
                <a:avLst/>
                <a:gdLst>
                  <a:gd name="T0" fmla="*/ 59 w 78"/>
                  <a:gd name="T1" fmla="*/ 0 h 164"/>
                  <a:gd name="T2" fmla="*/ 20 w 78"/>
                  <a:gd name="T3" fmla="*/ 0 h 164"/>
                  <a:gd name="T4" fmla="*/ 0 w 78"/>
                  <a:gd name="T5" fmla="*/ 16 h 164"/>
                  <a:gd name="T6" fmla="*/ 0 w 78"/>
                  <a:gd name="T7" fmla="*/ 16 h 164"/>
                  <a:gd name="T8" fmla="*/ 0 w 78"/>
                  <a:gd name="T9" fmla="*/ 19 h 164"/>
                  <a:gd name="T10" fmla="*/ 0 w 78"/>
                  <a:gd name="T11" fmla="*/ 74 h 164"/>
                  <a:gd name="T12" fmla="*/ 7 w 78"/>
                  <a:gd name="T13" fmla="*/ 80 h 164"/>
                  <a:gd name="T14" fmla="*/ 13 w 78"/>
                  <a:gd name="T15" fmla="*/ 74 h 164"/>
                  <a:gd name="T16" fmla="*/ 13 w 78"/>
                  <a:gd name="T17" fmla="*/ 26 h 164"/>
                  <a:gd name="T18" fmla="*/ 19 w 78"/>
                  <a:gd name="T19" fmla="*/ 26 h 164"/>
                  <a:gd name="T20" fmla="*/ 19 w 78"/>
                  <a:gd name="T21" fmla="*/ 72 h 164"/>
                  <a:gd name="T22" fmla="*/ 19 w 78"/>
                  <a:gd name="T23" fmla="*/ 73 h 164"/>
                  <a:gd name="T24" fmla="*/ 19 w 78"/>
                  <a:gd name="T25" fmla="*/ 154 h 164"/>
                  <a:gd name="T26" fmla="*/ 28 w 78"/>
                  <a:gd name="T27" fmla="*/ 164 h 164"/>
                  <a:gd name="T28" fmla="*/ 37 w 78"/>
                  <a:gd name="T29" fmla="*/ 154 h 164"/>
                  <a:gd name="T30" fmla="*/ 37 w 78"/>
                  <a:gd name="T31" fmla="*/ 83 h 164"/>
                  <a:gd name="T32" fmla="*/ 41 w 78"/>
                  <a:gd name="T33" fmla="*/ 83 h 164"/>
                  <a:gd name="T34" fmla="*/ 41 w 78"/>
                  <a:gd name="T35" fmla="*/ 154 h 164"/>
                  <a:gd name="T36" fmla="*/ 50 w 78"/>
                  <a:gd name="T37" fmla="*/ 164 h 164"/>
                  <a:gd name="T38" fmla="*/ 59 w 78"/>
                  <a:gd name="T39" fmla="*/ 154 h 164"/>
                  <a:gd name="T40" fmla="*/ 59 w 78"/>
                  <a:gd name="T41" fmla="*/ 72 h 164"/>
                  <a:gd name="T42" fmla="*/ 59 w 78"/>
                  <a:gd name="T43" fmla="*/ 71 h 164"/>
                  <a:gd name="T44" fmla="*/ 59 w 78"/>
                  <a:gd name="T45" fmla="*/ 26 h 164"/>
                  <a:gd name="T46" fmla="*/ 64 w 78"/>
                  <a:gd name="T47" fmla="*/ 26 h 164"/>
                  <a:gd name="T48" fmla="*/ 64 w 78"/>
                  <a:gd name="T49" fmla="*/ 74 h 164"/>
                  <a:gd name="T50" fmla="*/ 71 w 78"/>
                  <a:gd name="T51" fmla="*/ 80 h 164"/>
                  <a:gd name="T52" fmla="*/ 78 w 78"/>
                  <a:gd name="T53" fmla="*/ 74 h 164"/>
                  <a:gd name="T54" fmla="*/ 78 w 78"/>
                  <a:gd name="T55" fmla="*/ 19 h 164"/>
                  <a:gd name="T56" fmla="*/ 78 w 78"/>
                  <a:gd name="T57" fmla="*/ 16 h 164"/>
                  <a:gd name="T58" fmla="*/ 78 w 78"/>
                  <a:gd name="T59" fmla="*/ 15 h 164"/>
                  <a:gd name="T60" fmla="*/ 59 w 78"/>
                  <a:gd name="T61" fmla="*/ 0 h 1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78" h="164">
                    <a:moveTo>
                      <a:pt x="59" y="0"/>
                    </a:moveTo>
                    <a:cubicBezTo>
                      <a:pt x="20" y="0"/>
                      <a:pt x="20" y="0"/>
                      <a:pt x="20" y="0"/>
                    </a:cubicBezTo>
                    <a:cubicBezTo>
                      <a:pt x="6" y="0"/>
                      <a:pt x="0" y="12"/>
                      <a:pt x="0" y="1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0" y="74"/>
                      <a:pt x="0" y="74"/>
                      <a:pt x="0" y="74"/>
                    </a:cubicBezTo>
                    <a:cubicBezTo>
                      <a:pt x="0" y="77"/>
                      <a:pt x="3" y="80"/>
                      <a:pt x="7" y="80"/>
                    </a:cubicBezTo>
                    <a:cubicBezTo>
                      <a:pt x="10" y="80"/>
                      <a:pt x="13" y="77"/>
                      <a:pt x="13" y="74"/>
                    </a:cubicBezTo>
                    <a:cubicBezTo>
                      <a:pt x="13" y="26"/>
                      <a:pt x="13" y="26"/>
                      <a:pt x="13" y="26"/>
                    </a:cubicBezTo>
                    <a:cubicBezTo>
                      <a:pt x="19" y="26"/>
                      <a:pt x="19" y="26"/>
                      <a:pt x="19" y="26"/>
                    </a:cubicBezTo>
                    <a:cubicBezTo>
                      <a:pt x="19" y="72"/>
                      <a:pt x="19" y="72"/>
                      <a:pt x="19" y="72"/>
                    </a:cubicBezTo>
                    <a:cubicBezTo>
                      <a:pt x="19" y="72"/>
                      <a:pt x="19" y="73"/>
                      <a:pt x="19" y="73"/>
                    </a:cubicBezTo>
                    <a:cubicBezTo>
                      <a:pt x="19" y="154"/>
                      <a:pt x="19" y="154"/>
                      <a:pt x="19" y="154"/>
                    </a:cubicBezTo>
                    <a:cubicBezTo>
                      <a:pt x="19" y="159"/>
                      <a:pt x="23" y="164"/>
                      <a:pt x="28" y="164"/>
                    </a:cubicBezTo>
                    <a:cubicBezTo>
                      <a:pt x="33" y="164"/>
                      <a:pt x="37" y="159"/>
                      <a:pt x="37" y="154"/>
                    </a:cubicBezTo>
                    <a:cubicBezTo>
                      <a:pt x="37" y="83"/>
                      <a:pt x="37" y="83"/>
                      <a:pt x="37" y="83"/>
                    </a:cubicBezTo>
                    <a:cubicBezTo>
                      <a:pt x="41" y="83"/>
                      <a:pt x="41" y="83"/>
                      <a:pt x="41" y="83"/>
                    </a:cubicBezTo>
                    <a:cubicBezTo>
                      <a:pt x="41" y="154"/>
                      <a:pt x="41" y="154"/>
                      <a:pt x="41" y="154"/>
                    </a:cubicBezTo>
                    <a:cubicBezTo>
                      <a:pt x="41" y="159"/>
                      <a:pt x="45" y="164"/>
                      <a:pt x="50" y="164"/>
                    </a:cubicBezTo>
                    <a:cubicBezTo>
                      <a:pt x="55" y="164"/>
                      <a:pt x="59" y="159"/>
                      <a:pt x="59" y="154"/>
                    </a:cubicBezTo>
                    <a:cubicBezTo>
                      <a:pt x="59" y="72"/>
                      <a:pt x="59" y="72"/>
                      <a:pt x="59" y="72"/>
                    </a:cubicBezTo>
                    <a:cubicBezTo>
                      <a:pt x="59" y="71"/>
                      <a:pt x="59" y="71"/>
                      <a:pt x="59" y="71"/>
                    </a:cubicBezTo>
                    <a:cubicBezTo>
                      <a:pt x="59" y="26"/>
                      <a:pt x="59" y="26"/>
                      <a:pt x="59" y="26"/>
                    </a:cubicBezTo>
                    <a:cubicBezTo>
                      <a:pt x="64" y="26"/>
                      <a:pt x="64" y="26"/>
                      <a:pt x="64" y="26"/>
                    </a:cubicBezTo>
                    <a:cubicBezTo>
                      <a:pt x="64" y="74"/>
                      <a:pt x="64" y="74"/>
                      <a:pt x="64" y="74"/>
                    </a:cubicBezTo>
                    <a:cubicBezTo>
                      <a:pt x="64" y="77"/>
                      <a:pt x="67" y="80"/>
                      <a:pt x="71" y="80"/>
                    </a:cubicBezTo>
                    <a:cubicBezTo>
                      <a:pt x="75" y="80"/>
                      <a:pt x="78" y="77"/>
                      <a:pt x="78" y="74"/>
                    </a:cubicBezTo>
                    <a:cubicBezTo>
                      <a:pt x="78" y="19"/>
                      <a:pt x="78" y="19"/>
                      <a:pt x="78" y="19"/>
                    </a:cubicBezTo>
                    <a:cubicBezTo>
                      <a:pt x="78" y="16"/>
                      <a:pt x="78" y="16"/>
                      <a:pt x="78" y="16"/>
                    </a:cubicBezTo>
                    <a:cubicBezTo>
                      <a:pt x="78" y="15"/>
                      <a:pt x="78" y="15"/>
                      <a:pt x="78" y="15"/>
                    </a:cubicBezTo>
                    <a:cubicBezTo>
                      <a:pt x="78" y="10"/>
                      <a:pt x="72" y="0"/>
                      <a:pt x="59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913765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dirty="0">
                  <a:latin typeface="+mn-lt"/>
                  <a:ea typeface="+mn-ea"/>
                </a:endParaRPr>
              </a:p>
            </p:txBody>
          </p:sp>
          <p:sp>
            <p:nvSpPr>
              <p:cNvPr id="55" name="Oval 13"/>
              <p:cNvSpPr>
                <a:spLocks noChangeArrowheads="1"/>
              </p:cNvSpPr>
              <p:nvPr/>
            </p:nvSpPr>
            <p:spPr bwMode="auto">
              <a:xfrm>
                <a:off x="6166893" y="3540977"/>
                <a:ext cx="33741" cy="33741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913765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dirty="0">
                  <a:latin typeface="+mn-lt"/>
                  <a:ea typeface="+mn-ea"/>
                </a:endParaRPr>
              </a:p>
            </p:txBody>
          </p:sp>
        </p:grpSp>
        <p:grpSp>
          <p:nvGrpSpPr>
            <p:cNvPr id="26" name="Group 299"/>
            <p:cNvGrpSpPr/>
            <p:nvPr/>
          </p:nvGrpSpPr>
          <p:grpSpPr>
            <a:xfrm>
              <a:off x="1137587" y="3910468"/>
              <a:ext cx="148552" cy="377842"/>
              <a:chOff x="6141009" y="3540977"/>
              <a:chExt cx="85046" cy="216315"/>
            </a:xfrm>
            <a:grpFill/>
          </p:grpSpPr>
          <p:sp>
            <p:nvSpPr>
              <p:cNvPr id="52" name="Freeform 12"/>
              <p:cNvSpPr/>
              <p:nvPr/>
            </p:nvSpPr>
            <p:spPr bwMode="auto">
              <a:xfrm>
                <a:off x="6141009" y="3577954"/>
                <a:ext cx="85046" cy="179338"/>
              </a:xfrm>
              <a:custGeom>
                <a:avLst/>
                <a:gdLst>
                  <a:gd name="T0" fmla="*/ 59 w 78"/>
                  <a:gd name="T1" fmla="*/ 0 h 164"/>
                  <a:gd name="T2" fmla="*/ 20 w 78"/>
                  <a:gd name="T3" fmla="*/ 0 h 164"/>
                  <a:gd name="T4" fmla="*/ 0 w 78"/>
                  <a:gd name="T5" fmla="*/ 16 h 164"/>
                  <a:gd name="T6" fmla="*/ 0 w 78"/>
                  <a:gd name="T7" fmla="*/ 16 h 164"/>
                  <a:gd name="T8" fmla="*/ 0 w 78"/>
                  <a:gd name="T9" fmla="*/ 19 h 164"/>
                  <a:gd name="T10" fmla="*/ 0 w 78"/>
                  <a:gd name="T11" fmla="*/ 74 h 164"/>
                  <a:gd name="T12" fmla="*/ 7 w 78"/>
                  <a:gd name="T13" fmla="*/ 80 h 164"/>
                  <a:gd name="T14" fmla="*/ 13 w 78"/>
                  <a:gd name="T15" fmla="*/ 74 h 164"/>
                  <a:gd name="T16" fmla="*/ 13 w 78"/>
                  <a:gd name="T17" fmla="*/ 26 h 164"/>
                  <a:gd name="T18" fmla="*/ 19 w 78"/>
                  <a:gd name="T19" fmla="*/ 26 h 164"/>
                  <a:gd name="T20" fmla="*/ 19 w 78"/>
                  <a:gd name="T21" fmla="*/ 72 h 164"/>
                  <a:gd name="T22" fmla="*/ 19 w 78"/>
                  <a:gd name="T23" fmla="*/ 73 h 164"/>
                  <a:gd name="T24" fmla="*/ 19 w 78"/>
                  <a:gd name="T25" fmla="*/ 154 h 164"/>
                  <a:gd name="T26" fmla="*/ 28 w 78"/>
                  <a:gd name="T27" fmla="*/ 164 h 164"/>
                  <a:gd name="T28" fmla="*/ 37 w 78"/>
                  <a:gd name="T29" fmla="*/ 154 h 164"/>
                  <a:gd name="T30" fmla="*/ 37 w 78"/>
                  <a:gd name="T31" fmla="*/ 83 h 164"/>
                  <a:gd name="T32" fmla="*/ 41 w 78"/>
                  <a:gd name="T33" fmla="*/ 83 h 164"/>
                  <a:gd name="T34" fmla="*/ 41 w 78"/>
                  <a:gd name="T35" fmla="*/ 154 h 164"/>
                  <a:gd name="T36" fmla="*/ 50 w 78"/>
                  <a:gd name="T37" fmla="*/ 164 h 164"/>
                  <a:gd name="T38" fmla="*/ 59 w 78"/>
                  <a:gd name="T39" fmla="*/ 154 h 164"/>
                  <a:gd name="T40" fmla="*/ 59 w 78"/>
                  <a:gd name="T41" fmla="*/ 72 h 164"/>
                  <a:gd name="T42" fmla="*/ 59 w 78"/>
                  <a:gd name="T43" fmla="*/ 71 h 164"/>
                  <a:gd name="T44" fmla="*/ 59 w 78"/>
                  <a:gd name="T45" fmla="*/ 26 h 164"/>
                  <a:gd name="T46" fmla="*/ 64 w 78"/>
                  <a:gd name="T47" fmla="*/ 26 h 164"/>
                  <a:gd name="T48" fmla="*/ 64 w 78"/>
                  <a:gd name="T49" fmla="*/ 74 h 164"/>
                  <a:gd name="T50" fmla="*/ 71 w 78"/>
                  <a:gd name="T51" fmla="*/ 80 h 164"/>
                  <a:gd name="T52" fmla="*/ 78 w 78"/>
                  <a:gd name="T53" fmla="*/ 74 h 164"/>
                  <a:gd name="T54" fmla="*/ 78 w 78"/>
                  <a:gd name="T55" fmla="*/ 19 h 164"/>
                  <a:gd name="T56" fmla="*/ 78 w 78"/>
                  <a:gd name="T57" fmla="*/ 16 h 164"/>
                  <a:gd name="T58" fmla="*/ 78 w 78"/>
                  <a:gd name="T59" fmla="*/ 15 h 164"/>
                  <a:gd name="T60" fmla="*/ 59 w 78"/>
                  <a:gd name="T61" fmla="*/ 0 h 1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78" h="164">
                    <a:moveTo>
                      <a:pt x="59" y="0"/>
                    </a:moveTo>
                    <a:cubicBezTo>
                      <a:pt x="20" y="0"/>
                      <a:pt x="20" y="0"/>
                      <a:pt x="20" y="0"/>
                    </a:cubicBezTo>
                    <a:cubicBezTo>
                      <a:pt x="6" y="0"/>
                      <a:pt x="0" y="12"/>
                      <a:pt x="0" y="1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0" y="74"/>
                      <a:pt x="0" y="74"/>
                      <a:pt x="0" y="74"/>
                    </a:cubicBezTo>
                    <a:cubicBezTo>
                      <a:pt x="0" y="77"/>
                      <a:pt x="3" y="80"/>
                      <a:pt x="7" y="80"/>
                    </a:cubicBezTo>
                    <a:cubicBezTo>
                      <a:pt x="10" y="80"/>
                      <a:pt x="13" y="77"/>
                      <a:pt x="13" y="74"/>
                    </a:cubicBezTo>
                    <a:cubicBezTo>
                      <a:pt x="13" y="26"/>
                      <a:pt x="13" y="26"/>
                      <a:pt x="13" y="26"/>
                    </a:cubicBezTo>
                    <a:cubicBezTo>
                      <a:pt x="19" y="26"/>
                      <a:pt x="19" y="26"/>
                      <a:pt x="19" y="26"/>
                    </a:cubicBezTo>
                    <a:cubicBezTo>
                      <a:pt x="19" y="72"/>
                      <a:pt x="19" y="72"/>
                      <a:pt x="19" y="72"/>
                    </a:cubicBezTo>
                    <a:cubicBezTo>
                      <a:pt x="19" y="72"/>
                      <a:pt x="19" y="73"/>
                      <a:pt x="19" y="73"/>
                    </a:cubicBezTo>
                    <a:cubicBezTo>
                      <a:pt x="19" y="154"/>
                      <a:pt x="19" y="154"/>
                      <a:pt x="19" y="154"/>
                    </a:cubicBezTo>
                    <a:cubicBezTo>
                      <a:pt x="19" y="159"/>
                      <a:pt x="23" y="164"/>
                      <a:pt x="28" y="164"/>
                    </a:cubicBezTo>
                    <a:cubicBezTo>
                      <a:pt x="33" y="164"/>
                      <a:pt x="37" y="159"/>
                      <a:pt x="37" y="154"/>
                    </a:cubicBezTo>
                    <a:cubicBezTo>
                      <a:pt x="37" y="83"/>
                      <a:pt x="37" y="83"/>
                      <a:pt x="37" y="83"/>
                    </a:cubicBezTo>
                    <a:cubicBezTo>
                      <a:pt x="41" y="83"/>
                      <a:pt x="41" y="83"/>
                      <a:pt x="41" y="83"/>
                    </a:cubicBezTo>
                    <a:cubicBezTo>
                      <a:pt x="41" y="154"/>
                      <a:pt x="41" y="154"/>
                      <a:pt x="41" y="154"/>
                    </a:cubicBezTo>
                    <a:cubicBezTo>
                      <a:pt x="41" y="159"/>
                      <a:pt x="45" y="164"/>
                      <a:pt x="50" y="164"/>
                    </a:cubicBezTo>
                    <a:cubicBezTo>
                      <a:pt x="55" y="164"/>
                      <a:pt x="59" y="159"/>
                      <a:pt x="59" y="154"/>
                    </a:cubicBezTo>
                    <a:cubicBezTo>
                      <a:pt x="59" y="72"/>
                      <a:pt x="59" y="72"/>
                      <a:pt x="59" y="72"/>
                    </a:cubicBezTo>
                    <a:cubicBezTo>
                      <a:pt x="59" y="71"/>
                      <a:pt x="59" y="71"/>
                      <a:pt x="59" y="71"/>
                    </a:cubicBezTo>
                    <a:cubicBezTo>
                      <a:pt x="59" y="26"/>
                      <a:pt x="59" y="26"/>
                      <a:pt x="59" y="26"/>
                    </a:cubicBezTo>
                    <a:cubicBezTo>
                      <a:pt x="64" y="26"/>
                      <a:pt x="64" y="26"/>
                      <a:pt x="64" y="26"/>
                    </a:cubicBezTo>
                    <a:cubicBezTo>
                      <a:pt x="64" y="74"/>
                      <a:pt x="64" y="74"/>
                      <a:pt x="64" y="74"/>
                    </a:cubicBezTo>
                    <a:cubicBezTo>
                      <a:pt x="64" y="77"/>
                      <a:pt x="67" y="80"/>
                      <a:pt x="71" y="80"/>
                    </a:cubicBezTo>
                    <a:cubicBezTo>
                      <a:pt x="75" y="80"/>
                      <a:pt x="78" y="77"/>
                      <a:pt x="78" y="74"/>
                    </a:cubicBezTo>
                    <a:cubicBezTo>
                      <a:pt x="78" y="19"/>
                      <a:pt x="78" y="19"/>
                      <a:pt x="78" y="19"/>
                    </a:cubicBezTo>
                    <a:cubicBezTo>
                      <a:pt x="78" y="16"/>
                      <a:pt x="78" y="16"/>
                      <a:pt x="78" y="16"/>
                    </a:cubicBezTo>
                    <a:cubicBezTo>
                      <a:pt x="78" y="15"/>
                      <a:pt x="78" y="15"/>
                      <a:pt x="78" y="15"/>
                    </a:cubicBezTo>
                    <a:cubicBezTo>
                      <a:pt x="78" y="10"/>
                      <a:pt x="72" y="0"/>
                      <a:pt x="59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913765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dirty="0">
                  <a:latin typeface="+mn-lt"/>
                  <a:ea typeface="+mn-ea"/>
                </a:endParaRPr>
              </a:p>
            </p:txBody>
          </p:sp>
          <p:sp>
            <p:nvSpPr>
              <p:cNvPr id="53" name="Oval 13"/>
              <p:cNvSpPr>
                <a:spLocks noChangeArrowheads="1"/>
              </p:cNvSpPr>
              <p:nvPr/>
            </p:nvSpPr>
            <p:spPr bwMode="auto">
              <a:xfrm>
                <a:off x="6166893" y="3540977"/>
                <a:ext cx="33741" cy="33741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913765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dirty="0">
                  <a:latin typeface="+mn-lt"/>
                  <a:ea typeface="+mn-ea"/>
                </a:endParaRPr>
              </a:p>
            </p:txBody>
          </p:sp>
        </p:grpSp>
        <p:grpSp>
          <p:nvGrpSpPr>
            <p:cNvPr id="27" name="Group 299"/>
            <p:cNvGrpSpPr/>
            <p:nvPr/>
          </p:nvGrpSpPr>
          <p:grpSpPr>
            <a:xfrm>
              <a:off x="1346512" y="3910468"/>
              <a:ext cx="148552" cy="377842"/>
              <a:chOff x="6141009" y="3540977"/>
              <a:chExt cx="85046" cy="216315"/>
            </a:xfrm>
            <a:grpFill/>
          </p:grpSpPr>
          <p:sp>
            <p:nvSpPr>
              <p:cNvPr id="50" name="Freeform 12"/>
              <p:cNvSpPr/>
              <p:nvPr/>
            </p:nvSpPr>
            <p:spPr bwMode="auto">
              <a:xfrm>
                <a:off x="6141009" y="3577954"/>
                <a:ext cx="85046" cy="179338"/>
              </a:xfrm>
              <a:custGeom>
                <a:avLst/>
                <a:gdLst>
                  <a:gd name="T0" fmla="*/ 59 w 78"/>
                  <a:gd name="T1" fmla="*/ 0 h 164"/>
                  <a:gd name="T2" fmla="*/ 20 w 78"/>
                  <a:gd name="T3" fmla="*/ 0 h 164"/>
                  <a:gd name="T4" fmla="*/ 0 w 78"/>
                  <a:gd name="T5" fmla="*/ 16 h 164"/>
                  <a:gd name="T6" fmla="*/ 0 w 78"/>
                  <a:gd name="T7" fmla="*/ 16 h 164"/>
                  <a:gd name="T8" fmla="*/ 0 w 78"/>
                  <a:gd name="T9" fmla="*/ 19 h 164"/>
                  <a:gd name="T10" fmla="*/ 0 w 78"/>
                  <a:gd name="T11" fmla="*/ 74 h 164"/>
                  <a:gd name="T12" fmla="*/ 7 w 78"/>
                  <a:gd name="T13" fmla="*/ 80 h 164"/>
                  <a:gd name="T14" fmla="*/ 13 w 78"/>
                  <a:gd name="T15" fmla="*/ 74 h 164"/>
                  <a:gd name="T16" fmla="*/ 13 w 78"/>
                  <a:gd name="T17" fmla="*/ 26 h 164"/>
                  <a:gd name="T18" fmla="*/ 19 w 78"/>
                  <a:gd name="T19" fmla="*/ 26 h 164"/>
                  <a:gd name="T20" fmla="*/ 19 w 78"/>
                  <a:gd name="T21" fmla="*/ 72 h 164"/>
                  <a:gd name="T22" fmla="*/ 19 w 78"/>
                  <a:gd name="T23" fmla="*/ 73 h 164"/>
                  <a:gd name="T24" fmla="*/ 19 w 78"/>
                  <a:gd name="T25" fmla="*/ 154 h 164"/>
                  <a:gd name="T26" fmla="*/ 28 w 78"/>
                  <a:gd name="T27" fmla="*/ 164 h 164"/>
                  <a:gd name="T28" fmla="*/ 37 w 78"/>
                  <a:gd name="T29" fmla="*/ 154 h 164"/>
                  <a:gd name="T30" fmla="*/ 37 w 78"/>
                  <a:gd name="T31" fmla="*/ 83 h 164"/>
                  <a:gd name="T32" fmla="*/ 41 w 78"/>
                  <a:gd name="T33" fmla="*/ 83 h 164"/>
                  <a:gd name="T34" fmla="*/ 41 w 78"/>
                  <a:gd name="T35" fmla="*/ 154 h 164"/>
                  <a:gd name="T36" fmla="*/ 50 w 78"/>
                  <a:gd name="T37" fmla="*/ 164 h 164"/>
                  <a:gd name="T38" fmla="*/ 59 w 78"/>
                  <a:gd name="T39" fmla="*/ 154 h 164"/>
                  <a:gd name="T40" fmla="*/ 59 w 78"/>
                  <a:gd name="T41" fmla="*/ 72 h 164"/>
                  <a:gd name="T42" fmla="*/ 59 w 78"/>
                  <a:gd name="T43" fmla="*/ 71 h 164"/>
                  <a:gd name="T44" fmla="*/ 59 w 78"/>
                  <a:gd name="T45" fmla="*/ 26 h 164"/>
                  <a:gd name="T46" fmla="*/ 64 w 78"/>
                  <a:gd name="T47" fmla="*/ 26 h 164"/>
                  <a:gd name="T48" fmla="*/ 64 w 78"/>
                  <a:gd name="T49" fmla="*/ 74 h 164"/>
                  <a:gd name="T50" fmla="*/ 71 w 78"/>
                  <a:gd name="T51" fmla="*/ 80 h 164"/>
                  <a:gd name="T52" fmla="*/ 78 w 78"/>
                  <a:gd name="T53" fmla="*/ 74 h 164"/>
                  <a:gd name="T54" fmla="*/ 78 w 78"/>
                  <a:gd name="T55" fmla="*/ 19 h 164"/>
                  <a:gd name="T56" fmla="*/ 78 w 78"/>
                  <a:gd name="T57" fmla="*/ 16 h 164"/>
                  <a:gd name="T58" fmla="*/ 78 w 78"/>
                  <a:gd name="T59" fmla="*/ 15 h 164"/>
                  <a:gd name="T60" fmla="*/ 59 w 78"/>
                  <a:gd name="T61" fmla="*/ 0 h 1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78" h="164">
                    <a:moveTo>
                      <a:pt x="59" y="0"/>
                    </a:moveTo>
                    <a:cubicBezTo>
                      <a:pt x="20" y="0"/>
                      <a:pt x="20" y="0"/>
                      <a:pt x="20" y="0"/>
                    </a:cubicBezTo>
                    <a:cubicBezTo>
                      <a:pt x="6" y="0"/>
                      <a:pt x="0" y="12"/>
                      <a:pt x="0" y="1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0" y="74"/>
                      <a:pt x="0" y="74"/>
                      <a:pt x="0" y="74"/>
                    </a:cubicBezTo>
                    <a:cubicBezTo>
                      <a:pt x="0" y="77"/>
                      <a:pt x="3" y="80"/>
                      <a:pt x="7" y="80"/>
                    </a:cubicBezTo>
                    <a:cubicBezTo>
                      <a:pt x="10" y="80"/>
                      <a:pt x="13" y="77"/>
                      <a:pt x="13" y="74"/>
                    </a:cubicBezTo>
                    <a:cubicBezTo>
                      <a:pt x="13" y="26"/>
                      <a:pt x="13" y="26"/>
                      <a:pt x="13" y="26"/>
                    </a:cubicBezTo>
                    <a:cubicBezTo>
                      <a:pt x="19" y="26"/>
                      <a:pt x="19" y="26"/>
                      <a:pt x="19" y="26"/>
                    </a:cubicBezTo>
                    <a:cubicBezTo>
                      <a:pt x="19" y="72"/>
                      <a:pt x="19" y="72"/>
                      <a:pt x="19" y="72"/>
                    </a:cubicBezTo>
                    <a:cubicBezTo>
                      <a:pt x="19" y="72"/>
                      <a:pt x="19" y="73"/>
                      <a:pt x="19" y="73"/>
                    </a:cubicBezTo>
                    <a:cubicBezTo>
                      <a:pt x="19" y="154"/>
                      <a:pt x="19" y="154"/>
                      <a:pt x="19" y="154"/>
                    </a:cubicBezTo>
                    <a:cubicBezTo>
                      <a:pt x="19" y="159"/>
                      <a:pt x="23" y="164"/>
                      <a:pt x="28" y="164"/>
                    </a:cubicBezTo>
                    <a:cubicBezTo>
                      <a:pt x="33" y="164"/>
                      <a:pt x="37" y="159"/>
                      <a:pt x="37" y="154"/>
                    </a:cubicBezTo>
                    <a:cubicBezTo>
                      <a:pt x="37" y="83"/>
                      <a:pt x="37" y="83"/>
                      <a:pt x="37" y="83"/>
                    </a:cubicBezTo>
                    <a:cubicBezTo>
                      <a:pt x="41" y="83"/>
                      <a:pt x="41" y="83"/>
                      <a:pt x="41" y="83"/>
                    </a:cubicBezTo>
                    <a:cubicBezTo>
                      <a:pt x="41" y="154"/>
                      <a:pt x="41" y="154"/>
                      <a:pt x="41" y="154"/>
                    </a:cubicBezTo>
                    <a:cubicBezTo>
                      <a:pt x="41" y="159"/>
                      <a:pt x="45" y="164"/>
                      <a:pt x="50" y="164"/>
                    </a:cubicBezTo>
                    <a:cubicBezTo>
                      <a:pt x="55" y="164"/>
                      <a:pt x="59" y="159"/>
                      <a:pt x="59" y="154"/>
                    </a:cubicBezTo>
                    <a:cubicBezTo>
                      <a:pt x="59" y="72"/>
                      <a:pt x="59" y="72"/>
                      <a:pt x="59" y="72"/>
                    </a:cubicBezTo>
                    <a:cubicBezTo>
                      <a:pt x="59" y="71"/>
                      <a:pt x="59" y="71"/>
                      <a:pt x="59" y="71"/>
                    </a:cubicBezTo>
                    <a:cubicBezTo>
                      <a:pt x="59" y="26"/>
                      <a:pt x="59" y="26"/>
                      <a:pt x="59" y="26"/>
                    </a:cubicBezTo>
                    <a:cubicBezTo>
                      <a:pt x="64" y="26"/>
                      <a:pt x="64" y="26"/>
                      <a:pt x="64" y="26"/>
                    </a:cubicBezTo>
                    <a:cubicBezTo>
                      <a:pt x="64" y="74"/>
                      <a:pt x="64" y="74"/>
                      <a:pt x="64" y="74"/>
                    </a:cubicBezTo>
                    <a:cubicBezTo>
                      <a:pt x="64" y="77"/>
                      <a:pt x="67" y="80"/>
                      <a:pt x="71" y="80"/>
                    </a:cubicBezTo>
                    <a:cubicBezTo>
                      <a:pt x="75" y="80"/>
                      <a:pt x="78" y="77"/>
                      <a:pt x="78" y="74"/>
                    </a:cubicBezTo>
                    <a:cubicBezTo>
                      <a:pt x="78" y="19"/>
                      <a:pt x="78" y="19"/>
                      <a:pt x="78" y="19"/>
                    </a:cubicBezTo>
                    <a:cubicBezTo>
                      <a:pt x="78" y="16"/>
                      <a:pt x="78" y="16"/>
                      <a:pt x="78" y="16"/>
                    </a:cubicBezTo>
                    <a:cubicBezTo>
                      <a:pt x="78" y="15"/>
                      <a:pt x="78" y="15"/>
                      <a:pt x="78" y="15"/>
                    </a:cubicBezTo>
                    <a:cubicBezTo>
                      <a:pt x="78" y="10"/>
                      <a:pt x="72" y="0"/>
                      <a:pt x="59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913765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dirty="0">
                  <a:latin typeface="+mn-lt"/>
                  <a:ea typeface="+mn-ea"/>
                </a:endParaRPr>
              </a:p>
            </p:txBody>
          </p:sp>
          <p:sp>
            <p:nvSpPr>
              <p:cNvPr id="51" name="Oval 13"/>
              <p:cNvSpPr>
                <a:spLocks noChangeArrowheads="1"/>
              </p:cNvSpPr>
              <p:nvPr/>
            </p:nvSpPr>
            <p:spPr bwMode="auto">
              <a:xfrm>
                <a:off x="6166893" y="3540977"/>
                <a:ext cx="33741" cy="33741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913765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dirty="0">
                  <a:latin typeface="+mn-lt"/>
                  <a:ea typeface="+mn-ea"/>
                </a:endParaRPr>
              </a:p>
            </p:txBody>
          </p:sp>
        </p:grpSp>
        <p:grpSp>
          <p:nvGrpSpPr>
            <p:cNvPr id="29" name="Group 299"/>
            <p:cNvGrpSpPr/>
            <p:nvPr/>
          </p:nvGrpSpPr>
          <p:grpSpPr>
            <a:xfrm>
              <a:off x="1555437" y="3910468"/>
              <a:ext cx="148552" cy="377842"/>
              <a:chOff x="6141009" y="3540977"/>
              <a:chExt cx="85046" cy="216315"/>
            </a:xfrm>
            <a:grpFill/>
          </p:grpSpPr>
          <p:sp>
            <p:nvSpPr>
              <p:cNvPr id="48" name="Freeform 12"/>
              <p:cNvSpPr/>
              <p:nvPr/>
            </p:nvSpPr>
            <p:spPr bwMode="auto">
              <a:xfrm>
                <a:off x="6141009" y="3577954"/>
                <a:ext cx="85046" cy="179338"/>
              </a:xfrm>
              <a:custGeom>
                <a:avLst/>
                <a:gdLst>
                  <a:gd name="T0" fmla="*/ 59 w 78"/>
                  <a:gd name="T1" fmla="*/ 0 h 164"/>
                  <a:gd name="T2" fmla="*/ 20 w 78"/>
                  <a:gd name="T3" fmla="*/ 0 h 164"/>
                  <a:gd name="T4" fmla="*/ 0 w 78"/>
                  <a:gd name="T5" fmla="*/ 16 h 164"/>
                  <a:gd name="T6" fmla="*/ 0 w 78"/>
                  <a:gd name="T7" fmla="*/ 16 h 164"/>
                  <a:gd name="T8" fmla="*/ 0 w 78"/>
                  <a:gd name="T9" fmla="*/ 19 h 164"/>
                  <a:gd name="T10" fmla="*/ 0 w 78"/>
                  <a:gd name="T11" fmla="*/ 74 h 164"/>
                  <a:gd name="T12" fmla="*/ 7 w 78"/>
                  <a:gd name="T13" fmla="*/ 80 h 164"/>
                  <a:gd name="T14" fmla="*/ 13 w 78"/>
                  <a:gd name="T15" fmla="*/ 74 h 164"/>
                  <a:gd name="T16" fmla="*/ 13 w 78"/>
                  <a:gd name="T17" fmla="*/ 26 h 164"/>
                  <a:gd name="T18" fmla="*/ 19 w 78"/>
                  <a:gd name="T19" fmla="*/ 26 h 164"/>
                  <a:gd name="T20" fmla="*/ 19 w 78"/>
                  <a:gd name="T21" fmla="*/ 72 h 164"/>
                  <a:gd name="T22" fmla="*/ 19 w 78"/>
                  <a:gd name="T23" fmla="*/ 73 h 164"/>
                  <a:gd name="T24" fmla="*/ 19 w 78"/>
                  <a:gd name="T25" fmla="*/ 154 h 164"/>
                  <a:gd name="T26" fmla="*/ 28 w 78"/>
                  <a:gd name="T27" fmla="*/ 164 h 164"/>
                  <a:gd name="T28" fmla="*/ 37 w 78"/>
                  <a:gd name="T29" fmla="*/ 154 h 164"/>
                  <a:gd name="T30" fmla="*/ 37 w 78"/>
                  <a:gd name="T31" fmla="*/ 83 h 164"/>
                  <a:gd name="T32" fmla="*/ 41 w 78"/>
                  <a:gd name="T33" fmla="*/ 83 h 164"/>
                  <a:gd name="T34" fmla="*/ 41 w 78"/>
                  <a:gd name="T35" fmla="*/ 154 h 164"/>
                  <a:gd name="T36" fmla="*/ 50 w 78"/>
                  <a:gd name="T37" fmla="*/ 164 h 164"/>
                  <a:gd name="T38" fmla="*/ 59 w 78"/>
                  <a:gd name="T39" fmla="*/ 154 h 164"/>
                  <a:gd name="T40" fmla="*/ 59 w 78"/>
                  <a:gd name="T41" fmla="*/ 72 h 164"/>
                  <a:gd name="T42" fmla="*/ 59 w 78"/>
                  <a:gd name="T43" fmla="*/ 71 h 164"/>
                  <a:gd name="T44" fmla="*/ 59 w 78"/>
                  <a:gd name="T45" fmla="*/ 26 h 164"/>
                  <a:gd name="T46" fmla="*/ 64 w 78"/>
                  <a:gd name="T47" fmla="*/ 26 h 164"/>
                  <a:gd name="T48" fmla="*/ 64 w 78"/>
                  <a:gd name="T49" fmla="*/ 74 h 164"/>
                  <a:gd name="T50" fmla="*/ 71 w 78"/>
                  <a:gd name="T51" fmla="*/ 80 h 164"/>
                  <a:gd name="T52" fmla="*/ 78 w 78"/>
                  <a:gd name="T53" fmla="*/ 74 h 164"/>
                  <a:gd name="T54" fmla="*/ 78 w 78"/>
                  <a:gd name="T55" fmla="*/ 19 h 164"/>
                  <a:gd name="T56" fmla="*/ 78 w 78"/>
                  <a:gd name="T57" fmla="*/ 16 h 164"/>
                  <a:gd name="T58" fmla="*/ 78 w 78"/>
                  <a:gd name="T59" fmla="*/ 15 h 164"/>
                  <a:gd name="T60" fmla="*/ 59 w 78"/>
                  <a:gd name="T61" fmla="*/ 0 h 1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78" h="164">
                    <a:moveTo>
                      <a:pt x="59" y="0"/>
                    </a:moveTo>
                    <a:cubicBezTo>
                      <a:pt x="20" y="0"/>
                      <a:pt x="20" y="0"/>
                      <a:pt x="20" y="0"/>
                    </a:cubicBezTo>
                    <a:cubicBezTo>
                      <a:pt x="6" y="0"/>
                      <a:pt x="0" y="12"/>
                      <a:pt x="0" y="1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0" y="74"/>
                      <a:pt x="0" y="74"/>
                      <a:pt x="0" y="74"/>
                    </a:cubicBezTo>
                    <a:cubicBezTo>
                      <a:pt x="0" y="77"/>
                      <a:pt x="3" y="80"/>
                      <a:pt x="7" y="80"/>
                    </a:cubicBezTo>
                    <a:cubicBezTo>
                      <a:pt x="10" y="80"/>
                      <a:pt x="13" y="77"/>
                      <a:pt x="13" y="74"/>
                    </a:cubicBezTo>
                    <a:cubicBezTo>
                      <a:pt x="13" y="26"/>
                      <a:pt x="13" y="26"/>
                      <a:pt x="13" y="26"/>
                    </a:cubicBezTo>
                    <a:cubicBezTo>
                      <a:pt x="19" y="26"/>
                      <a:pt x="19" y="26"/>
                      <a:pt x="19" y="26"/>
                    </a:cubicBezTo>
                    <a:cubicBezTo>
                      <a:pt x="19" y="72"/>
                      <a:pt x="19" y="72"/>
                      <a:pt x="19" y="72"/>
                    </a:cubicBezTo>
                    <a:cubicBezTo>
                      <a:pt x="19" y="72"/>
                      <a:pt x="19" y="73"/>
                      <a:pt x="19" y="73"/>
                    </a:cubicBezTo>
                    <a:cubicBezTo>
                      <a:pt x="19" y="154"/>
                      <a:pt x="19" y="154"/>
                      <a:pt x="19" y="154"/>
                    </a:cubicBezTo>
                    <a:cubicBezTo>
                      <a:pt x="19" y="159"/>
                      <a:pt x="23" y="164"/>
                      <a:pt x="28" y="164"/>
                    </a:cubicBezTo>
                    <a:cubicBezTo>
                      <a:pt x="33" y="164"/>
                      <a:pt x="37" y="159"/>
                      <a:pt x="37" y="154"/>
                    </a:cubicBezTo>
                    <a:cubicBezTo>
                      <a:pt x="37" y="83"/>
                      <a:pt x="37" y="83"/>
                      <a:pt x="37" y="83"/>
                    </a:cubicBezTo>
                    <a:cubicBezTo>
                      <a:pt x="41" y="83"/>
                      <a:pt x="41" y="83"/>
                      <a:pt x="41" y="83"/>
                    </a:cubicBezTo>
                    <a:cubicBezTo>
                      <a:pt x="41" y="154"/>
                      <a:pt x="41" y="154"/>
                      <a:pt x="41" y="154"/>
                    </a:cubicBezTo>
                    <a:cubicBezTo>
                      <a:pt x="41" y="159"/>
                      <a:pt x="45" y="164"/>
                      <a:pt x="50" y="164"/>
                    </a:cubicBezTo>
                    <a:cubicBezTo>
                      <a:pt x="55" y="164"/>
                      <a:pt x="59" y="159"/>
                      <a:pt x="59" y="154"/>
                    </a:cubicBezTo>
                    <a:cubicBezTo>
                      <a:pt x="59" y="72"/>
                      <a:pt x="59" y="72"/>
                      <a:pt x="59" y="72"/>
                    </a:cubicBezTo>
                    <a:cubicBezTo>
                      <a:pt x="59" y="71"/>
                      <a:pt x="59" y="71"/>
                      <a:pt x="59" y="71"/>
                    </a:cubicBezTo>
                    <a:cubicBezTo>
                      <a:pt x="59" y="26"/>
                      <a:pt x="59" y="26"/>
                      <a:pt x="59" y="26"/>
                    </a:cubicBezTo>
                    <a:cubicBezTo>
                      <a:pt x="64" y="26"/>
                      <a:pt x="64" y="26"/>
                      <a:pt x="64" y="26"/>
                    </a:cubicBezTo>
                    <a:cubicBezTo>
                      <a:pt x="64" y="74"/>
                      <a:pt x="64" y="74"/>
                      <a:pt x="64" y="74"/>
                    </a:cubicBezTo>
                    <a:cubicBezTo>
                      <a:pt x="64" y="77"/>
                      <a:pt x="67" y="80"/>
                      <a:pt x="71" y="80"/>
                    </a:cubicBezTo>
                    <a:cubicBezTo>
                      <a:pt x="75" y="80"/>
                      <a:pt x="78" y="77"/>
                      <a:pt x="78" y="74"/>
                    </a:cubicBezTo>
                    <a:cubicBezTo>
                      <a:pt x="78" y="19"/>
                      <a:pt x="78" y="19"/>
                      <a:pt x="78" y="19"/>
                    </a:cubicBezTo>
                    <a:cubicBezTo>
                      <a:pt x="78" y="16"/>
                      <a:pt x="78" y="16"/>
                      <a:pt x="78" y="16"/>
                    </a:cubicBezTo>
                    <a:cubicBezTo>
                      <a:pt x="78" y="15"/>
                      <a:pt x="78" y="15"/>
                      <a:pt x="78" y="15"/>
                    </a:cubicBezTo>
                    <a:cubicBezTo>
                      <a:pt x="78" y="10"/>
                      <a:pt x="72" y="0"/>
                      <a:pt x="59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913765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dirty="0">
                  <a:latin typeface="+mn-lt"/>
                  <a:ea typeface="+mn-ea"/>
                </a:endParaRPr>
              </a:p>
            </p:txBody>
          </p:sp>
          <p:sp>
            <p:nvSpPr>
              <p:cNvPr id="49" name="Oval 13"/>
              <p:cNvSpPr>
                <a:spLocks noChangeArrowheads="1"/>
              </p:cNvSpPr>
              <p:nvPr/>
            </p:nvSpPr>
            <p:spPr bwMode="auto">
              <a:xfrm>
                <a:off x="6166893" y="3540977"/>
                <a:ext cx="33741" cy="33741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913765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dirty="0">
                  <a:latin typeface="+mn-lt"/>
                  <a:ea typeface="+mn-ea"/>
                </a:endParaRPr>
              </a:p>
            </p:txBody>
          </p:sp>
        </p:grpSp>
        <p:grpSp>
          <p:nvGrpSpPr>
            <p:cNvPr id="30" name="Group 299"/>
            <p:cNvGrpSpPr/>
            <p:nvPr/>
          </p:nvGrpSpPr>
          <p:grpSpPr>
            <a:xfrm>
              <a:off x="1764362" y="3910468"/>
              <a:ext cx="148552" cy="377842"/>
              <a:chOff x="6141009" y="3540977"/>
              <a:chExt cx="85046" cy="216315"/>
            </a:xfrm>
            <a:grpFill/>
          </p:grpSpPr>
          <p:sp>
            <p:nvSpPr>
              <p:cNvPr id="46" name="Freeform 12"/>
              <p:cNvSpPr/>
              <p:nvPr/>
            </p:nvSpPr>
            <p:spPr bwMode="auto">
              <a:xfrm>
                <a:off x="6141009" y="3577954"/>
                <a:ext cx="85046" cy="179338"/>
              </a:xfrm>
              <a:custGeom>
                <a:avLst/>
                <a:gdLst>
                  <a:gd name="T0" fmla="*/ 59 w 78"/>
                  <a:gd name="T1" fmla="*/ 0 h 164"/>
                  <a:gd name="T2" fmla="*/ 20 w 78"/>
                  <a:gd name="T3" fmla="*/ 0 h 164"/>
                  <a:gd name="T4" fmla="*/ 0 w 78"/>
                  <a:gd name="T5" fmla="*/ 16 h 164"/>
                  <a:gd name="T6" fmla="*/ 0 w 78"/>
                  <a:gd name="T7" fmla="*/ 16 h 164"/>
                  <a:gd name="T8" fmla="*/ 0 w 78"/>
                  <a:gd name="T9" fmla="*/ 19 h 164"/>
                  <a:gd name="T10" fmla="*/ 0 w 78"/>
                  <a:gd name="T11" fmla="*/ 74 h 164"/>
                  <a:gd name="T12" fmla="*/ 7 w 78"/>
                  <a:gd name="T13" fmla="*/ 80 h 164"/>
                  <a:gd name="T14" fmla="*/ 13 w 78"/>
                  <a:gd name="T15" fmla="*/ 74 h 164"/>
                  <a:gd name="T16" fmla="*/ 13 w 78"/>
                  <a:gd name="T17" fmla="*/ 26 h 164"/>
                  <a:gd name="T18" fmla="*/ 19 w 78"/>
                  <a:gd name="T19" fmla="*/ 26 h 164"/>
                  <a:gd name="T20" fmla="*/ 19 w 78"/>
                  <a:gd name="T21" fmla="*/ 72 h 164"/>
                  <a:gd name="T22" fmla="*/ 19 w 78"/>
                  <a:gd name="T23" fmla="*/ 73 h 164"/>
                  <a:gd name="T24" fmla="*/ 19 w 78"/>
                  <a:gd name="T25" fmla="*/ 154 h 164"/>
                  <a:gd name="T26" fmla="*/ 28 w 78"/>
                  <a:gd name="T27" fmla="*/ 164 h 164"/>
                  <a:gd name="T28" fmla="*/ 37 w 78"/>
                  <a:gd name="T29" fmla="*/ 154 h 164"/>
                  <a:gd name="T30" fmla="*/ 37 w 78"/>
                  <a:gd name="T31" fmla="*/ 83 h 164"/>
                  <a:gd name="T32" fmla="*/ 41 w 78"/>
                  <a:gd name="T33" fmla="*/ 83 h 164"/>
                  <a:gd name="T34" fmla="*/ 41 w 78"/>
                  <a:gd name="T35" fmla="*/ 154 h 164"/>
                  <a:gd name="T36" fmla="*/ 50 w 78"/>
                  <a:gd name="T37" fmla="*/ 164 h 164"/>
                  <a:gd name="T38" fmla="*/ 59 w 78"/>
                  <a:gd name="T39" fmla="*/ 154 h 164"/>
                  <a:gd name="T40" fmla="*/ 59 w 78"/>
                  <a:gd name="T41" fmla="*/ 72 h 164"/>
                  <a:gd name="T42" fmla="*/ 59 w 78"/>
                  <a:gd name="T43" fmla="*/ 71 h 164"/>
                  <a:gd name="T44" fmla="*/ 59 w 78"/>
                  <a:gd name="T45" fmla="*/ 26 h 164"/>
                  <a:gd name="T46" fmla="*/ 64 w 78"/>
                  <a:gd name="T47" fmla="*/ 26 h 164"/>
                  <a:gd name="T48" fmla="*/ 64 w 78"/>
                  <a:gd name="T49" fmla="*/ 74 h 164"/>
                  <a:gd name="T50" fmla="*/ 71 w 78"/>
                  <a:gd name="T51" fmla="*/ 80 h 164"/>
                  <a:gd name="T52" fmla="*/ 78 w 78"/>
                  <a:gd name="T53" fmla="*/ 74 h 164"/>
                  <a:gd name="T54" fmla="*/ 78 w 78"/>
                  <a:gd name="T55" fmla="*/ 19 h 164"/>
                  <a:gd name="T56" fmla="*/ 78 w 78"/>
                  <a:gd name="T57" fmla="*/ 16 h 164"/>
                  <a:gd name="T58" fmla="*/ 78 w 78"/>
                  <a:gd name="T59" fmla="*/ 15 h 164"/>
                  <a:gd name="T60" fmla="*/ 59 w 78"/>
                  <a:gd name="T61" fmla="*/ 0 h 1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78" h="164">
                    <a:moveTo>
                      <a:pt x="59" y="0"/>
                    </a:moveTo>
                    <a:cubicBezTo>
                      <a:pt x="20" y="0"/>
                      <a:pt x="20" y="0"/>
                      <a:pt x="20" y="0"/>
                    </a:cubicBezTo>
                    <a:cubicBezTo>
                      <a:pt x="6" y="0"/>
                      <a:pt x="0" y="12"/>
                      <a:pt x="0" y="1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0" y="74"/>
                      <a:pt x="0" y="74"/>
                      <a:pt x="0" y="74"/>
                    </a:cubicBezTo>
                    <a:cubicBezTo>
                      <a:pt x="0" y="77"/>
                      <a:pt x="3" y="80"/>
                      <a:pt x="7" y="80"/>
                    </a:cubicBezTo>
                    <a:cubicBezTo>
                      <a:pt x="10" y="80"/>
                      <a:pt x="13" y="77"/>
                      <a:pt x="13" y="74"/>
                    </a:cubicBezTo>
                    <a:cubicBezTo>
                      <a:pt x="13" y="26"/>
                      <a:pt x="13" y="26"/>
                      <a:pt x="13" y="26"/>
                    </a:cubicBezTo>
                    <a:cubicBezTo>
                      <a:pt x="19" y="26"/>
                      <a:pt x="19" y="26"/>
                      <a:pt x="19" y="26"/>
                    </a:cubicBezTo>
                    <a:cubicBezTo>
                      <a:pt x="19" y="72"/>
                      <a:pt x="19" y="72"/>
                      <a:pt x="19" y="72"/>
                    </a:cubicBezTo>
                    <a:cubicBezTo>
                      <a:pt x="19" y="72"/>
                      <a:pt x="19" y="73"/>
                      <a:pt x="19" y="73"/>
                    </a:cubicBezTo>
                    <a:cubicBezTo>
                      <a:pt x="19" y="154"/>
                      <a:pt x="19" y="154"/>
                      <a:pt x="19" y="154"/>
                    </a:cubicBezTo>
                    <a:cubicBezTo>
                      <a:pt x="19" y="159"/>
                      <a:pt x="23" y="164"/>
                      <a:pt x="28" y="164"/>
                    </a:cubicBezTo>
                    <a:cubicBezTo>
                      <a:pt x="33" y="164"/>
                      <a:pt x="37" y="159"/>
                      <a:pt x="37" y="154"/>
                    </a:cubicBezTo>
                    <a:cubicBezTo>
                      <a:pt x="37" y="83"/>
                      <a:pt x="37" y="83"/>
                      <a:pt x="37" y="83"/>
                    </a:cubicBezTo>
                    <a:cubicBezTo>
                      <a:pt x="41" y="83"/>
                      <a:pt x="41" y="83"/>
                      <a:pt x="41" y="83"/>
                    </a:cubicBezTo>
                    <a:cubicBezTo>
                      <a:pt x="41" y="154"/>
                      <a:pt x="41" y="154"/>
                      <a:pt x="41" y="154"/>
                    </a:cubicBezTo>
                    <a:cubicBezTo>
                      <a:pt x="41" y="159"/>
                      <a:pt x="45" y="164"/>
                      <a:pt x="50" y="164"/>
                    </a:cubicBezTo>
                    <a:cubicBezTo>
                      <a:pt x="55" y="164"/>
                      <a:pt x="59" y="159"/>
                      <a:pt x="59" y="154"/>
                    </a:cubicBezTo>
                    <a:cubicBezTo>
                      <a:pt x="59" y="72"/>
                      <a:pt x="59" y="72"/>
                      <a:pt x="59" y="72"/>
                    </a:cubicBezTo>
                    <a:cubicBezTo>
                      <a:pt x="59" y="71"/>
                      <a:pt x="59" y="71"/>
                      <a:pt x="59" y="71"/>
                    </a:cubicBezTo>
                    <a:cubicBezTo>
                      <a:pt x="59" y="26"/>
                      <a:pt x="59" y="26"/>
                      <a:pt x="59" y="26"/>
                    </a:cubicBezTo>
                    <a:cubicBezTo>
                      <a:pt x="64" y="26"/>
                      <a:pt x="64" y="26"/>
                      <a:pt x="64" y="26"/>
                    </a:cubicBezTo>
                    <a:cubicBezTo>
                      <a:pt x="64" y="74"/>
                      <a:pt x="64" y="74"/>
                      <a:pt x="64" y="74"/>
                    </a:cubicBezTo>
                    <a:cubicBezTo>
                      <a:pt x="64" y="77"/>
                      <a:pt x="67" y="80"/>
                      <a:pt x="71" y="80"/>
                    </a:cubicBezTo>
                    <a:cubicBezTo>
                      <a:pt x="75" y="80"/>
                      <a:pt x="78" y="77"/>
                      <a:pt x="78" y="74"/>
                    </a:cubicBezTo>
                    <a:cubicBezTo>
                      <a:pt x="78" y="19"/>
                      <a:pt x="78" y="19"/>
                      <a:pt x="78" y="19"/>
                    </a:cubicBezTo>
                    <a:cubicBezTo>
                      <a:pt x="78" y="16"/>
                      <a:pt x="78" y="16"/>
                      <a:pt x="78" y="16"/>
                    </a:cubicBezTo>
                    <a:cubicBezTo>
                      <a:pt x="78" y="15"/>
                      <a:pt x="78" y="15"/>
                      <a:pt x="78" y="15"/>
                    </a:cubicBezTo>
                    <a:cubicBezTo>
                      <a:pt x="78" y="10"/>
                      <a:pt x="72" y="0"/>
                      <a:pt x="59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913765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dirty="0">
                  <a:latin typeface="+mn-lt"/>
                  <a:ea typeface="+mn-ea"/>
                </a:endParaRPr>
              </a:p>
            </p:txBody>
          </p:sp>
          <p:sp>
            <p:nvSpPr>
              <p:cNvPr id="47" name="Oval 13"/>
              <p:cNvSpPr>
                <a:spLocks noChangeArrowheads="1"/>
              </p:cNvSpPr>
              <p:nvPr/>
            </p:nvSpPr>
            <p:spPr bwMode="auto">
              <a:xfrm>
                <a:off x="6166893" y="3540977"/>
                <a:ext cx="33741" cy="33741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913765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dirty="0">
                  <a:latin typeface="+mn-lt"/>
                  <a:ea typeface="+mn-ea"/>
                </a:endParaRPr>
              </a:p>
            </p:txBody>
          </p:sp>
        </p:grpSp>
        <p:grpSp>
          <p:nvGrpSpPr>
            <p:cNvPr id="31" name="Group 299"/>
            <p:cNvGrpSpPr/>
            <p:nvPr/>
          </p:nvGrpSpPr>
          <p:grpSpPr>
            <a:xfrm>
              <a:off x="1973287" y="3910468"/>
              <a:ext cx="148552" cy="377842"/>
              <a:chOff x="6141009" y="3540977"/>
              <a:chExt cx="85046" cy="216315"/>
            </a:xfrm>
            <a:grpFill/>
          </p:grpSpPr>
          <p:sp>
            <p:nvSpPr>
              <p:cNvPr id="44" name="Freeform 12"/>
              <p:cNvSpPr/>
              <p:nvPr/>
            </p:nvSpPr>
            <p:spPr bwMode="auto">
              <a:xfrm>
                <a:off x="6141009" y="3577954"/>
                <a:ext cx="85046" cy="179338"/>
              </a:xfrm>
              <a:custGeom>
                <a:avLst/>
                <a:gdLst>
                  <a:gd name="T0" fmla="*/ 59 w 78"/>
                  <a:gd name="T1" fmla="*/ 0 h 164"/>
                  <a:gd name="T2" fmla="*/ 20 w 78"/>
                  <a:gd name="T3" fmla="*/ 0 h 164"/>
                  <a:gd name="T4" fmla="*/ 0 w 78"/>
                  <a:gd name="T5" fmla="*/ 16 h 164"/>
                  <a:gd name="T6" fmla="*/ 0 w 78"/>
                  <a:gd name="T7" fmla="*/ 16 h 164"/>
                  <a:gd name="T8" fmla="*/ 0 w 78"/>
                  <a:gd name="T9" fmla="*/ 19 h 164"/>
                  <a:gd name="T10" fmla="*/ 0 w 78"/>
                  <a:gd name="T11" fmla="*/ 74 h 164"/>
                  <a:gd name="T12" fmla="*/ 7 w 78"/>
                  <a:gd name="T13" fmla="*/ 80 h 164"/>
                  <a:gd name="T14" fmla="*/ 13 w 78"/>
                  <a:gd name="T15" fmla="*/ 74 h 164"/>
                  <a:gd name="T16" fmla="*/ 13 w 78"/>
                  <a:gd name="T17" fmla="*/ 26 h 164"/>
                  <a:gd name="T18" fmla="*/ 19 w 78"/>
                  <a:gd name="T19" fmla="*/ 26 h 164"/>
                  <a:gd name="T20" fmla="*/ 19 w 78"/>
                  <a:gd name="T21" fmla="*/ 72 h 164"/>
                  <a:gd name="T22" fmla="*/ 19 w 78"/>
                  <a:gd name="T23" fmla="*/ 73 h 164"/>
                  <a:gd name="T24" fmla="*/ 19 w 78"/>
                  <a:gd name="T25" fmla="*/ 154 h 164"/>
                  <a:gd name="T26" fmla="*/ 28 w 78"/>
                  <a:gd name="T27" fmla="*/ 164 h 164"/>
                  <a:gd name="T28" fmla="*/ 37 w 78"/>
                  <a:gd name="T29" fmla="*/ 154 h 164"/>
                  <a:gd name="T30" fmla="*/ 37 w 78"/>
                  <a:gd name="T31" fmla="*/ 83 h 164"/>
                  <a:gd name="T32" fmla="*/ 41 w 78"/>
                  <a:gd name="T33" fmla="*/ 83 h 164"/>
                  <a:gd name="T34" fmla="*/ 41 w 78"/>
                  <a:gd name="T35" fmla="*/ 154 h 164"/>
                  <a:gd name="T36" fmla="*/ 50 w 78"/>
                  <a:gd name="T37" fmla="*/ 164 h 164"/>
                  <a:gd name="T38" fmla="*/ 59 w 78"/>
                  <a:gd name="T39" fmla="*/ 154 h 164"/>
                  <a:gd name="T40" fmla="*/ 59 w 78"/>
                  <a:gd name="T41" fmla="*/ 72 h 164"/>
                  <a:gd name="T42" fmla="*/ 59 w 78"/>
                  <a:gd name="T43" fmla="*/ 71 h 164"/>
                  <a:gd name="T44" fmla="*/ 59 w 78"/>
                  <a:gd name="T45" fmla="*/ 26 h 164"/>
                  <a:gd name="T46" fmla="*/ 64 w 78"/>
                  <a:gd name="T47" fmla="*/ 26 h 164"/>
                  <a:gd name="T48" fmla="*/ 64 w 78"/>
                  <a:gd name="T49" fmla="*/ 74 h 164"/>
                  <a:gd name="T50" fmla="*/ 71 w 78"/>
                  <a:gd name="T51" fmla="*/ 80 h 164"/>
                  <a:gd name="T52" fmla="*/ 78 w 78"/>
                  <a:gd name="T53" fmla="*/ 74 h 164"/>
                  <a:gd name="T54" fmla="*/ 78 w 78"/>
                  <a:gd name="T55" fmla="*/ 19 h 164"/>
                  <a:gd name="T56" fmla="*/ 78 w 78"/>
                  <a:gd name="T57" fmla="*/ 16 h 164"/>
                  <a:gd name="T58" fmla="*/ 78 w 78"/>
                  <a:gd name="T59" fmla="*/ 15 h 164"/>
                  <a:gd name="T60" fmla="*/ 59 w 78"/>
                  <a:gd name="T61" fmla="*/ 0 h 1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78" h="164">
                    <a:moveTo>
                      <a:pt x="59" y="0"/>
                    </a:moveTo>
                    <a:cubicBezTo>
                      <a:pt x="20" y="0"/>
                      <a:pt x="20" y="0"/>
                      <a:pt x="20" y="0"/>
                    </a:cubicBezTo>
                    <a:cubicBezTo>
                      <a:pt x="6" y="0"/>
                      <a:pt x="0" y="12"/>
                      <a:pt x="0" y="1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0" y="74"/>
                      <a:pt x="0" y="74"/>
                      <a:pt x="0" y="74"/>
                    </a:cubicBezTo>
                    <a:cubicBezTo>
                      <a:pt x="0" y="77"/>
                      <a:pt x="3" y="80"/>
                      <a:pt x="7" y="80"/>
                    </a:cubicBezTo>
                    <a:cubicBezTo>
                      <a:pt x="10" y="80"/>
                      <a:pt x="13" y="77"/>
                      <a:pt x="13" y="74"/>
                    </a:cubicBezTo>
                    <a:cubicBezTo>
                      <a:pt x="13" y="26"/>
                      <a:pt x="13" y="26"/>
                      <a:pt x="13" y="26"/>
                    </a:cubicBezTo>
                    <a:cubicBezTo>
                      <a:pt x="19" y="26"/>
                      <a:pt x="19" y="26"/>
                      <a:pt x="19" y="26"/>
                    </a:cubicBezTo>
                    <a:cubicBezTo>
                      <a:pt x="19" y="72"/>
                      <a:pt x="19" y="72"/>
                      <a:pt x="19" y="72"/>
                    </a:cubicBezTo>
                    <a:cubicBezTo>
                      <a:pt x="19" y="72"/>
                      <a:pt x="19" y="73"/>
                      <a:pt x="19" y="73"/>
                    </a:cubicBezTo>
                    <a:cubicBezTo>
                      <a:pt x="19" y="154"/>
                      <a:pt x="19" y="154"/>
                      <a:pt x="19" y="154"/>
                    </a:cubicBezTo>
                    <a:cubicBezTo>
                      <a:pt x="19" y="159"/>
                      <a:pt x="23" y="164"/>
                      <a:pt x="28" y="164"/>
                    </a:cubicBezTo>
                    <a:cubicBezTo>
                      <a:pt x="33" y="164"/>
                      <a:pt x="37" y="159"/>
                      <a:pt x="37" y="154"/>
                    </a:cubicBezTo>
                    <a:cubicBezTo>
                      <a:pt x="37" y="83"/>
                      <a:pt x="37" y="83"/>
                      <a:pt x="37" y="83"/>
                    </a:cubicBezTo>
                    <a:cubicBezTo>
                      <a:pt x="41" y="83"/>
                      <a:pt x="41" y="83"/>
                      <a:pt x="41" y="83"/>
                    </a:cubicBezTo>
                    <a:cubicBezTo>
                      <a:pt x="41" y="154"/>
                      <a:pt x="41" y="154"/>
                      <a:pt x="41" y="154"/>
                    </a:cubicBezTo>
                    <a:cubicBezTo>
                      <a:pt x="41" y="159"/>
                      <a:pt x="45" y="164"/>
                      <a:pt x="50" y="164"/>
                    </a:cubicBezTo>
                    <a:cubicBezTo>
                      <a:pt x="55" y="164"/>
                      <a:pt x="59" y="159"/>
                      <a:pt x="59" y="154"/>
                    </a:cubicBezTo>
                    <a:cubicBezTo>
                      <a:pt x="59" y="72"/>
                      <a:pt x="59" y="72"/>
                      <a:pt x="59" y="72"/>
                    </a:cubicBezTo>
                    <a:cubicBezTo>
                      <a:pt x="59" y="71"/>
                      <a:pt x="59" y="71"/>
                      <a:pt x="59" y="71"/>
                    </a:cubicBezTo>
                    <a:cubicBezTo>
                      <a:pt x="59" y="26"/>
                      <a:pt x="59" y="26"/>
                      <a:pt x="59" y="26"/>
                    </a:cubicBezTo>
                    <a:cubicBezTo>
                      <a:pt x="64" y="26"/>
                      <a:pt x="64" y="26"/>
                      <a:pt x="64" y="26"/>
                    </a:cubicBezTo>
                    <a:cubicBezTo>
                      <a:pt x="64" y="74"/>
                      <a:pt x="64" y="74"/>
                      <a:pt x="64" y="74"/>
                    </a:cubicBezTo>
                    <a:cubicBezTo>
                      <a:pt x="64" y="77"/>
                      <a:pt x="67" y="80"/>
                      <a:pt x="71" y="80"/>
                    </a:cubicBezTo>
                    <a:cubicBezTo>
                      <a:pt x="75" y="80"/>
                      <a:pt x="78" y="77"/>
                      <a:pt x="78" y="74"/>
                    </a:cubicBezTo>
                    <a:cubicBezTo>
                      <a:pt x="78" y="19"/>
                      <a:pt x="78" y="19"/>
                      <a:pt x="78" y="19"/>
                    </a:cubicBezTo>
                    <a:cubicBezTo>
                      <a:pt x="78" y="16"/>
                      <a:pt x="78" y="16"/>
                      <a:pt x="78" y="16"/>
                    </a:cubicBezTo>
                    <a:cubicBezTo>
                      <a:pt x="78" y="15"/>
                      <a:pt x="78" y="15"/>
                      <a:pt x="78" y="15"/>
                    </a:cubicBezTo>
                    <a:cubicBezTo>
                      <a:pt x="78" y="10"/>
                      <a:pt x="72" y="0"/>
                      <a:pt x="59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913765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dirty="0">
                  <a:latin typeface="+mn-lt"/>
                  <a:ea typeface="+mn-ea"/>
                </a:endParaRPr>
              </a:p>
            </p:txBody>
          </p:sp>
          <p:sp>
            <p:nvSpPr>
              <p:cNvPr id="45" name="Oval 13"/>
              <p:cNvSpPr>
                <a:spLocks noChangeArrowheads="1"/>
              </p:cNvSpPr>
              <p:nvPr/>
            </p:nvSpPr>
            <p:spPr bwMode="auto">
              <a:xfrm>
                <a:off x="6166893" y="3540977"/>
                <a:ext cx="33741" cy="33741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913765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dirty="0">
                  <a:latin typeface="+mn-lt"/>
                  <a:ea typeface="+mn-ea"/>
                </a:endParaRPr>
              </a:p>
            </p:txBody>
          </p:sp>
        </p:grpSp>
        <p:grpSp>
          <p:nvGrpSpPr>
            <p:cNvPr id="32" name="Group 299"/>
            <p:cNvGrpSpPr/>
            <p:nvPr/>
          </p:nvGrpSpPr>
          <p:grpSpPr>
            <a:xfrm>
              <a:off x="2182212" y="3910468"/>
              <a:ext cx="148552" cy="377842"/>
              <a:chOff x="6141009" y="3540977"/>
              <a:chExt cx="85046" cy="216315"/>
            </a:xfrm>
            <a:grpFill/>
          </p:grpSpPr>
          <p:sp>
            <p:nvSpPr>
              <p:cNvPr id="42" name="Freeform 12"/>
              <p:cNvSpPr/>
              <p:nvPr/>
            </p:nvSpPr>
            <p:spPr bwMode="auto">
              <a:xfrm>
                <a:off x="6141009" y="3577954"/>
                <a:ext cx="85046" cy="179338"/>
              </a:xfrm>
              <a:custGeom>
                <a:avLst/>
                <a:gdLst>
                  <a:gd name="T0" fmla="*/ 59 w 78"/>
                  <a:gd name="T1" fmla="*/ 0 h 164"/>
                  <a:gd name="T2" fmla="*/ 20 w 78"/>
                  <a:gd name="T3" fmla="*/ 0 h 164"/>
                  <a:gd name="T4" fmla="*/ 0 w 78"/>
                  <a:gd name="T5" fmla="*/ 16 h 164"/>
                  <a:gd name="T6" fmla="*/ 0 w 78"/>
                  <a:gd name="T7" fmla="*/ 16 h 164"/>
                  <a:gd name="T8" fmla="*/ 0 w 78"/>
                  <a:gd name="T9" fmla="*/ 19 h 164"/>
                  <a:gd name="T10" fmla="*/ 0 w 78"/>
                  <a:gd name="T11" fmla="*/ 74 h 164"/>
                  <a:gd name="T12" fmla="*/ 7 w 78"/>
                  <a:gd name="T13" fmla="*/ 80 h 164"/>
                  <a:gd name="T14" fmla="*/ 13 w 78"/>
                  <a:gd name="T15" fmla="*/ 74 h 164"/>
                  <a:gd name="T16" fmla="*/ 13 w 78"/>
                  <a:gd name="T17" fmla="*/ 26 h 164"/>
                  <a:gd name="T18" fmla="*/ 19 w 78"/>
                  <a:gd name="T19" fmla="*/ 26 h 164"/>
                  <a:gd name="T20" fmla="*/ 19 w 78"/>
                  <a:gd name="T21" fmla="*/ 72 h 164"/>
                  <a:gd name="T22" fmla="*/ 19 w 78"/>
                  <a:gd name="T23" fmla="*/ 73 h 164"/>
                  <a:gd name="T24" fmla="*/ 19 w 78"/>
                  <a:gd name="T25" fmla="*/ 154 h 164"/>
                  <a:gd name="T26" fmla="*/ 28 w 78"/>
                  <a:gd name="T27" fmla="*/ 164 h 164"/>
                  <a:gd name="T28" fmla="*/ 37 w 78"/>
                  <a:gd name="T29" fmla="*/ 154 h 164"/>
                  <a:gd name="T30" fmla="*/ 37 w 78"/>
                  <a:gd name="T31" fmla="*/ 83 h 164"/>
                  <a:gd name="T32" fmla="*/ 41 w 78"/>
                  <a:gd name="T33" fmla="*/ 83 h 164"/>
                  <a:gd name="T34" fmla="*/ 41 w 78"/>
                  <a:gd name="T35" fmla="*/ 154 h 164"/>
                  <a:gd name="T36" fmla="*/ 50 w 78"/>
                  <a:gd name="T37" fmla="*/ 164 h 164"/>
                  <a:gd name="T38" fmla="*/ 59 w 78"/>
                  <a:gd name="T39" fmla="*/ 154 h 164"/>
                  <a:gd name="T40" fmla="*/ 59 w 78"/>
                  <a:gd name="T41" fmla="*/ 72 h 164"/>
                  <a:gd name="T42" fmla="*/ 59 w 78"/>
                  <a:gd name="T43" fmla="*/ 71 h 164"/>
                  <a:gd name="T44" fmla="*/ 59 w 78"/>
                  <a:gd name="T45" fmla="*/ 26 h 164"/>
                  <a:gd name="T46" fmla="*/ 64 w 78"/>
                  <a:gd name="T47" fmla="*/ 26 h 164"/>
                  <a:gd name="T48" fmla="*/ 64 w 78"/>
                  <a:gd name="T49" fmla="*/ 74 h 164"/>
                  <a:gd name="T50" fmla="*/ 71 w 78"/>
                  <a:gd name="T51" fmla="*/ 80 h 164"/>
                  <a:gd name="T52" fmla="*/ 78 w 78"/>
                  <a:gd name="T53" fmla="*/ 74 h 164"/>
                  <a:gd name="T54" fmla="*/ 78 w 78"/>
                  <a:gd name="T55" fmla="*/ 19 h 164"/>
                  <a:gd name="T56" fmla="*/ 78 w 78"/>
                  <a:gd name="T57" fmla="*/ 16 h 164"/>
                  <a:gd name="T58" fmla="*/ 78 w 78"/>
                  <a:gd name="T59" fmla="*/ 15 h 164"/>
                  <a:gd name="T60" fmla="*/ 59 w 78"/>
                  <a:gd name="T61" fmla="*/ 0 h 1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78" h="164">
                    <a:moveTo>
                      <a:pt x="59" y="0"/>
                    </a:moveTo>
                    <a:cubicBezTo>
                      <a:pt x="20" y="0"/>
                      <a:pt x="20" y="0"/>
                      <a:pt x="20" y="0"/>
                    </a:cubicBezTo>
                    <a:cubicBezTo>
                      <a:pt x="6" y="0"/>
                      <a:pt x="0" y="12"/>
                      <a:pt x="0" y="1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0" y="74"/>
                      <a:pt x="0" y="74"/>
                      <a:pt x="0" y="74"/>
                    </a:cubicBezTo>
                    <a:cubicBezTo>
                      <a:pt x="0" y="77"/>
                      <a:pt x="3" y="80"/>
                      <a:pt x="7" y="80"/>
                    </a:cubicBezTo>
                    <a:cubicBezTo>
                      <a:pt x="10" y="80"/>
                      <a:pt x="13" y="77"/>
                      <a:pt x="13" y="74"/>
                    </a:cubicBezTo>
                    <a:cubicBezTo>
                      <a:pt x="13" y="26"/>
                      <a:pt x="13" y="26"/>
                      <a:pt x="13" y="26"/>
                    </a:cubicBezTo>
                    <a:cubicBezTo>
                      <a:pt x="19" y="26"/>
                      <a:pt x="19" y="26"/>
                      <a:pt x="19" y="26"/>
                    </a:cubicBezTo>
                    <a:cubicBezTo>
                      <a:pt x="19" y="72"/>
                      <a:pt x="19" y="72"/>
                      <a:pt x="19" y="72"/>
                    </a:cubicBezTo>
                    <a:cubicBezTo>
                      <a:pt x="19" y="72"/>
                      <a:pt x="19" y="73"/>
                      <a:pt x="19" y="73"/>
                    </a:cubicBezTo>
                    <a:cubicBezTo>
                      <a:pt x="19" y="154"/>
                      <a:pt x="19" y="154"/>
                      <a:pt x="19" y="154"/>
                    </a:cubicBezTo>
                    <a:cubicBezTo>
                      <a:pt x="19" y="159"/>
                      <a:pt x="23" y="164"/>
                      <a:pt x="28" y="164"/>
                    </a:cubicBezTo>
                    <a:cubicBezTo>
                      <a:pt x="33" y="164"/>
                      <a:pt x="37" y="159"/>
                      <a:pt x="37" y="154"/>
                    </a:cubicBezTo>
                    <a:cubicBezTo>
                      <a:pt x="37" y="83"/>
                      <a:pt x="37" y="83"/>
                      <a:pt x="37" y="83"/>
                    </a:cubicBezTo>
                    <a:cubicBezTo>
                      <a:pt x="41" y="83"/>
                      <a:pt x="41" y="83"/>
                      <a:pt x="41" y="83"/>
                    </a:cubicBezTo>
                    <a:cubicBezTo>
                      <a:pt x="41" y="154"/>
                      <a:pt x="41" y="154"/>
                      <a:pt x="41" y="154"/>
                    </a:cubicBezTo>
                    <a:cubicBezTo>
                      <a:pt x="41" y="159"/>
                      <a:pt x="45" y="164"/>
                      <a:pt x="50" y="164"/>
                    </a:cubicBezTo>
                    <a:cubicBezTo>
                      <a:pt x="55" y="164"/>
                      <a:pt x="59" y="159"/>
                      <a:pt x="59" y="154"/>
                    </a:cubicBezTo>
                    <a:cubicBezTo>
                      <a:pt x="59" y="72"/>
                      <a:pt x="59" y="72"/>
                      <a:pt x="59" y="72"/>
                    </a:cubicBezTo>
                    <a:cubicBezTo>
                      <a:pt x="59" y="71"/>
                      <a:pt x="59" y="71"/>
                      <a:pt x="59" y="71"/>
                    </a:cubicBezTo>
                    <a:cubicBezTo>
                      <a:pt x="59" y="26"/>
                      <a:pt x="59" y="26"/>
                      <a:pt x="59" y="26"/>
                    </a:cubicBezTo>
                    <a:cubicBezTo>
                      <a:pt x="64" y="26"/>
                      <a:pt x="64" y="26"/>
                      <a:pt x="64" y="26"/>
                    </a:cubicBezTo>
                    <a:cubicBezTo>
                      <a:pt x="64" y="74"/>
                      <a:pt x="64" y="74"/>
                      <a:pt x="64" y="74"/>
                    </a:cubicBezTo>
                    <a:cubicBezTo>
                      <a:pt x="64" y="77"/>
                      <a:pt x="67" y="80"/>
                      <a:pt x="71" y="80"/>
                    </a:cubicBezTo>
                    <a:cubicBezTo>
                      <a:pt x="75" y="80"/>
                      <a:pt x="78" y="77"/>
                      <a:pt x="78" y="74"/>
                    </a:cubicBezTo>
                    <a:cubicBezTo>
                      <a:pt x="78" y="19"/>
                      <a:pt x="78" y="19"/>
                      <a:pt x="78" y="19"/>
                    </a:cubicBezTo>
                    <a:cubicBezTo>
                      <a:pt x="78" y="16"/>
                      <a:pt x="78" y="16"/>
                      <a:pt x="78" y="16"/>
                    </a:cubicBezTo>
                    <a:cubicBezTo>
                      <a:pt x="78" y="15"/>
                      <a:pt x="78" y="15"/>
                      <a:pt x="78" y="15"/>
                    </a:cubicBezTo>
                    <a:cubicBezTo>
                      <a:pt x="78" y="10"/>
                      <a:pt x="72" y="0"/>
                      <a:pt x="59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913765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dirty="0">
                  <a:latin typeface="+mn-lt"/>
                  <a:ea typeface="+mn-ea"/>
                </a:endParaRPr>
              </a:p>
            </p:txBody>
          </p:sp>
          <p:sp>
            <p:nvSpPr>
              <p:cNvPr id="43" name="Oval 13"/>
              <p:cNvSpPr>
                <a:spLocks noChangeArrowheads="1"/>
              </p:cNvSpPr>
              <p:nvPr/>
            </p:nvSpPr>
            <p:spPr bwMode="auto">
              <a:xfrm>
                <a:off x="6166893" y="3540977"/>
                <a:ext cx="33741" cy="33741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913765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dirty="0">
                  <a:latin typeface="+mn-lt"/>
                  <a:ea typeface="+mn-ea"/>
                </a:endParaRPr>
              </a:p>
            </p:txBody>
          </p:sp>
        </p:grpSp>
        <p:grpSp>
          <p:nvGrpSpPr>
            <p:cNvPr id="33" name="Group 299"/>
            <p:cNvGrpSpPr/>
            <p:nvPr/>
          </p:nvGrpSpPr>
          <p:grpSpPr>
            <a:xfrm>
              <a:off x="2391137" y="3910468"/>
              <a:ext cx="148552" cy="377842"/>
              <a:chOff x="6141009" y="3540977"/>
              <a:chExt cx="85046" cy="216315"/>
            </a:xfrm>
            <a:grpFill/>
          </p:grpSpPr>
          <p:sp>
            <p:nvSpPr>
              <p:cNvPr id="40" name="Freeform 12"/>
              <p:cNvSpPr/>
              <p:nvPr/>
            </p:nvSpPr>
            <p:spPr bwMode="auto">
              <a:xfrm>
                <a:off x="6141009" y="3577954"/>
                <a:ext cx="85046" cy="179338"/>
              </a:xfrm>
              <a:custGeom>
                <a:avLst/>
                <a:gdLst>
                  <a:gd name="T0" fmla="*/ 59 w 78"/>
                  <a:gd name="T1" fmla="*/ 0 h 164"/>
                  <a:gd name="T2" fmla="*/ 20 w 78"/>
                  <a:gd name="T3" fmla="*/ 0 h 164"/>
                  <a:gd name="T4" fmla="*/ 0 w 78"/>
                  <a:gd name="T5" fmla="*/ 16 h 164"/>
                  <a:gd name="T6" fmla="*/ 0 w 78"/>
                  <a:gd name="T7" fmla="*/ 16 h 164"/>
                  <a:gd name="T8" fmla="*/ 0 w 78"/>
                  <a:gd name="T9" fmla="*/ 19 h 164"/>
                  <a:gd name="T10" fmla="*/ 0 w 78"/>
                  <a:gd name="T11" fmla="*/ 74 h 164"/>
                  <a:gd name="T12" fmla="*/ 7 w 78"/>
                  <a:gd name="T13" fmla="*/ 80 h 164"/>
                  <a:gd name="T14" fmla="*/ 13 w 78"/>
                  <a:gd name="T15" fmla="*/ 74 h 164"/>
                  <a:gd name="T16" fmla="*/ 13 w 78"/>
                  <a:gd name="T17" fmla="*/ 26 h 164"/>
                  <a:gd name="T18" fmla="*/ 19 w 78"/>
                  <a:gd name="T19" fmla="*/ 26 h 164"/>
                  <a:gd name="T20" fmla="*/ 19 w 78"/>
                  <a:gd name="T21" fmla="*/ 72 h 164"/>
                  <a:gd name="T22" fmla="*/ 19 w 78"/>
                  <a:gd name="T23" fmla="*/ 73 h 164"/>
                  <a:gd name="T24" fmla="*/ 19 w 78"/>
                  <a:gd name="T25" fmla="*/ 154 h 164"/>
                  <a:gd name="T26" fmla="*/ 28 w 78"/>
                  <a:gd name="T27" fmla="*/ 164 h 164"/>
                  <a:gd name="T28" fmla="*/ 37 w 78"/>
                  <a:gd name="T29" fmla="*/ 154 h 164"/>
                  <a:gd name="T30" fmla="*/ 37 w 78"/>
                  <a:gd name="T31" fmla="*/ 83 h 164"/>
                  <a:gd name="T32" fmla="*/ 41 w 78"/>
                  <a:gd name="T33" fmla="*/ 83 h 164"/>
                  <a:gd name="T34" fmla="*/ 41 w 78"/>
                  <a:gd name="T35" fmla="*/ 154 h 164"/>
                  <a:gd name="T36" fmla="*/ 50 w 78"/>
                  <a:gd name="T37" fmla="*/ 164 h 164"/>
                  <a:gd name="T38" fmla="*/ 59 w 78"/>
                  <a:gd name="T39" fmla="*/ 154 h 164"/>
                  <a:gd name="T40" fmla="*/ 59 w 78"/>
                  <a:gd name="T41" fmla="*/ 72 h 164"/>
                  <a:gd name="T42" fmla="*/ 59 w 78"/>
                  <a:gd name="T43" fmla="*/ 71 h 164"/>
                  <a:gd name="T44" fmla="*/ 59 w 78"/>
                  <a:gd name="T45" fmla="*/ 26 h 164"/>
                  <a:gd name="T46" fmla="*/ 64 w 78"/>
                  <a:gd name="T47" fmla="*/ 26 h 164"/>
                  <a:gd name="T48" fmla="*/ 64 w 78"/>
                  <a:gd name="T49" fmla="*/ 74 h 164"/>
                  <a:gd name="T50" fmla="*/ 71 w 78"/>
                  <a:gd name="T51" fmla="*/ 80 h 164"/>
                  <a:gd name="T52" fmla="*/ 78 w 78"/>
                  <a:gd name="T53" fmla="*/ 74 h 164"/>
                  <a:gd name="T54" fmla="*/ 78 w 78"/>
                  <a:gd name="T55" fmla="*/ 19 h 164"/>
                  <a:gd name="T56" fmla="*/ 78 w 78"/>
                  <a:gd name="T57" fmla="*/ 16 h 164"/>
                  <a:gd name="T58" fmla="*/ 78 w 78"/>
                  <a:gd name="T59" fmla="*/ 15 h 164"/>
                  <a:gd name="T60" fmla="*/ 59 w 78"/>
                  <a:gd name="T61" fmla="*/ 0 h 1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78" h="164">
                    <a:moveTo>
                      <a:pt x="59" y="0"/>
                    </a:moveTo>
                    <a:cubicBezTo>
                      <a:pt x="20" y="0"/>
                      <a:pt x="20" y="0"/>
                      <a:pt x="20" y="0"/>
                    </a:cubicBezTo>
                    <a:cubicBezTo>
                      <a:pt x="6" y="0"/>
                      <a:pt x="0" y="12"/>
                      <a:pt x="0" y="1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0" y="74"/>
                      <a:pt x="0" y="74"/>
                      <a:pt x="0" y="74"/>
                    </a:cubicBezTo>
                    <a:cubicBezTo>
                      <a:pt x="0" y="77"/>
                      <a:pt x="3" y="80"/>
                      <a:pt x="7" y="80"/>
                    </a:cubicBezTo>
                    <a:cubicBezTo>
                      <a:pt x="10" y="80"/>
                      <a:pt x="13" y="77"/>
                      <a:pt x="13" y="74"/>
                    </a:cubicBezTo>
                    <a:cubicBezTo>
                      <a:pt x="13" y="26"/>
                      <a:pt x="13" y="26"/>
                      <a:pt x="13" y="26"/>
                    </a:cubicBezTo>
                    <a:cubicBezTo>
                      <a:pt x="19" y="26"/>
                      <a:pt x="19" y="26"/>
                      <a:pt x="19" y="26"/>
                    </a:cubicBezTo>
                    <a:cubicBezTo>
                      <a:pt x="19" y="72"/>
                      <a:pt x="19" y="72"/>
                      <a:pt x="19" y="72"/>
                    </a:cubicBezTo>
                    <a:cubicBezTo>
                      <a:pt x="19" y="72"/>
                      <a:pt x="19" y="73"/>
                      <a:pt x="19" y="73"/>
                    </a:cubicBezTo>
                    <a:cubicBezTo>
                      <a:pt x="19" y="154"/>
                      <a:pt x="19" y="154"/>
                      <a:pt x="19" y="154"/>
                    </a:cubicBezTo>
                    <a:cubicBezTo>
                      <a:pt x="19" y="159"/>
                      <a:pt x="23" y="164"/>
                      <a:pt x="28" y="164"/>
                    </a:cubicBezTo>
                    <a:cubicBezTo>
                      <a:pt x="33" y="164"/>
                      <a:pt x="37" y="159"/>
                      <a:pt x="37" y="154"/>
                    </a:cubicBezTo>
                    <a:cubicBezTo>
                      <a:pt x="37" y="83"/>
                      <a:pt x="37" y="83"/>
                      <a:pt x="37" y="83"/>
                    </a:cubicBezTo>
                    <a:cubicBezTo>
                      <a:pt x="41" y="83"/>
                      <a:pt x="41" y="83"/>
                      <a:pt x="41" y="83"/>
                    </a:cubicBezTo>
                    <a:cubicBezTo>
                      <a:pt x="41" y="154"/>
                      <a:pt x="41" y="154"/>
                      <a:pt x="41" y="154"/>
                    </a:cubicBezTo>
                    <a:cubicBezTo>
                      <a:pt x="41" y="159"/>
                      <a:pt x="45" y="164"/>
                      <a:pt x="50" y="164"/>
                    </a:cubicBezTo>
                    <a:cubicBezTo>
                      <a:pt x="55" y="164"/>
                      <a:pt x="59" y="159"/>
                      <a:pt x="59" y="154"/>
                    </a:cubicBezTo>
                    <a:cubicBezTo>
                      <a:pt x="59" y="72"/>
                      <a:pt x="59" y="72"/>
                      <a:pt x="59" y="72"/>
                    </a:cubicBezTo>
                    <a:cubicBezTo>
                      <a:pt x="59" y="71"/>
                      <a:pt x="59" y="71"/>
                      <a:pt x="59" y="71"/>
                    </a:cubicBezTo>
                    <a:cubicBezTo>
                      <a:pt x="59" y="26"/>
                      <a:pt x="59" y="26"/>
                      <a:pt x="59" y="26"/>
                    </a:cubicBezTo>
                    <a:cubicBezTo>
                      <a:pt x="64" y="26"/>
                      <a:pt x="64" y="26"/>
                      <a:pt x="64" y="26"/>
                    </a:cubicBezTo>
                    <a:cubicBezTo>
                      <a:pt x="64" y="74"/>
                      <a:pt x="64" y="74"/>
                      <a:pt x="64" y="74"/>
                    </a:cubicBezTo>
                    <a:cubicBezTo>
                      <a:pt x="64" y="77"/>
                      <a:pt x="67" y="80"/>
                      <a:pt x="71" y="80"/>
                    </a:cubicBezTo>
                    <a:cubicBezTo>
                      <a:pt x="75" y="80"/>
                      <a:pt x="78" y="77"/>
                      <a:pt x="78" y="74"/>
                    </a:cubicBezTo>
                    <a:cubicBezTo>
                      <a:pt x="78" y="19"/>
                      <a:pt x="78" y="19"/>
                      <a:pt x="78" y="19"/>
                    </a:cubicBezTo>
                    <a:cubicBezTo>
                      <a:pt x="78" y="16"/>
                      <a:pt x="78" y="16"/>
                      <a:pt x="78" y="16"/>
                    </a:cubicBezTo>
                    <a:cubicBezTo>
                      <a:pt x="78" y="15"/>
                      <a:pt x="78" y="15"/>
                      <a:pt x="78" y="15"/>
                    </a:cubicBezTo>
                    <a:cubicBezTo>
                      <a:pt x="78" y="10"/>
                      <a:pt x="72" y="0"/>
                      <a:pt x="59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913765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dirty="0">
                  <a:latin typeface="+mn-lt"/>
                  <a:ea typeface="+mn-ea"/>
                </a:endParaRPr>
              </a:p>
            </p:txBody>
          </p:sp>
          <p:sp>
            <p:nvSpPr>
              <p:cNvPr id="41" name="Oval 13"/>
              <p:cNvSpPr>
                <a:spLocks noChangeArrowheads="1"/>
              </p:cNvSpPr>
              <p:nvPr/>
            </p:nvSpPr>
            <p:spPr bwMode="auto">
              <a:xfrm>
                <a:off x="6166893" y="3540977"/>
                <a:ext cx="33741" cy="33741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913765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dirty="0">
                  <a:latin typeface="+mn-lt"/>
                  <a:ea typeface="+mn-ea"/>
                </a:endParaRPr>
              </a:p>
            </p:txBody>
          </p:sp>
        </p:grpSp>
        <p:grpSp>
          <p:nvGrpSpPr>
            <p:cNvPr id="34" name="Group 299"/>
            <p:cNvGrpSpPr/>
            <p:nvPr/>
          </p:nvGrpSpPr>
          <p:grpSpPr>
            <a:xfrm>
              <a:off x="2600062" y="3910468"/>
              <a:ext cx="148552" cy="377842"/>
              <a:chOff x="6141009" y="3540977"/>
              <a:chExt cx="85046" cy="216315"/>
            </a:xfrm>
            <a:grpFill/>
          </p:grpSpPr>
          <p:sp>
            <p:nvSpPr>
              <p:cNvPr id="38" name="Freeform 12"/>
              <p:cNvSpPr/>
              <p:nvPr/>
            </p:nvSpPr>
            <p:spPr bwMode="auto">
              <a:xfrm>
                <a:off x="6141009" y="3577954"/>
                <a:ext cx="85046" cy="179338"/>
              </a:xfrm>
              <a:custGeom>
                <a:avLst/>
                <a:gdLst>
                  <a:gd name="T0" fmla="*/ 59 w 78"/>
                  <a:gd name="T1" fmla="*/ 0 h 164"/>
                  <a:gd name="T2" fmla="*/ 20 w 78"/>
                  <a:gd name="T3" fmla="*/ 0 h 164"/>
                  <a:gd name="T4" fmla="*/ 0 w 78"/>
                  <a:gd name="T5" fmla="*/ 16 h 164"/>
                  <a:gd name="T6" fmla="*/ 0 w 78"/>
                  <a:gd name="T7" fmla="*/ 16 h 164"/>
                  <a:gd name="T8" fmla="*/ 0 w 78"/>
                  <a:gd name="T9" fmla="*/ 19 h 164"/>
                  <a:gd name="T10" fmla="*/ 0 w 78"/>
                  <a:gd name="T11" fmla="*/ 74 h 164"/>
                  <a:gd name="T12" fmla="*/ 7 w 78"/>
                  <a:gd name="T13" fmla="*/ 80 h 164"/>
                  <a:gd name="T14" fmla="*/ 13 w 78"/>
                  <a:gd name="T15" fmla="*/ 74 h 164"/>
                  <a:gd name="T16" fmla="*/ 13 w 78"/>
                  <a:gd name="T17" fmla="*/ 26 h 164"/>
                  <a:gd name="T18" fmla="*/ 19 w 78"/>
                  <a:gd name="T19" fmla="*/ 26 h 164"/>
                  <a:gd name="T20" fmla="*/ 19 w 78"/>
                  <a:gd name="T21" fmla="*/ 72 h 164"/>
                  <a:gd name="T22" fmla="*/ 19 w 78"/>
                  <a:gd name="T23" fmla="*/ 73 h 164"/>
                  <a:gd name="T24" fmla="*/ 19 w 78"/>
                  <a:gd name="T25" fmla="*/ 154 h 164"/>
                  <a:gd name="T26" fmla="*/ 28 w 78"/>
                  <a:gd name="T27" fmla="*/ 164 h 164"/>
                  <a:gd name="T28" fmla="*/ 37 w 78"/>
                  <a:gd name="T29" fmla="*/ 154 h 164"/>
                  <a:gd name="T30" fmla="*/ 37 w 78"/>
                  <a:gd name="T31" fmla="*/ 83 h 164"/>
                  <a:gd name="T32" fmla="*/ 41 w 78"/>
                  <a:gd name="T33" fmla="*/ 83 h 164"/>
                  <a:gd name="T34" fmla="*/ 41 w 78"/>
                  <a:gd name="T35" fmla="*/ 154 h 164"/>
                  <a:gd name="T36" fmla="*/ 50 w 78"/>
                  <a:gd name="T37" fmla="*/ 164 h 164"/>
                  <a:gd name="T38" fmla="*/ 59 w 78"/>
                  <a:gd name="T39" fmla="*/ 154 h 164"/>
                  <a:gd name="T40" fmla="*/ 59 w 78"/>
                  <a:gd name="T41" fmla="*/ 72 h 164"/>
                  <a:gd name="T42" fmla="*/ 59 w 78"/>
                  <a:gd name="T43" fmla="*/ 71 h 164"/>
                  <a:gd name="T44" fmla="*/ 59 w 78"/>
                  <a:gd name="T45" fmla="*/ 26 h 164"/>
                  <a:gd name="T46" fmla="*/ 64 w 78"/>
                  <a:gd name="T47" fmla="*/ 26 h 164"/>
                  <a:gd name="T48" fmla="*/ 64 w 78"/>
                  <a:gd name="T49" fmla="*/ 74 h 164"/>
                  <a:gd name="T50" fmla="*/ 71 w 78"/>
                  <a:gd name="T51" fmla="*/ 80 h 164"/>
                  <a:gd name="T52" fmla="*/ 78 w 78"/>
                  <a:gd name="T53" fmla="*/ 74 h 164"/>
                  <a:gd name="T54" fmla="*/ 78 w 78"/>
                  <a:gd name="T55" fmla="*/ 19 h 164"/>
                  <a:gd name="T56" fmla="*/ 78 w 78"/>
                  <a:gd name="T57" fmla="*/ 16 h 164"/>
                  <a:gd name="T58" fmla="*/ 78 w 78"/>
                  <a:gd name="T59" fmla="*/ 15 h 164"/>
                  <a:gd name="T60" fmla="*/ 59 w 78"/>
                  <a:gd name="T61" fmla="*/ 0 h 1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78" h="164">
                    <a:moveTo>
                      <a:pt x="59" y="0"/>
                    </a:moveTo>
                    <a:cubicBezTo>
                      <a:pt x="20" y="0"/>
                      <a:pt x="20" y="0"/>
                      <a:pt x="20" y="0"/>
                    </a:cubicBezTo>
                    <a:cubicBezTo>
                      <a:pt x="6" y="0"/>
                      <a:pt x="0" y="12"/>
                      <a:pt x="0" y="1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0" y="74"/>
                      <a:pt x="0" y="74"/>
                      <a:pt x="0" y="74"/>
                    </a:cubicBezTo>
                    <a:cubicBezTo>
                      <a:pt x="0" y="77"/>
                      <a:pt x="3" y="80"/>
                      <a:pt x="7" y="80"/>
                    </a:cubicBezTo>
                    <a:cubicBezTo>
                      <a:pt x="10" y="80"/>
                      <a:pt x="13" y="77"/>
                      <a:pt x="13" y="74"/>
                    </a:cubicBezTo>
                    <a:cubicBezTo>
                      <a:pt x="13" y="26"/>
                      <a:pt x="13" y="26"/>
                      <a:pt x="13" y="26"/>
                    </a:cubicBezTo>
                    <a:cubicBezTo>
                      <a:pt x="19" y="26"/>
                      <a:pt x="19" y="26"/>
                      <a:pt x="19" y="26"/>
                    </a:cubicBezTo>
                    <a:cubicBezTo>
                      <a:pt x="19" y="72"/>
                      <a:pt x="19" y="72"/>
                      <a:pt x="19" y="72"/>
                    </a:cubicBezTo>
                    <a:cubicBezTo>
                      <a:pt x="19" y="72"/>
                      <a:pt x="19" y="73"/>
                      <a:pt x="19" y="73"/>
                    </a:cubicBezTo>
                    <a:cubicBezTo>
                      <a:pt x="19" y="154"/>
                      <a:pt x="19" y="154"/>
                      <a:pt x="19" y="154"/>
                    </a:cubicBezTo>
                    <a:cubicBezTo>
                      <a:pt x="19" y="159"/>
                      <a:pt x="23" y="164"/>
                      <a:pt x="28" y="164"/>
                    </a:cubicBezTo>
                    <a:cubicBezTo>
                      <a:pt x="33" y="164"/>
                      <a:pt x="37" y="159"/>
                      <a:pt x="37" y="154"/>
                    </a:cubicBezTo>
                    <a:cubicBezTo>
                      <a:pt x="37" y="83"/>
                      <a:pt x="37" y="83"/>
                      <a:pt x="37" y="83"/>
                    </a:cubicBezTo>
                    <a:cubicBezTo>
                      <a:pt x="41" y="83"/>
                      <a:pt x="41" y="83"/>
                      <a:pt x="41" y="83"/>
                    </a:cubicBezTo>
                    <a:cubicBezTo>
                      <a:pt x="41" y="154"/>
                      <a:pt x="41" y="154"/>
                      <a:pt x="41" y="154"/>
                    </a:cubicBezTo>
                    <a:cubicBezTo>
                      <a:pt x="41" y="159"/>
                      <a:pt x="45" y="164"/>
                      <a:pt x="50" y="164"/>
                    </a:cubicBezTo>
                    <a:cubicBezTo>
                      <a:pt x="55" y="164"/>
                      <a:pt x="59" y="159"/>
                      <a:pt x="59" y="154"/>
                    </a:cubicBezTo>
                    <a:cubicBezTo>
                      <a:pt x="59" y="72"/>
                      <a:pt x="59" y="72"/>
                      <a:pt x="59" y="72"/>
                    </a:cubicBezTo>
                    <a:cubicBezTo>
                      <a:pt x="59" y="71"/>
                      <a:pt x="59" y="71"/>
                      <a:pt x="59" y="71"/>
                    </a:cubicBezTo>
                    <a:cubicBezTo>
                      <a:pt x="59" y="26"/>
                      <a:pt x="59" y="26"/>
                      <a:pt x="59" y="26"/>
                    </a:cubicBezTo>
                    <a:cubicBezTo>
                      <a:pt x="64" y="26"/>
                      <a:pt x="64" y="26"/>
                      <a:pt x="64" y="26"/>
                    </a:cubicBezTo>
                    <a:cubicBezTo>
                      <a:pt x="64" y="74"/>
                      <a:pt x="64" y="74"/>
                      <a:pt x="64" y="74"/>
                    </a:cubicBezTo>
                    <a:cubicBezTo>
                      <a:pt x="64" y="77"/>
                      <a:pt x="67" y="80"/>
                      <a:pt x="71" y="80"/>
                    </a:cubicBezTo>
                    <a:cubicBezTo>
                      <a:pt x="75" y="80"/>
                      <a:pt x="78" y="77"/>
                      <a:pt x="78" y="74"/>
                    </a:cubicBezTo>
                    <a:cubicBezTo>
                      <a:pt x="78" y="19"/>
                      <a:pt x="78" y="19"/>
                      <a:pt x="78" y="19"/>
                    </a:cubicBezTo>
                    <a:cubicBezTo>
                      <a:pt x="78" y="16"/>
                      <a:pt x="78" y="16"/>
                      <a:pt x="78" y="16"/>
                    </a:cubicBezTo>
                    <a:cubicBezTo>
                      <a:pt x="78" y="15"/>
                      <a:pt x="78" y="15"/>
                      <a:pt x="78" y="15"/>
                    </a:cubicBezTo>
                    <a:cubicBezTo>
                      <a:pt x="78" y="10"/>
                      <a:pt x="72" y="0"/>
                      <a:pt x="59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913765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dirty="0">
                  <a:latin typeface="+mn-lt"/>
                  <a:ea typeface="+mn-ea"/>
                </a:endParaRPr>
              </a:p>
            </p:txBody>
          </p:sp>
          <p:sp>
            <p:nvSpPr>
              <p:cNvPr id="39" name="Oval 13"/>
              <p:cNvSpPr>
                <a:spLocks noChangeArrowheads="1"/>
              </p:cNvSpPr>
              <p:nvPr/>
            </p:nvSpPr>
            <p:spPr bwMode="auto">
              <a:xfrm>
                <a:off x="6166893" y="3540977"/>
                <a:ext cx="33741" cy="33741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913765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dirty="0">
                  <a:latin typeface="+mn-lt"/>
                  <a:ea typeface="+mn-ea"/>
                </a:endParaRPr>
              </a:p>
            </p:txBody>
          </p:sp>
        </p:grpSp>
        <p:grpSp>
          <p:nvGrpSpPr>
            <p:cNvPr id="35" name="Group 299"/>
            <p:cNvGrpSpPr/>
            <p:nvPr/>
          </p:nvGrpSpPr>
          <p:grpSpPr>
            <a:xfrm>
              <a:off x="2808988" y="3910468"/>
              <a:ext cx="148552" cy="377842"/>
              <a:chOff x="6141009" y="3540977"/>
              <a:chExt cx="85046" cy="216315"/>
            </a:xfrm>
            <a:grpFill/>
          </p:grpSpPr>
          <p:sp>
            <p:nvSpPr>
              <p:cNvPr id="36" name="Freeform 12"/>
              <p:cNvSpPr/>
              <p:nvPr/>
            </p:nvSpPr>
            <p:spPr bwMode="auto">
              <a:xfrm>
                <a:off x="6141009" y="3577954"/>
                <a:ext cx="85046" cy="179338"/>
              </a:xfrm>
              <a:custGeom>
                <a:avLst/>
                <a:gdLst>
                  <a:gd name="T0" fmla="*/ 59 w 78"/>
                  <a:gd name="T1" fmla="*/ 0 h 164"/>
                  <a:gd name="T2" fmla="*/ 20 w 78"/>
                  <a:gd name="T3" fmla="*/ 0 h 164"/>
                  <a:gd name="T4" fmla="*/ 0 w 78"/>
                  <a:gd name="T5" fmla="*/ 16 h 164"/>
                  <a:gd name="T6" fmla="*/ 0 w 78"/>
                  <a:gd name="T7" fmla="*/ 16 h 164"/>
                  <a:gd name="T8" fmla="*/ 0 w 78"/>
                  <a:gd name="T9" fmla="*/ 19 h 164"/>
                  <a:gd name="T10" fmla="*/ 0 w 78"/>
                  <a:gd name="T11" fmla="*/ 74 h 164"/>
                  <a:gd name="T12" fmla="*/ 7 w 78"/>
                  <a:gd name="T13" fmla="*/ 80 h 164"/>
                  <a:gd name="T14" fmla="*/ 13 w 78"/>
                  <a:gd name="T15" fmla="*/ 74 h 164"/>
                  <a:gd name="T16" fmla="*/ 13 w 78"/>
                  <a:gd name="T17" fmla="*/ 26 h 164"/>
                  <a:gd name="T18" fmla="*/ 19 w 78"/>
                  <a:gd name="T19" fmla="*/ 26 h 164"/>
                  <a:gd name="T20" fmla="*/ 19 w 78"/>
                  <a:gd name="T21" fmla="*/ 72 h 164"/>
                  <a:gd name="T22" fmla="*/ 19 w 78"/>
                  <a:gd name="T23" fmla="*/ 73 h 164"/>
                  <a:gd name="T24" fmla="*/ 19 w 78"/>
                  <a:gd name="T25" fmla="*/ 154 h 164"/>
                  <a:gd name="T26" fmla="*/ 28 w 78"/>
                  <a:gd name="T27" fmla="*/ 164 h 164"/>
                  <a:gd name="T28" fmla="*/ 37 w 78"/>
                  <a:gd name="T29" fmla="*/ 154 h 164"/>
                  <a:gd name="T30" fmla="*/ 37 w 78"/>
                  <a:gd name="T31" fmla="*/ 83 h 164"/>
                  <a:gd name="T32" fmla="*/ 41 w 78"/>
                  <a:gd name="T33" fmla="*/ 83 h 164"/>
                  <a:gd name="T34" fmla="*/ 41 w 78"/>
                  <a:gd name="T35" fmla="*/ 154 h 164"/>
                  <a:gd name="T36" fmla="*/ 50 w 78"/>
                  <a:gd name="T37" fmla="*/ 164 h 164"/>
                  <a:gd name="T38" fmla="*/ 59 w 78"/>
                  <a:gd name="T39" fmla="*/ 154 h 164"/>
                  <a:gd name="T40" fmla="*/ 59 w 78"/>
                  <a:gd name="T41" fmla="*/ 72 h 164"/>
                  <a:gd name="T42" fmla="*/ 59 w 78"/>
                  <a:gd name="T43" fmla="*/ 71 h 164"/>
                  <a:gd name="T44" fmla="*/ 59 w 78"/>
                  <a:gd name="T45" fmla="*/ 26 h 164"/>
                  <a:gd name="T46" fmla="*/ 64 w 78"/>
                  <a:gd name="T47" fmla="*/ 26 h 164"/>
                  <a:gd name="T48" fmla="*/ 64 w 78"/>
                  <a:gd name="T49" fmla="*/ 74 h 164"/>
                  <a:gd name="T50" fmla="*/ 71 w 78"/>
                  <a:gd name="T51" fmla="*/ 80 h 164"/>
                  <a:gd name="T52" fmla="*/ 78 w 78"/>
                  <a:gd name="T53" fmla="*/ 74 h 164"/>
                  <a:gd name="T54" fmla="*/ 78 w 78"/>
                  <a:gd name="T55" fmla="*/ 19 h 164"/>
                  <a:gd name="T56" fmla="*/ 78 w 78"/>
                  <a:gd name="T57" fmla="*/ 16 h 164"/>
                  <a:gd name="T58" fmla="*/ 78 w 78"/>
                  <a:gd name="T59" fmla="*/ 15 h 164"/>
                  <a:gd name="T60" fmla="*/ 59 w 78"/>
                  <a:gd name="T61" fmla="*/ 0 h 1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78" h="164">
                    <a:moveTo>
                      <a:pt x="59" y="0"/>
                    </a:moveTo>
                    <a:cubicBezTo>
                      <a:pt x="20" y="0"/>
                      <a:pt x="20" y="0"/>
                      <a:pt x="20" y="0"/>
                    </a:cubicBezTo>
                    <a:cubicBezTo>
                      <a:pt x="6" y="0"/>
                      <a:pt x="0" y="12"/>
                      <a:pt x="0" y="1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0" y="74"/>
                      <a:pt x="0" y="74"/>
                      <a:pt x="0" y="74"/>
                    </a:cubicBezTo>
                    <a:cubicBezTo>
                      <a:pt x="0" y="77"/>
                      <a:pt x="3" y="80"/>
                      <a:pt x="7" y="80"/>
                    </a:cubicBezTo>
                    <a:cubicBezTo>
                      <a:pt x="10" y="80"/>
                      <a:pt x="13" y="77"/>
                      <a:pt x="13" y="74"/>
                    </a:cubicBezTo>
                    <a:cubicBezTo>
                      <a:pt x="13" y="26"/>
                      <a:pt x="13" y="26"/>
                      <a:pt x="13" y="26"/>
                    </a:cubicBezTo>
                    <a:cubicBezTo>
                      <a:pt x="19" y="26"/>
                      <a:pt x="19" y="26"/>
                      <a:pt x="19" y="26"/>
                    </a:cubicBezTo>
                    <a:cubicBezTo>
                      <a:pt x="19" y="72"/>
                      <a:pt x="19" y="72"/>
                      <a:pt x="19" y="72"/>
                    </a:cubicBezTo>
                    <a:cubicBezTo>
                      <a:pt x="19" y="72"/>
                      <a:pt x="19" y="73"/>
                      <a:pt x="19" y="73"/>
                    </a:cubicBezTo>
                    <a:cubicBezTo>
                      <a:pt x="19" y="154"/>
                      <a:pt x="19" y="154"/>
                      <a:pt x="19" y="154"/>
                    </a:cubicBezTo>
                    <a:cubicBezTo>
                      <a:pt x="19" y="159"/>
                      <a:pt x="23" y="164"/>
                      <a:pt x="28" y="164"/>
                    </a:cubicBezTo>
                    <a:cubicBezTo>
                      <a:pt x="33" y="164"/>
                      <a:pt x="37" y="159"/>
                      <a:pt x="37" y="154"/>
                    </a:cubicBezTo>
                    <a:cubicBezTo>
                      <a:pt x="37" y="83"/>
                      <a:pt x="37" y="83"/>
                      <a:pt x="37" y="83"/>
                    </a:cubicBezTo>
                    <a:cubicBezTo>
                      <a:pt x="41" y="83"/>
                      <a:pt x="41" y="83"/>
                      <a:pt x="41" y="83"/>
                    </a:cubicBezTo>
                    <a:cubicBezTo>
                      <a:pt x="41" y="154"/>
                      <a:pt x="41" y="154"/>
                      <a:pt x="41" y="154"/>
                    </a:cubicBezTo>
                    <a:cubicBezTo>
                      <a:pt x="41" y="159"/>
                      <a:pt x="45" y="164"/>
                      <a:pt x="50" y="164"/>
                    </a:cubicBezTo>
                    <a:cubicBezTo>
                      <a:pt x="55" y="164"/>
                      <a:pt x="59" y="159"/>
                      <a:pt x="59" y="154"/>
                    </a:cubicBezTo>
                    <a:cubicBezTo>
                      <a:pt x="59" y="72"/>
                      <a:pt x="59" y="72"/>
                      <a:pt x="59" y="72"/>
                    </a:cubicBezTo>
                    <a:cubicBezTo>
                      <a:pt x="59" y="71"/>
                      <a:pt x="59" y="71"/>
                      <a:pt x="59" y="71"/>
                    </a:cubicBezTo>
                    <a:cubicBezTo>
                      <a:pt x="59" y="26"/>
                      <a:pt x="59" y="26"/>
                      <a:pt x="59" y="26"/>
                    </a:cubicBezTo>
                    <a:cubicBezTo>
                      <a:pt x="64" y="26"/>
                      <a:pt x="64" y="26"/>
                      <a:pt x="64" y="26"/>
                    </a:cubicBezTo>
                    <a:cubicBezTo>
                      <a:pt x="64" y="74"/>
                      <a:pt x="64" y="74"/>
                      <a:pt x="64" y="74"/>
                    </a:cubicBezTo>
                    <a:cubicBezTo>
                      <a:pt x="64" y="77"/>
                      <a:pt x="67" y="80"/>
                      <a:pt x="71" y="80"/>
                    </a:cubicBezTo>
                    <a:cubicBezTo>
                      <a:pt x="75" y="80"/>
                      <a:pt x="78" y="77"/>
                      <a:pt x="78" y="74"/>
                    </a:cubicBezTo>
                    <a:cubicBezTo>
                      <a:pt x="78" y="19"/>
                      <a:pt x="78" y="19"/>
                      <a:pt x="78" y="19"/>
                    </a:cubicBezTo>
                    <a:cubicBezTo>
                      <a:pt x="78" y="16"/>
                      <a:pt x="78" y="16"/>
                      <a:pt x="78" y="16"/>
                    </a:cubicBezTo>
                    <a:cubicBezTo>
                      <a:pt x="78" y="15"/>
                      <a:pt x="78" y="15"/>
                      <a:pt x="78" y="15"/>
                    </a:cubicBezTo>
                    <a:cubicBezTo>
                      <a:pt x="78" y="10"/>
                      <a:pt x="72" y="0"/>
                      <a:pt x="59" y="0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913765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dirty="0">
                  <a:latin typeface="+mn-lt"/>
                  <a:ea typeface="+mn-ea"/>
                </a:endParaRPr>
              </a:p>
            </p:txBody>
          </p:sp>
          <p:sp>
            <p:nvSpPr>
              <p:cNvPr id="37" name="Oval 13"/>
              <p:cNvSpPr>
                <a:spLocks noChangeArrowheads="1"/>
              </p:cNvSpPr>
              <p:nvPr/>
            </p:nvSpPr>
            <p:spPr bwMode="auto">
              <a:xfrm>
                <a:off x="6166893" y="3540977"/>
                <a:ext cx="33741" cy="33741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913765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dirty="0">
                  <a:latin typeface="+mn-lt"/>
                  <a:ea typeface="+mn-ea"/>
                </a:endParaRPr>
              </a:p>
            </p:txBody>
          </p:sp>
        </p:grpSp>
      </p:grpSp>
      <p:sp>
        <p:nvSpPr>
          <p:cNvPr id="56" name="原创设计师QQ598969553      _23"/>
          <p:cNvSpPr/>
          <p:nvPr/>
        </p:nvSpPr>
        <p:spPr>
          <a:xfrm>
            <a:off x="4176185" y="4594536"/>
            <a:ext cx="700833" cy="4205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376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35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90%</a:t>
            </a:r>
          </a:p>
        </p:txBody>
      </p:sp>
      <p:grpSp>
        <p:nvGrpSpPr>
          <p:cNvPr id="57" name="原创设计师QQ598969553      _24"/>
          <p:cNvGrpSpPr>
            <a:grpSpLocks noChangeAspect="1"/>
          </p:cNvGrpSpPr>
          <p:nvPr/>
        </p:nvGrpSpPr>
        <p:grpSpPr>
          <a:xfrm>
            <a:off x="7604595" y="4573524"/>
            <a:ext cx="233696" cy="504000"/>
            <a:chOff x="6138760" y="4271257"/>
            <a:chExt cx="97227" cy="209688"/>
          </a:xfrm>
          <a:solidFill>
            <a:schemeClr val="tx2">
              <a:lumMod val="75000"/>
            </a:schemeClr>
          </a:solidFill>
        </p:grpSpPr>
        <p:sp>
          <p:nvSpPr>
            <p:cNvPr id="58" name="Oval 58"/>
            <p:cNvSpPr>
              <a:spLocks noChangeArrowheads="1"/>
            </p:cNvSpPr>
            <p:nvPr/>
          </p:nvSpPr>
          <p:spPr bwMode="auto">
            <a:xfrm>
              <a:off x="6171468" y="4271257"/>
              <a:ext cx="30916" cy="3181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91376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>
                <a:latin typeface="+mn-lt"/>
                <a:ea typeface="+mn-ea"/>
              </a:endParaRPr>
            </a:p>
          </p:txBody>
        </p:sp>
        <p:sp>
          <p:nvSpPr>
            <p:cNvPr id="59" name="Freeform 7"/>
            <p:cNvSpPr/>
            <p:nvPr/>
          </p:nvSpPr>
          <p:spPr bwMode="auto">
            <a:xfrm>
              <a:off x="6138760" y="4309341"/>
              <a:ext cx="97227" cy="171604"/>
            </a:xfrm>
            <a:custGeom>
              <a:avLst/>
              <a:gdLst>
                <a:gd name="T0" fmla="*/ 91 w 92"/>
                <a:gd name="T1" fmla="*/ 60 h 162"/>
                <a:gd name="T2" fmla="*/ 75 w 92"/>
                <a:gd name="T3" fmla="*/ 10 h 162"/>
                <a:gd name="T4" fmla="*/ 64 w 92"/>
                <a:gd name="T5" fmla="*/ 0 h 162"/>
                <a:gd name="T6" fmla="*/ 28 w 92"/>
                <a:gd name="T7" fmla="*/ 0 h 162"/>
                <a:gd name="T8" fmla="*/ 19 w 92"/>
                <a:gd name="T9" fmla="*/ 5 h 162"/>
                <a:gd name="T10" fmla="*/ 18 w 92"/>
                <a:gd name="T11" fmla="*/ 7 h 162"/>
                <a:gd name="T12" fmla="*/ 18 w 92"/>
                <a:gd name="T13" fmla="*/ 7 h 162"/>
                <a:gd name="T14" fmla="*/ 17 w 92"/>
                <a:gd name="T15" fmla="*/ 8 h 162"/>
                <a:gd name="T16" fmla="*/ 1 w 92"/>
                <a:gd name="T17" fmla="*/ 60 h 162"/>
                <a:gd name="T18" fmla="*/ 5 w 92"/>
                <a:gd name="T19" fmla="*/ 68 h 162"/>
                <a:gd name="T20" fmla="*/ 14 w 92"/>
                <a:gd name="T21" fmla="*/ 64 h 162"/>
                <a:gd name="T22" fmla="*/ 26 w 92"/>
                <a:gd name="T23" fmla="*/ 23 h 162"/>
                <a:gd name="T24" fmla="*/ 28 w 92"/>
                <a:gd name="T25" fmla="*/ 23 h 162"/>
                <a:gd name="T26" fmla="*/ 29 w 92"/>
                <a:gd name="T27" fmla="*/ 23 h 162"/>
                <a:gd name="T28" fmla="*/ 9 w 92"/>
                <a:gd name="T29" fmla="*/ 96 h 162"/>
                <a:gd name="T30" fmla="*/ 29 w 92"/>
                <a:gd name="T31" fmla="*/ 96 h 162"/>
                <a:gd name="T32" fmla="*/ 29 w 92"/>
                <a:gd name="T33" fmla="*/ 154 h 162"/>
                <a:gd name="T34" fmla="*/ 37 w 92"/>
                <a:gd name="T35" fmla="*/ 162 h 162"/>
                <a:gd name="T36" fmla="*/ 44 w 92"/>
                <a:gd name="T37" fmla="*/ 154 h 162"/>
                <a:gd name="T38" fmla="*/ 44 w 92"/>
                <a:gd name="T39" fmla="*/ 96 h 162"/>
                <a:gd name="T40" fmla="*/ 49 w 92"/>
                <a:gd name="T41" fmla="*/ 96 h 162"/>
                <a:gd name="T42" fmla="*/ 49 w 92"/>
                <a:gd name="T43" fmla="*/ 154 h 162"/>
                <a:gd name="T44" fmla="*/ 56 w 92"/>
                <a:gd name="T45" fmla="*/ 162 h 162"/>
                <a:gd name="T46" fmla="*/ 64 w 92"/>
                <a:gd name="T47" fmla="*/ 154 h 162"/>
                <a:gd name="T48" fmla="*/ 64 w 92"/>
                <a:gd name="T49" fmla="*/ 96 h 162"/>
                <a:gd name="T50" fmla="*/ 83 w 92"/>
                <a:gd name="T51" fmla="*/ 96 h 162"/>
                <a:gd name="T52" fmla="*/ 63 w 92"/>
                <a:gd name="T53" fmla="*/ 23 h 162"/>
                <a:gd name="T54" fmla="*/ 64 w 92"/>
                <a:gd name="T55" fmla="*/ 23 h 162"/>
                <a:gd name="T56" fmla="*/ 65 w 92"/>
                <a:gd name="T57" fmla="*/ 23 h 162"/>
                <a:gd name="T58" fmla="*/ 79 w 92"/>
                <a:gd name="T59" fmla="*/ 64 h 162"/>
                <a:gd name="T60" fmla="*/ 87 w 92"/>
                <a:gd name="T61" fmla="*/ 68 h 162"/>
                <a:gd name="T62" fmla="*/ 91 w 92"/>
                <a:gd name="T63" fmla="*/ 60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92" h="162">
                  <a:moveTo>
                    <a:pt x="91" y="60"/>
                  </a:moveTo>
                  <a:cubicBezTo>
                    <a:pt x="75" y="10"/>
                    <a:pt x="75" y="10"/>
                    <a:pt x="75" y="10"/>
                  </a:cubicBezTo>
                  <a:cubicBezTo>
                    <a:pt x="74" y="4"/>
                    <a:pt x="70" y="0"/>
                    <a:pt x="64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4" y="0"/>
                    <a:pt x="21" y="2"/>
                    <a:pt x="19" y="5"/>
                  </a:cubicBezTo>
                  <a:cubicBezTo>
                    <a:pt x="18" y="5"/>
                    <a:pt x="18" y="6"/>
                    <a:pt x="18" y="7"/>
                  </a:cubicBezTo>
                  <a:cubicBezTo>
                    <a:pt x="18" y="7"/>
                    <a:pt x="18" y="7"/>
                    <a:pt x="18" y="7"/>
                  </a:cubicBezTo>
                  <a:cubicBezTo>
                    <a:pt x="18" y="7"/>
                    <a:pt x="17" y="8"/>
                    <a:pt x="17" y="8"/>
                  </a:cubicBezTo>
                  <a:cubicBezTo>
                    <a:pt x="1" y="60"/>
                    <a:pt x="1" y="60"/>
                    <a:pt x="1" y="60"/>
                  </a:cubicBezTo>
                  <a:cubicBezTo>
                    <a:pt x="0" y="63"/>
                    <a:pt x="2" y="67"/>
                    <a:pt x="5" y="68"/>
                  </a:cubicBezTo>
                  <a:cubicBezTo>
                    <a:pt x="9" y="69"/>
                    <a:pt x="13" y="67"/>
                    <a:pt x="14" y="64"/>
                  </a:cubicBezTo>
                  <a:cubicBezTo>
                    <a:pt x="26" y="23"/>
                    <a:pt x="26" y="23"/>
                    <a:pt x="26" y="23"/>
                  </a:cubicBezTo>
                  <a:cubicBezTo>
                    <a:pt x="27" y="23"/>
                    <a:pt x="27" y="23"/>
                    <a:pt x="28" y="23"/>
                  </a:cubicBezTo>
                  <a:cubicBezTo>
                    <a:pt x="29" y="23"/>
                    <a:pt x="29" y="23"/>
                    <a:pt x="29" y="23"/>
                  </a:cubicBezTo>
                  <a:cubicBezTo>
                    <a:pt x="9" y="96"/>
                    <a:pt x="9" y="96"/>
                    <a:pt x="9" y="96"/>
                  </a:cubicBezTo>
                  <a:cubicBezTo>
                    <a:pt x="29" y="96"/>
                    <a:pt x="29" y="96"/>
                    <a:pt x="29" y="96"/>
                  </a:cubicBezTo>
                  <a:cubicBezTo>
                    <a:pt x="29" y="154"/>
                    <a:pt x="29" y="154"/>
                    <a:pt x="29" y="154"/>
                  </a:cubicBezTo>
                  <a:cubicBezTo>
                    <a:pt x="29" y="159"/>
                    <a:pt x="33" y="162"/>
                    <a:pt x="37" y="162"/>
                  </a:cubicBezTo>
                  <a:cubicBezTo>
                    <a:pt x="41" y="162"/>
                    <a:pt x="44" y="159"/>
                    <a:pt x="44" y="154"/>
                  </a:cubicBezTo>
                  <a:cubicBezTo>
                    <a:pt x="44" y="96"/>
                    <a:pt x="44" y="96"/>
                    <a:pt x="44" y="96"/>
                  </a:cubicBezTo>
                  <a:cubicBezTo>
                    <a:pt x="49" y="96"/>
                    <a:pt x="49" y="96"/>
                    <a:pt x="49" y="96"/>
                  </a:cubicBezTo>
                  <a:cubicBezTo>
                    <a:pt x="49" y="154"/>
                    <a:pt x="49" y="154"/>
                    <a:pt x="49" y="154"/>
                  </a:cubicBezTo>
                  <a:cubicBezTo>
                    <a:pt x="49" y="159"/>
                    <a:pt x="52" y="162"/>
                    <a:pt x="56" y="162"/>
                  </a:cubicBezTo>
                  <a:cubicBezTo>
                    <a:pt x="60" y="162"/>
                    <a:pt x="64" y="159"/>
                    <a:pt x="64" y="154"/>
                  </a:cubicBezTo>
                  <a:cubicBezTo>
                    <a:pt x="64" y="96"/>
                    <a:pt x="64" y="96"/>
                    <a:pt x="64" y="96"/>
                  </a:cubicBezTo>
                  <a:cubicBezTo>
                    <a:pt x="83" y="96"/>
                    <a:pt x="83" y="96"/>
                    <a:pt x="83" y="96"/>
                  </a:cubicBezTo>
                  <a:cubicBezTo>
                    <a:pt x="63" y="23"/>
                    <a:pt x="63" y="23"/>
                    <a:pt x="63" y="23"/>
                  </a:cubicBezTo>
                  <a:cubicBezTo>
                    <a:pt x="64" y="23"/>
                    <a:pt x="64" y="23"/>
                    <a:pt x="64" y="23"/>
                  </a:cubicBezTo>
                  <a:cubicBezTo>
                    <a:pt x="65" y="23"/>
                    <a:pt x="65" y="23"/>
                    <a:pt x="65" y="23"/>
                  </a:cubicBezTo>
                  <a:cubicBezTo>
                    <a:pt x="79" y="64"/>
                    <a:pt x="79" y="64"/>
                    <a:pt x="79" y="64"/>
                  </a:cubicBezTo>
                  <a:cubicBezTo>
                    <a:pt x="80" y="67"/>
                    <a:pt x="84" y="69"/>
                    <a:pt x="87" y="68"/>
                  </a:cubicBezTo>
                  <a:cubicBezTo>
                    <a:pt x="91" y="67"/>
                    <a:pt x="92" y="63"/>
                    <a:pt x="91" y="6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91376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>
                <a:latin typeface="+mn-lt"/>
                <a:ea typeface="+mn-ea"/>
              </a:endParaRPr>
            </a:p>
          </p:txBody>
        </p:sp>
      </p:grpSp>
      <p:grpSp>
        <p:nvGrpSpPr>
          <p:cNvPr id="60" name="原创设计师QQ598969553      _25"/>
          <p:cNvGrpSpPr>
            <a:grpSpLocks noChangeAspect="1"/>
          </p:cNvGrpSpPr>
          <p:nvPr/>
        </p:nvGrpSpPr>
        <p:grpSpPr>
          <a:xfrm>
            <a:off x="7866713" y="4573524"/>
            <a:ext cx="233696" cy="504000"/>
            <a:chOff x="6138760" y="4271257"/>
            <a:chExt cx="97227" cy="209688"/>
          </a:xfrm>
          <a:solidFill>
            <a:schemeClr val="tx2">
              <a:lumMod val="75000"/>
            </a:schemeClr>
          </a:solidFill>
        </p:grpSpPr>
        <p:sp>
          <p:nvSpPr>
            <p:cNvPr id="61" name="Oval 73"/>
            <p:cNvSpPr>
              <a:spLocks noChangeArrowheads="1"/>
            </p:cNvSpPr>
            <p:nvPr/>
          </p:nvSpPr>
          <p:spPr bwMode="auto">
            <a:xfrm>
              <a:off x="6171468" y="4271257"/>
              <a:ext cx="30916" cy="3181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91376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>
                <a:latin typeface="+mn-lt"/>
                <a:ea typeface="+mn-ea"/>
              </a:endParaRPr>
            </a:p>
          </p:txBody>
        </p:sp>
        <p:sp>
          <p:nvSpPr>
            <p:cNvPr id="62" name="Freeform 7"/>
            <p:cNvSpPr/>
            <p:nvPr/>
          </p:nvSpPr>
          <p:spPr bwMode="auto">
            <a:xfrm>
              <a:off x="6138760" y="4309341"/>
              <a:ext cx="97227" cy="171604"/>
            </a:xfrm>
            <a:custGeom>
              <a:avLst/>
              <a:gdLst>
                <a:gd name="T0" fmla="*/ 91 w 92"/>
                <a:gd name="T1" fmla="*/ 60 h 162"/>
                <a:gd name="T2" fmla="*/ 75 w 92"/>
                <a:gd name="T3" fmla="*/ 10 h 162"/>
                <a:gd name="T4" fmla="*/ 64 w 92"/>
                <a:gd name="T5" fmla="*/ 0 h 162"/>
                <a:gd name="T6" fmla="*/ 28 w 92"/>
                <a:gd name="T7" fmla="*/ 0 h 162"/>
                <a:gd name="T8" fmla="*/ 19 w 92"/>
                <a:gd name="T9" fmla="*/ 5 h 162"/>
                <a:gd name="T10" fmla="*/ 18 w 92"/>
                <a:gd name="T11" fmla="*/ 7 h 162"/>
                <a:gd name="T12" fmla="*/ 18 w 92"/>
                <a:gd name="T13" fmla="*/ 7 h 162"/>
                <a:gd name="T14" fmla="*/ 17 w 92"/>
                <a:gd name="T15" fmla="*/ 8 h 162"/>
                <a:gd name="T16" fmla="*/ 1 w 92"/>
                <a:gd name="T17" fmla="*/ 60 h 162"/>
                <a:gd name="T18" fmla="*/ 5 w 92"/>
                <a:gd name="T19" fmla="*/ 68 h 162"/>
                <a:gd name="T20" fmla="*/ 14 w 92"/>
                <a:gd name="T21" fmla="*/ 64 h 162"/>
                <a:gd name="T22" fmla="*/ 26 w 92"/>
                <a:gd name="T23" fmla="*/ 23 h 162"/>
                <a:gd name="T24" fmla="*/ 28 w 92"/>
                <a:gd name="T25" fmla="*/ 23 h 162"/>
                <a:gd name="T26" fmla="*/ 29 w 92"/>
                <a:gd name="T27" fmla="*/ 23 h 162"/>
                <a:gd name="T28" fmla="*/ 9 w 92"/>
                <a:gd name="T29" fmla="*/ 96 h 162"/>
                <a:gd name="T30" fmla="*/ 29 w 92"/>
                <a:gd name="T31" fmla="*/ 96 h 162"/>
                <a:gd name="T32" fmla="*/ 29 w 92"/>
                <a:gd name="T33" fmla="*/ 154 h 162"/>
                <a:gd name="T34" fmla="*/ 37 w 92"/>
                <a:gd name="T35" fmla="*/ 162 h 162"/>
                <a:gd name="T36" fmla="*/ 44 w 92"/>
                <a:gd name="T37" fmla="*/ 154 h 162"/>
                <a:gd name="T38" fmla="*/ 44 w 92"/>
                <a:gd name="T39" fmla="*/ 96 h 162"/>
                <a:gd name="T40" fmla="*/ 49 w 92"/>
                <a:gd name="T41" fmla="*/ 96 h 162"/>
                <a:gd name="T42" fmla="*/ 49 w 92"/>
                <a:gd name="T43" fmla="*/ 154 h 162"/>
                <a:gd name="T44" fmla="*/ 56 w 92"/>
                <a:gd name="T45" fmla="*/ 162 h 162"/>
                <a:gd name="T46" fmla="*/ 64 w 92"/>
                <a:gd name="T47" fmla="*/ 154 h 162"/>
                <a:gd name="T48" fmla="*/ 64 w 92"/>
                <a:gd name="T49" fmla="*/ 96 h 162"/>
                <a:gd name="T50" fmla="*/ 83 w 92"/>
                <a:gd name="T51" fmla="*/ 96 h 162"/>
                <a:gd name="T52" fmla="*/ 63 w 92"/>
                <a:gd name="T53" fmla="*/ 23 h 162"/>
                <a:gd name="T54" fmla="*/ 64 w 92"/>
                <a:gd name="T55" fmla="*/ 23 h 162"/>
                <a:gd name="T56" fmla="*/ 65 w 92"/>
                <a:gd name="T57" fmla="*/ 23 h 162"/>
                <a:gd name="T58" fmla="*/ 79 w 92"/>
                <a:gd name="T59" fmla="*/ 64 h 162"/>
                <a:gd name="T60" fmla="*/ 87 w 92"/>
                <a:gd name="T61" fmla="*/ 68 h 162"/>
                <a:gd name="T62" fmla="*/ 91 w 92"/>
                <a:gd name="T63" fmla="*/ 60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92" h="162">
                  <a:moveTo>
                    <a:pt x="91" y="60"/>
                  </a:moveTo>
                  <a:cubicBezTo>
                    <a:pt x="75" y="10"/>
                    <a:pt x="75" y="10"/>
                    <a:pt x="75" y="10"/>
                  </a:cubicBezTo>
                  <a:cubicBezTo>
                    <a:pt x="74" y="4"/>
                    <a:pt x="70" y="0"/>
                    <a:pt x="64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4" y="0"/>
                    <a:pt x="21" y="2"/>
                    <a:pt x="19" y="5"/>
                  </a:cubicBezTo>
                  <a:cubicBezTo>
                    <a:pt x="18" y="5"/>
                    <a:pt x="18" y="6"/>
                    <a:pt x="18" y="7"/>
                  </a:cubicBezTo>
                  <a:cubicBezTo>
                    <a:pt x="18" y="7"/>
                    <a:pt x="18" y="7"/>
                    <a:pt x="18" y="7"/>
                  </a:cubicBezTo>
                  <a:cubicBezTo>
                    <a:pt x="18" y="7"/>
                    <a:pt x="17" y="8"/>
                    <a:pt x="17" y="8"/>
                  </a:cubicBezTo>
                  <a:cubicBezTo>
                    <a:pt x="1" y="60"/>
                    <a:pt x="1" y="60"/>
                    <a:pt x="1" y="60"/>
                  </a:cubicBezTo>
                  <a:cubicBezTo>
                    <a:pt x="0" y="63"/>
                    <a:pt x="2" y="67"/>
                    <a:pt x="5" y="68"/>
                  </a:cubicBezTo>
                  <a:cubicBezTo>
                    <a:pt x="9" y="69"/>
                    <a:pt x="13" y="67"/>
                    <a:pt x="14" y="64"/>
                  </a:cubicBezTo>
                  <a:cubicBezTo>
                    <a:pt x="26" y="23"/>
                    <a:pt x="26" y="23"/>
                    <a:pt x="26" y="23"/>
                  </a:cubicBezTo>
                  <a:cubicBezTo>
                    <a:pt x="27" y="23"/>
                    <a:pt x="27" y="23"/>
                    <a:pt x="28" y="23"/>
                  </a:cubicBezTo>
                  <a:cubicBezTo>
                    <a:pt x="29" y="23"/>
                    <a:pt x="29" y="23"/>
                    <a:pt x="29" y="23"/>
                  </a:cubicBezTo>
                  <a:cubicBezTo>
                    <a:pt x="9" y="96"/>
                    <a:pt x="9" y="96"/>
                    <a:pt x="9" y="96"/>
                  </a:cubicBezTo>
                  <a:cubicBezTo>
                    <a:pt x="29" y="96"/>
                    <a:pt x="29" y="96"/>
                    <a:pt x="29" y="96"/>
                  </a:cubicBezTo>
                  <a:cubicBezTo>
                    <a:pt x="29" y="154"/>
                    <a:pt x="29" y="154"/>
                    <a:pt x="29" y="154"/>
                  </a:cubicBezTo>
                  <a:cubicBezTo>
                    <a:pt x="29" y="159"/>
                    <a:pt x="33" y="162"/>
                    <a:pt x="37" y="162"/>
                  </a:cubicBezTo>
                  <a:cubicBezTo>
                    <a:pt x="41" y="162"/>
                    <a:pt x="44" y="159"/>
                    <a:pt x="44" y="154"/>
                  </a:cubicBezTo>
                  <a:cubicBezTo>
                    <a:pt x="44" y="96"/>
                    <a:pt x="44" y="96"/>
                    <a:pt x="44" y="96"/>
                  </a:cubicBezTo>
                  <a:cubicBezTo>
                    <a:pt x="49" y="96"/>
                    <a:pt x="49" y="96"/>
                    <a:pt x="49" y="96"/>
                  </a:cubicBezTo>
                  <a:cubicBezTo>
                    <a:pt x="49" y="154"/>
                    <a:pt x="49" y="154"/>
                    <a:pt x="49" y="154"/>
                  </a:cubicBezTo>
                  <a:cubicBezTo>
                    <a:pt x="49" y="159"/>
                    <a:pt x="52" y="162"/>
                    <a:pt x="56" y="162"/>
                  </a:cubicBezTo>
                  <a:cubicBezTo>
                    <a:pt x="60" y="162"/>
                    <a:pt x="64" y="159"/>
                    <a:pt x="64" y="154"/>
                  </a:cubicBezTo>
                  <a:cubicBezTo>
                    <a:pt x="64" y="96"/>
                    <a:pt x="64" y="96"/>
                    <a:pt x="64" y="96"/>
                  </a:cubicBezTo>
                  <a:cubicBezTo>
                    <a:pt x="83" y="96"/>
                    <a:pt x="83" y="96"/>
                    <a:pt x="83" y="96"/>
                  </a:cubicBezTo>
                  <a:cubicBezTo>
                    <a:pt x="63" y="23"/>
                    <a:pt x="63" y="23"/>
                    <a:pt x="63" y="23"/>
                  </a:cubicBezTo>
                  <a:cubicBezTo>
                    <a:pt x="64" y="23"/>
                    <a:pt x="64" y="23"/>
                    <a:pt x="64" y="23"/>
                  </a:cubicBezTo>
                  <a:cubicBezTo>
                    <a:pt x="65" y="23"/>
                    <a:pt x="65" y="23"/>
                    <a:pt x="65" y="23"/>
                  </a:cubicBezTo>
                  <a:cubicBezTo>
                    <a:pt x="79" y="64"/>
                    <a:pt x="79" y="64"/>
                    <a:pt x="79" y="64"/>
                  </a:cubicBezTo>
                  <a:cubicBezTo>
                    <a:pt x="80" y="67"/>
                    <a:pt x="84" y="69"/>
                    <a:pt x="87" y="68"/>
                  </a:cubicBezTo>
                  <a:cubicBezTo>
                    <a:pt x="91" y="67"/>
                    <a:pt x="92" y="63"/>
                    <a:pt x="91" y="6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91376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>
                <a:latin typeface="+mn-lt"/>
                <a:ea typeface="+mn-ea"/>
              </a:endParaRPr>
            </a:p>
          </p:txBody>
        </p:sp>
      </p:grpSp>
      <p:grpSp>
        <p:nvGrpSpPr>
          <p:cNvPr id="63" name="原创设计师QQ598969553      _26"/>
          <p:cNvGrpSpPr>
            <a:grpSpLocks noChangeAspect="1"/>
          </p:cNvGrpSpPr>
          <p:nvPr/>
        </p:nvGrpSpPr>
        <p:grpSpPr>
          <a:xfrm>
            <a:off x="8128832" y="4573524"/>
            <a:ext cx="233696" cy="504000"/>
            <a:chOff x="6138760" y="4271257"/>
            <a:chExt cx="97227" cy="209688"/>
          </a:xfrm>
          <a:solidFill>
            <a:schemeClr val="tx2">
              <a:lumMod val="75000"/>
            </a:schemeClr>
          </a:solidFill>
        </p:grpSpPr>
        <p:sp>
          <p:nvSpPr>
            <p:cNvPr id="64" name="Oval 76"/>
            <p:cNvSpPr>
              <a:spLocks noChangeArrowheads="1"/>
            </p:cNvSpPr>
            <p:nvPr/>
          </p:nvSpPr>
          <p:spPr bwMode="auto">
            <a:xfrm>
              <a:off x="6171468" y="4271257"/>
              <a:ext cx="30916" cy="3181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91376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>
                <a:latin typeface="+mn-lt"/>
                <a:ea typeface="+mn-ea"/>
              </a:endParaRPr>
            </a:p>
          </p:txBody>
        </p:sp>
        <p:sp>
          <p:nvSpPr>
            <p:cNvPr id="65" name="Freeform 7"/>
            <p:cNvSpPr/>
            <p:nvPr/>
          </p:nvSpPr>
          <p:spPr bwMode="auto">
            <a:xfrm>
              <a:off x="6138760" y="4309341"/>
              <a:ext cx="97227" cy="171604"/>
            </a:xfrm>
            <a:custGeom>
              <a:avLst/>
              <a:gdLst>
                <a:gd name="T0" fmla="*/ 91 w 92"/>
                <a:gd name="T1" fmla="*/ 60 h 162"/>
                <a:gd name="T2" fmla="*/ 75 w 92"/>
                <a:gd name="T3" fmla="*/ 10 h 162"/>
                <a:gd name="T4" fmla="*/ 64 w 92"/>
                <a:gd name="T5" fmla="*/ 0 h 162"/>
                <a:gd name="T6" fmla="*/ 28 w 92"/>
                <a:gd name="T7" fmla="*/ 0 h 162"/>
                <a:gd name="T8" fmla="*/ 19 w 92"/>
                <a:gd name="T9" fmla="*/ 5 h 162"/>
                <a:gd name="T10" fmla="*/ 18 w 92"/>
                <a:gd name="T11" fmla="*/ 7 h 162"/>
                <a:gd name="T12" fmla="*/ 18 w 92"/>
                <a:gd name="T13" fmla="*/ 7 h 162"/>
                <a:gd name="T14" fmla="*/ 17 w 92"/>
                <a:gd name="T15" fmla="*/ 8 h 162"/>
                <a:gd name="T16" fmla="*/ 1 w 92"/>
                <a:gd name="T17" fmla="*/ 60 h 162"/>
                <a:gd name="T18" fmla="*/ 5 w 92"/>
                <a:gd name="T19" fmla="*/ 68 h 162"/>
                <a:gd name="T20" fmla="*/ 14 w 92"/>
                <a:gd name="T21" fmla="*/ 64 h 162"/>
                <a:gd name="T22" fmla="*/ 26 w 92"/>
                <a:gd name="T23" fmla="*/ 23 h 162"/>
                <a:gd name="T24" fmla="*/ 28 w 92"/>
                <a:gd name="T25" fmla="*/ 23 h 162"/>
                <a:gd name="T26" fmla="*/ 29 w 92"/>
                <a:gd name="T27" fmla="*/ 23 h 162"/>
                <a:gd name="T28" fmla="*/ 9 w 92"/>
                <a:gd name="T29" fmla="*/ 96 h 162"/>
                <a:gd name="T30" fmla="*/ 29 w 92"/>
                <a:gd name="T31" fmla="*/ 96 h 162"/>
                <a:gd name="T32" fmla="*/ 29 w 92"/>
                <a:gd name="T33" fmla="*/ 154 h 162"/>
                <a:gd name="T34" fmla="*/ 37 w 92"/>
                <a:gd name="T35" fmla="*/ 162 h 162"/>
                <a:gd name="T36" fmla="*/ 44 w 92"/>
                <a:gd name="T37" fmla="*/ 154 h 162"/>
                <a:gd name="T38" fmla="*/ 44 w 92"/>
                <a:gd name="T39" fmla="*/ 96 h 162"/>
                <a:gd name="T40" fmla="*/ 49 w 92"/>
                <a:gd name="T41" fmla="*/ 96 h 162"/>
                <a:gd name="T42" fmla="*/ 49 w 92"/>
                <a:gd name="T43" fmla="*/ 154 h 162"/>
                <a:gd name="T44" fmla="*/ 56 w 92"/>
                <a:gd name="T45" fmla="*/ 162 h 162"/>
                <a:gd name="T46" fmla="*/ 64 w 92"/>
                <a:gd name="T47" fmla="*/ 154 h 162"/>
                <a:gd name="T48" fmla="*/ 64 w 92"/>
                <a:gd name="T49" fmla="*/ 96 h 162"/>
                <a:gd name="T50" fmla="*/ 83 w 92"/>
                <a:gd name="T51" fmla="*/ 96 h 162"/>
                <a:gd name="T52" fmla="*/ 63 w 92"/>
                <a:gd name="T53" fmla="*/ 23 h 162"/>
                <a:gd name="T54" fmla="*/ 64 w 92"/>
                <a:gd name="T55" fmla="*/ 23 h 162"/>
                <a:gd name="T56" fmla="*/ 65 w 92"/>
                <a:gd name="T57" fmla="*/ 23 h 162"/>
                <a:gd name="T58" fmla="*/ 79 w 92"/>
                <a:gd name="T59" fmla="*/ 64 h 162"/>
                <a:gd name="T60" fmla="*/ 87 w 92"/>
                <a:gd name="T61" fmla="*/ 68 h 162"/>
                <a:gd name="T62" fmla="*/ 91 w 92"/>
                <a:gd name="T63" fmla="*/ 60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92" h="162">
                  <a:moveTo>
                    <a:pt x="91" y="60"/>
                  </a:moveTo>
                  <a:cubicBezTo>
                    <a:pt x="75" y="10"/>
                    <a:pt x="75" y="10"/>
                    <a:pt x="75" y="10"/>
                  </a:cubicBezTo>
                  <a:cubicBezTo>
                    <a:pt x="74" y="4"/>
                    <a:pt x="70" y="0"/>
                    <a:pt x="64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4" y="0"/>
                    <a:pt x="21" y="2"/>
                    <a:pt x="19" y="5"/>
                  </a:cubicBezTo>
                  <a:cubicBezTo>
                    <a:pt x="18" y="5"/>
                    <a:pt x="18" y="6"/>
                    <a:pt x="18" y="7"/>
                  </a:cubicBezTo>
                  <a:cubicBezTo>
                    <a:pt x="18" y="7"/>
                    <a:pt x="18" y="7"/>
                    <a:pt x="18" y="7"/>
                  </a:cubicBezTo>
                  <a:cubicBezTo>
                    <a:pt x="18" y="7"/>
                    <a:pt x="17" y="8"/>
                    <a:pt x="17" y="8"/>
                  </a:cubicBezTo>
                  <a:cubicBezTo>
                    <a:pt x="1" y="60"/>
                    <a:pt x="1" y="60"/>
                    <a:pt x="1" y="60"/>
                  </a:cubicBezTo>
                  <a:cubicBezTo>
                    <a:pt x="0" y="63"/>
                    <a:pt x="2" y="67"/>
                    <a:pt x="5" y="68"/>
                  </a:cubicBezTo>
                  <a:cubicBezTo>
                    <a:pt x="9" y="69"/>
                    <a:pt x="13" y="67"/>
                    <a:pt x="14" y="64"/>
                  </a:cubicBezTo>
                  <a:cubicBezTo>
                    <a:pt x="26" y="23"/>
                    <a:pt x="26" y="23"/>
                    <a:pt x="26" y="23"/>
                  </a:cubicBezTo>
                  <a:cubicBezTo>
                    <a:pt x="27" y="23"/>
                    <a:pt x="27" y="23"/>
                    <a:pt x="28" y="23"/>
                  </a:cubicBezTo>
                  <a:cubicBezTo>
                    <a:pt x="29" y="23"/>
                    <a:pt x="29" y="23"/>
                    <a:pt x="29" y="23"/>
                  </a:cubicBezTo>
                  <a:cubicBezTo>
                    <a:pt x="9" y="96"/>
                    <a:pt x="9" y="96"/>
                    <a:pt x="9" y="96"/>
                  </a:cubicBezTo>
                  <a:cubicBezTo>
                    <a:pt x="29" y="96"/>
                    <a:pt x="29" y="96"/>
                    <a:pt x="29" y="96"/>
                  </a:cubicBezTo>
                  <a:cubicBezTo>
                    <a:pt x="29" y="154"/>
                    <a:pt x="29" y="154"/>
                    <a:pt x="29" y="154"/>
                  </a:cubicBezTo>
                  <a:cubicBezTo>
                    <a:pt x="29" y="159"/>
                    <a:pt x="33" y="162"/>
                    <a:pt x="37" y="162"/>
                  </a:cubicBezTo>
                  <a:cubicBezTo>
                    <a:pt x="41" y="162"/>
                    <a:pt x="44" y="159"/>
                    <a:pt x="44" y="154"/>
                  </a:cubicBezTo>
                  <a:cubicBezTo>
                    <a:pt x="44" y="96"/>
                    <a:pt x="44" y="96"/>
                    <a:pt x="44" y="96"/>
                  </a:cubicBezTo>
                  <a:cubicBezTo>
                    <a:pt x="49" y="96"/>
                    <a:pt x="49" y="96"/>
                    <a:pt x="49" y="96"/>
                  </a:cubicBezTo>
                  <a:cubicBezTo>
                    <a:pt x="49" y="154"/>
                    <a:pt x="49" y="154"/>
                    <a:pt x="49" y="154"/>
                  </a:cubicBezTo>
                  <a:cubicBezTo>
                    <a:pt x="49" y="159"/>
                    <a:pt x="52" y="162"/>
                    <a:pt x="56" y="162"/>
                  </a:cubicBezTo>
                  <a:cubicBezTo>
                    <a:pt x="60" y="162"/>
                    <a:pt x="64" y="159"/>
                    <a:pt x="64" y="154"/>
                  </a:cubicBezTo>
                  <a:cubicBezTo>
                    <a:pt x="64" y="96"/>
                    <a:pt x="64" y="96"/>
                    <a:pt x="64" y="96"/>
                  </a:cubicBezTo>
                  <a:cubicBezTo>
                    <a:pt x="83" y="96"/>
                    <a:pt x="83" y="96"/>
                    <a:pt x="83" y="96"/>
                  </a:cubicBezTo>
                  <a:cubicBezTo>
                    <a:pt x="63" y="23"/>
                    <a:pt x="63" y="23"/>
                    <a:pt x="63" y="23"/>
                  </a:cubicBezTo>
                  <a:cubicBezTo>
                    <a:pt x="64" y="23"/>
                    <a:pt x="64" y="23"/>
                    <a:pt x="64" y="23"/>
                  </a:cubicBezTo>
                  <a:cubicBezTo>
                    <a:pt x="65" y="23"/>
                    <a:pt x="65" y="23"/>
                    <a:pt x="65" y="23"/>
                  </a:cubicBezTo>
                  <a:cubicBezTo>
                    <a:pt x="79" y="64"/>
                    <a:pt x="79" y="64"/>
                    <a:pt x="79" y="64"/>
                  </a:cubicBezTo>
                  <a:cubicBezTo>
                    <a:pt x="80" y="67"/>
                    <a:pt x="84" y="69"/>
                    <a:pt x="87" y="68"/>
                  </a:cubicBezTo>
                  <a:cubicBezTo>
                    <a:pt x="91" y="67"/>
                    <a:pt x="92" y="63"/>
                    <a:pt x="91" y="6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91376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>
                <a:latin typeface="+mn-lt"/>
                <a:ea typeface="+mn-ea"/>
              </a:endParaRPr>
            </a:p>
          </p:txBody>
        </p:sp>
      </p:grpSp>
      <p:grpSp>
        <p:nvGrpSpPr>
          <p:cNvPr id="66" name="原创设计师QQ598969553      _27"/>
          <p:cNvGrpSpPr>
            <a:grpSpLocks noChangeAspect="1"/>
          </p:cNvGrpSpPr>
          <p:nvPr/>
        </p:nvGrpSpPr>
        <p:grpSpPr>
          <a:xfrm>
            <a:off x="8390951" y="4573524"/>
            <a:ext cx="233696" cy="504000"/>
            <a:chOff x="6138760" y="4271257"/>
            <a:chExt cx="97227" cy="209688"/>
          </a:xfrm>
          <a:solidFill>
            <a:schemeClr val="tx2">
              <a:lumMod val="75000"/>
            </a:schemeClr>
          </a:solidFill>
        </p:grpSpPr>
        <p:sp>
          <p:nvSpPr>
            <p:cNvPr id="67" name="Oval 79"/>
            <p:cNvSpPr>
              <a:spLocks noChangeArrowheads="1"/>
            </p:cNvSpPr>
            <p:nvPr/>
          </p:nvSpPr>
          <p:spPr bwMode="auto">
            <a:xfrm>
              <a:off x="6171468" y="4271257"/>
              <a:ext cx="30916" cy="3181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91376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>
                <a:latin typeface="+mn-lt"/>
                <a:ea typeface="+mn-ea"/>
              </a:endParaRPr>
            </a:p>
          </p:txBody>
        </p:sp>
        <p:sp>
          <p:nvSpPr>
            <p:cNvPr id="68" name="Freeform 7"/>
            <p:cNvSpPr/>
            <p:nvPr/>
          </p:nvSpPr>
          <p:spPr bwMode="auto">
            <a:xfrm>
              <a:off x="6138760" y="4309341"/>
              <a:ext cx="97227" cy="171604"/>
            </a:xfrm>
            <a:custGeom>
              <a:avLst/>
              <a:gdLst>
                <a:gd name="T0" fmla="*/ 91 w 92"/>
                <a:gd name="T1" fmla="*/ 60 h 162"/>
                <a:gd name="T2" fmla="*/ 75 w 92"/>
                <a:gd name="T3" fmla="*/ 10 h 162"/>
                <a:gd name="T4" fmla="*/ 64 w 92"/>
                <a:gd name="T5" fmla="*/ 0 h 162"/>
                <a:gd name="T6" fmla="*/ 28 w 92"/>
                <a:gd name="T7" fmla="*/ 0 h 162"/>
                <a:gd name="T8" fmla="*/ 19 w 92"/>
                <a:gd name="T9" fmla="*/ 5 h 162"/>
                <a:gd name="T10" fmla="*/ 18 w 92"/>
                <a:gd name="T11" fmla="*/ 7 h 162"/>
                <a:gd name="T12" fmla="*/ 18 w 92"/>
                <a:gd name="T13" fmla="*/ 7 h 162"/>
                <a:gd name="T14" fmla="*/ 17 w 92"/>
                <a:gd name="T15" fmla="*/ 8 h 162"/>
                <a:gd name="T16" fmla="*/ 1 w 92"/>
                <a:gd name="T17" fmla="*/ 60 h 162"/>
                <a:gd name="T18" fmla="*/ 5 w 92"/>
                <a:gd name="T19" fmla="*/ 68 h 162"/>
                <a:gd name="T20" fmla="*/ 14 w 92"/>
                <a:gd name="T21" fmla="*/ 64 h 162"/>
                <a:gd name="T22" fmla="*/ 26 w 92"/>
                <a:gd name="T23" fmla="*/ 23 h 162"/>
                <a:gd name="T24" fmla="*/ 28 w 92"/>
                <a:gd name="T25" fmla="*/ 23 h 162"/>
                <a:gd name="T26" fmla="*/ 29 w 92"/>
                <a:gd name="T27" fmla="*/ 23 h 162"/>
                <a:gd name="T28" fmla="*/ 9 w 92"/>
                <a:gd name="T29" fmla="*/ 96 h 162"/>
                <a:gd name="T30" fmla="*/ 29 w 92"/>
                <a:gd name="T31" fmla="*/ 96 h 162"/>
                <a:gd name="T32" fmla="*/ 29 w 92"/>
                <a:gd name="T33" fmla="*/ 154 h 162"/>
                <a:gd name="T34" fmla="*/ 37 w 92"/>
                <a:gd name="T35" fmla="*/ 162 h 162"/>
                <a:gd name="T36" fmla="*/ 44 w 92"/>
                <a:gd name="T37" fmla="*/ 154 h 162"/>
                <a:gd name="T38" fmla="*/ 44 w 92"/>
                <a:gd name="T39" fmla="*/ 96 h 162"/>
                <a:gd name="T40" fmla="*/ 49 w 92"/>
                <a:gd name="T41" fmla="*/ 96 h 162"/>
                <a:gd name="T42" fmla="*/ 49 w 92"/>
                <a:gd name="T43" fmla="*/ 154 h 162"/>
                <a:gd name="T44" fmla="*/ 56 w 92"/>
                <a:gd name="T45" fmla="*/ 162 h 162"/>
                <a:gd name="T46" fmla="*/ 64 w 92"/>
                <a:gd name="T47" fmla="*/ 154 h 162"/>
                <a:gd name="T48" fmla="*/ 64 w 92"/>
                <a:gd name="T49" fmla="*/ 96 h 162"/>
                <a:gd name="T50" fmla="*/ 83 w 92"/>
                <a:gd name="T51" fmla="*/ 96 h 162"/>
                <a:gd name="T52" fmla="*/ 63 w 92"/>
                <a:gd name="T53" fmla="*/ 23 h 162"/>
                <a:gd name="T54" fmla="*/ 64 w 92"/>
                <a:gd name="T55" fmla="*/ 23 h 162"/>
                <a:gd name="T56" fmla="*/ 65 w 92"/>
                <a:gd name="T57" fmla="*/ 23 h 162"/>
                <a:gd name="T58" fmla="*/ 79 w 92"/>
                <a:gd name="T59" fmla="*/ 64 h 162"/>
                <a:gd name="T60" fmla="*/ 87 w 92"/>
                <a:gd name="T61" fmla="*/ 68 h 162"/>
                <a:gd name="T62" fmla="*/ 91 w 92"/>
                <a:gd name="T63" fmla="*/ 60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92" h="162">
                  <a:moveTo>
                    <a:pt x="91" y="60"/>
                  </a:moveTo>
                  <a:cubicBezTo>
                    <a:pt x="75" y="10"/>
                    <a:pt x="75" y="10"/>
                    <a:pt x="75" y="10"/>
                  </a:cubicBezTo>
                  <a:cubicBezTo>
                    <a:pt x="74" y="4"/>
                    <a:pt x="70" y="0"/>
                    <a:pt x="64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4" y="0"/>
                    <a:pt x="21" y="2"/>
                    <a:pt x="19" y="5"/>
                  </a:cubicBezTo>
                  <a:cubicBezTo>
                    <a:pt x="18" y="5"/>
                    <a:pt x="18" y="6"/>
                    <a:pt x="18" y="7"/>
                  </a:cubicBezTo>
                  <a:cubicBezTo>
                    <a:pt x="18" y="7"/>
                    <a:pt x="18" y="7"/>
                    <a:pt x="18" y="7"/>
                  </a:cubicBezTo>
                  <a:cubicBezTo>
                    <a:pt x="18" y="7"/>
                    <a:pt x="17" y="8"/>
                    <a:pt x="17" y="8"/>
                  </a:cubicBezTo>
                  <a:cubicBezTo>
                    <a:pt x="1" y="60"/>
                    <a:pt x="1" y="60"/>
                    <a:pt x="1" y="60"/>
                  </a:cubicBezTo>
                  <a:cubicBezTo>
                    <a:pt x="0" y="63"/>
                    <a:pt x="2" y="67"/>
                    <a:pt x="5" y="68"/>
                  </a:cubicBezTo>
                  <a:cubicBezTo>
                    <a:pt x="9" y="69"/>
                    <a:pt x="13" y="67"/>
                    <a:pt x="14" y="64"/>
                  </a:cubicBezTo>
                  <a:cubicBezTo>
                    <a:pt x="26" y="23"/>
                    <a:pt x="26" y="23"/>
                    <a:pt x="26" y="23"/>
                  </a:cubicBezTo>
                  <a:cubicBezTo>
                    <a:pt x="27" y="23"/>
                    <a:pt x="27" y="23"/>
                    <a:pt x="28" y="23"/>
                  </a:cubicBezTo>
                  <a:cubicBezTo>
                    <a:pt x="29" y="23"/>
                    <a:pt x="29" y="23"/>
                    <a:pt x="29" y="23"/>
                  </a:cubicBezTo>
                  <a:cubicBezTo>
                    <a:pt x="9" y="96"/>
                    <a:pt x="9" y="96"/>
                    <a:pt x="9" y="96"/>
                  </a:cubicBezTo>
                  <a:cubicBezTo>
                    <a:pt x="29" y="96"/>
                    <a:pt x="29" y="96"/>
                    <a:pt x="29" y="96"/>
                  </a:cubicBezTo>
                  <a:cubicBezTo>
                    <a:pt x="29" y="154"/>
                    <a:pt x="29" y="154"/>
                    <a:pt x="29" y="154"/>
                  </a:cubicBezTo>
                  <a:cubicBezTo>
                    <a:pt x="29" y="159"/>
                    <a:pt x="33" y="162"/>
                    <a:pt x="37" y="162"/>
                  </a:cubicBezTo>
                  <a:cubicBezTo>
                    <a:pt x="41" y="162"/>
                    <a:pt x="44" y="159"/>
                    <a:pt x="44" y="154"/>
                  </a:cubicBezTo>
                  <a:cubicBezTo>
                    <a:pt x="44" y="96"/>
                    <a:pt x="44" y="96"/>
                    <a:pt x="44" y="96"/>
                  </a:cubicBezTo>
                  <a:cubicBezTo>
                    <a:pt x="49" y="96"/>
                    <a:pt x="49" y="96"/>
                    <a:pt x="49" y="96"/>
                  </a:cubicBezTo>
                  <a:cubicBezTo>
                    <a:pt x="49" y="154"/>
                    <a:pt x="49" y="154"/>
                    <a:pt x="49" y="154"/>
                  </a:cubicBezTo>
                  <a:cubicBezTo>
                    <a:pt x="49" y="159"/>
                    <a:pt x="52" y="162"/>
                    <a:pt x="56" y="162"/>
                  </a:cubicBezTo>
                  <a:cubicBezTo>
                    <a:pt x="60" y="162"/>
                    <a:pt x="64" y="159"/>
                    <a:pt x="64" y="154"/>
                  </a:cubicBezTo>
                  <a:cubicBezTo>
                    <a:pt x="64" y="96"/>
                    <a:pt x="64" y="96"/>
                    <a:pt x="64" y="96"/>
                  </a:cubicBezTo>
                  <a:cubicBezTo>
                    <a:pt x="83" y="96"/>
                    <a:pt x="83" y="96"/>
                    <a:pt x="83" y="96"/>
                  </a:cubicBezTo>
                  <a:cubicBezTo>
                    <a:pt x="63" y="23"/>
                    <a:pt x="63" y="23"/>
                    <a:pt x="63" y="23"/>
                  </a:cubicBezTo>
                  <a:cubicBezTo>
                    <a:pt x="64" y="23"/>
                    <a:pt x="64" y="23"/>
                    <a:pt x="64" y="23"/>
                  </a:cubicBezTo>
                  <a:cubicBezTo>
                    <a:pt x="65" y="23"/>
                    <a:pt x="65" y="23"/>
                    <a:pt x="65" y="23"/>
                  </a:cubicBezTo>
                  <a:cubicBezTo>
                    <a:pt x="79" y="64"/>
                    <a:pt x="79" y="64"/>
                    <a:pt x="79" y="64"/>
                  </a:cubicBezTo>
                  <a:cubicBezTo>
                    <a:pt x="80" y="67"/>
                    <a:pt x="84" y="69"/>
                    <a:pt x="87" y="68"/>
                  </a:cubicBezTo>
                  <a:cubicBezTo>
                    <a:pt x="91" y="67"/>
                    <a:pt x="92" y="63"/>
                    <a:pt x="91" y="6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91376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>
                <a:latin typeface="+mn-lt"/>
                <a:ea typeface="+mn-ea"/>
              </a:endParaRPr>
            </a:p>
          </p:txBody>
        </p:sp>
      </p:grpSp>
      <p:grpSp>
        <p:nvGrpSpPr>
          <p:cNvPr id="69" name="原创设计师QQ598969553      _28"/>
          <p:cNvGrpSpPr>
            <a:grpSpLocks noChangeAspect="1"/>
          </p:cNvGrpSpPr>
          <p:nvPr/>
        </p:nvGrpSpPr>
        <p:grpSpPr>
          <a:xfrm>
            <a:off x="8653069" y="4573524"/>
            <a:ext cx="233696" cy="504000"/>
            <a:chOff x="6138760" y="4271257"/>
            <a:chExt cx="97227" cy="209688"/>
          </a:xfrm>
          <a:solidFill>
            <a:schemeClr val="tx2">
              <a:lumMod val="75000"/>
            </a:schemeClr>
          </a:solidFill>
        </p:grpSpPr>
        <p:sp>
          <p:nvSpPr>
            <p:cNvPr id="70" name="Oval 82"/>
            <p:cNvSpPr>
              <a:spLocks noChangeArrowheads="1"/>
            </p:cNvSpPr>
            <p:nvPr/>
          </p:nvSpPr>
          <p:spPr bwMode="auto">
            <a:xfrm>
              <a:off x="6171468" y="4271257"/>
              <a:ext cx="30916" cy="3181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91376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>
                <a:latin typeface="+mn-lt"/>
                <a:ea typeface="+mn-ea"/>
              </a:endParaRPr>
            </a:p>
          </p:txBody>
        </p:sp>
        <p:sp>
          <p:nvSpPr>
            <p:cNvPr id="71" name="Freeform 7"/>
            <p:cNvSpPr/>
            <p:nvPr/>
          </p:nvSpPr>
          <p:spPr bwMode="auto">
            <a:xfrm>
              <a:off x="6138760" y="4309341"/>
              <a:ext cx="97227" cy="171604"/>
            </a:xfrm>
            <a:custGeom>
              <a:avLst/>
              <a:gdLst>
                <a:gd name="T0" fmla="*/ 91 w 92"/>
                <a:gd name="T1" fmla="*/ 60 h 162"/>
                <a:gd name="T2" fmla="*/ 75 w 92"/>
                <a:gd name="T3" fmla="*/ 10 h 162"/>
                <a:gd name="T4" fmla="*/ 64 w 92"/>
                <a:gd name="T5" fmla="*/ 0 h 162"/>
                <a:gd name="T6" fmla="*/ 28 w 92"/>
                <a:gd name="T7" fmla="*/ 0 h 162"/>
                <a:gd name="T8" fmla="*/ 19 w 92"/>
                <a:gd name="T9" fmla="*/ 5 h 162"/>
                <a:gd name="T10" fmla="*/ 18 w 92"/>
                <a:gd name="T11" fmla="*/ 7 h 162"/>
                <a:gd name="T12" fmla="*/ 18 w 92"/>
                <a:gd name="T13" fmla="*/ 7 h 162"/>
                <a:gd name="T14" fmla="*/ 17 w 92"/>
                <a:gd name="T15" fmla="*/ 8 h 162"/>
                <a:gd name="T16" fmla="*/ 1 w 92"/>
                <a:gd name="T17" fmla="*/ 60 h 162"/>
                <a:gd name="T18" fmla="*/ 5 w 92"/>
                <a:gd name="T19" fmla="*/ 68 h 162"/>
                <a:gd name="T20" fmla="*/ 14 w 92"/>
                <a:gd name="T21" fmla="*/ 64 h 162"/>
                <a:gd name="T22" fmla="*/ 26 w 92"/>
                <a:gd name="T23" fmla="*/ 23 h 162"/>
                <a:gd name="T24" fmla="*/ 28 w 92"/>
                <a:gd name="T25" fmla="*/ 23 h 162"/>
                <a:gd name="T26" fmla="*/ 29 w 92"/>
                <a:gd name="T27" fmla="*/ 23 h 162"/>
                <a:gd name="T28" fmla="*/ 9 w 92"/>
                <a:gd name="T29" fmla="*/ 96 h 162"/>
                <a:gd name="T30" fmla="*/ 29 w 92"/>
                <a:gd name="T31" fmla="*/ 96 h 162"/>
                <a:gd name="T32" fmla="*/ 29 w 92"/>
                <a:gd name="T33" fmla="*/ 154 h 162"/>
                <a:gd name="T34" fmla="*/ 37 w 92"/>
                <a:gd name="T35" fmla="*/ 162 h 162"/>
                <a:gd name="T36" fmla="*/ 44 w 92"/>
                <a:gd name="T37" fmla="*/ 154 h 162"/>
                <a:gd name="T38" fmla="*/ 44 w 92"/>
                <a:gd name="T39" fmla="*/ 96 h 162"/>
                <a:gd name="T40" fmla="*/ 49 w 92"/>
                <a:gd name="T41" fmla="*/ 96 h 162"/>
                <a:gd name="T42" fmla="*/ 49 w 92"/>
                <a:gd name="T43" fmla="*/ 154 h 162"/>
                <a:gd name="T44" fmla="*/ 56 w 92"/>
                <a:gd name="T45" fmla="*/ 162 h 162"/>
                <a:gd name="T46" fmla="*/ 64 w 92"/>
                <a:gd name="T47" fmla="*/ 154 h 162"/>
                <a:gd name="T48" fmla="*/ 64 w 92"/>
                <a:gd name="T49" fmla="*/ 96 h 162"/>
                <a:gd name="T50" fmla="*/ 83 w 92"/>
                <a:gd name="T51" fmla="*/ 96 h 162"/>
                <a:gd name="T52" fmla="*/ 63 w 92"/>
                <a:gd name="T53" fmla="*/ 23 h 162"/>
                <a:gd name="T54" fmla="*/ 64 w 92"/>
                <a:gd name="T55" fmla="*/ 23 h 162"/>
                <a:gd name="T56" fmla="*/ 65 w 92"/>
                <a:gd name="T57" fmla="*/ 23 h 162"/>
                <a:gd name="T58" fmla="*/ 79 w 92"/>
                <a:gd name="T59" fmla="*/ 64 h 162"/>
                <a:gd name="T60" fmla="*/ 87 w 92"/>
                <a:gd name="T61" fmla="*/ 68 h 162"/>
                <a:gd name="T62" fmla="*/ 91 w 92"/>
                <a:gd name="T63" fmla="*/ 60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92" h="162">
                  <a:moveTo>
                    <a:pt x="91" y="60"/>
                  </a:moveTo>
                  <a:cubicBezTo>
                    <a:pt x="75" y="10"/>
                    <a:pt x="75" y="10"/>
                    <a:pt x="75" y="10"/>
                  </a:cubicBezTo>
                  <a:cubicBezTo>
                    <a:pt x="74" y="4"/>
                    <a:pt x="70" y="0"/>
                    <a:pt x="64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4" y="0"/>
                    <a:pt x="21" y="2"/>
                    <a:pt x="19" y="5"/>
                  </a:cubicBezTo>
                  <a:cubicBezTo>
                    <a:pt x="18" y="5"/>
                    <a:pt x="18" y="6"/>
                    <a:pt x="18" y="7"/>
                  </a:cubicBezTo>
                  <a:cubicBezTo>
                    <a:pt x="18" y="7"/>
                    <a:pt x="18" y="7"/>
                    <a:pt x="18" y="7"/>
                  </a:cubicBezTo>
                  <a:cubicBezTo>
                    <a:pt x="18" y="7"/>
                    <a:pt x="17" y="8"/>
                    <a:pt x="17" y="8"/>
                  </a:cubicBezTo>
                  <a:cubicBezTo>
                    <a:pt x="1" y="60"/>
                    <a:pt x="1" y="60"/>
                    <a:pt x="1" y="60"/>
                  </a:cubicBezTo>
                  <a:cubicBezTo>
                    <a:pt x="0" y="63"/>
                    <a:pt x="2" y="67"/>
                    <a:pt x="5" y="68"/>
                  </a:cubicBezTo>
                  <a:cubicBezTo>
                    <a:pt x="9" y="69"/>
                    <a:pt x="13" y="67"/>
                    <a:pt x="14" y="64"/>
                  </a:cubicBezTo>
                  <a:cubicBezTo>
                    <a:pt x="26" y="23"/>
                    <a:pt x="26" y="23"/>
                    <a:pt x="26" y="23"/>
                  </a:cubicBezTo>
                  <a:cubicBezTo>
                    <a:pt x="27" y="23"/>
                    <a:pt x="27" y="23"/>
                    <a:pt x="28" y="23"/>
                  </a:cubicBezTo>
                  <a:cubicBezTo>
                    <a:pt x="29" y="23"/>
                    <a:pt x="29" y="23"/>
                    <a:pt x="29" y="23"/>
                  </a:cubicBezTo>
                  <a:cubicBezTo>
                    <a:pt x="9" y="96"/>
                    <a:pt x="9" y="96"/>
                    <a:pt x="9" y="96"/>
                  </a:cubicBezTo>
                  <a:cubicBezTo>
                    <a:pt x="29" y="96"/>
                    <a:pt x="29" y="96"/>
                    <a:pt x="29" y="96"/>
                  </a:cubicBezTo>
                  <a:cubicBezTo>
                    <a:pt x="29" y="154"/>
                    <a:pt x="29" y="154"/>
                    <a:pt x="29" y="154"/>
                  </a:cubicBezTo>
                  <a:cubicBezTo>
                    <a:pt x="29" y="159"/>
                    <a:pt x="33" y="162"/>
                    <a:pt x="37" y="162"/>
                  </a:cubicBezTo>
                  <a:cubicBezTo>
                    <a:pt x="41" y="162"/>
                    <a:pt x="44" y="159"/>
                    <a:pt x="44" y="154"/>
                  </a:cubicBezTo>
                  <a:cubicBezTo>
                    <a:pt x="44" y="96"/>
                    <a:pt x="44" y="96"/>
                    <a:pt x="44" y="96"/>
                  </a:cubicBezTo>
                  <a:cubicBezTo>
                    <a:pt x="49" y="96"/>
                    <a:pt x="49" y="96"/>
                    <a:pt x="49" y="96"/>
                  </a:cubicBezTo>
                  <a:cubicBezTo>
                    <a:pt x="49" y="154"/>
                    <a:pt x="49" y="154"/>
                    <a:pt x="49" y="154"/>
                  </a:cubicBezTo>
                  <a:cubicBezTo>
                    <a:pt x="49" y="159"/>
                    <a:pt x="52" y="162"/>
                    <a:pt x="56" y="162"/>
                  </a:cubicBezTo>
                  <a:cubicBezTo>
                    <a:pt x="60" y="162"/>
                    <a:pt x="64" y="159"/>
                    <a:pt x="64" y="154"/>
                  </a:cubicBezTo>
                  <a:cubicBezTo>
                    <a:pt x="64" y="96"/>
                    <a:pt x="64" y="96"/>
                    <a:pt x="64" y="96"/>
                  </a:cubicBezTo>
                  <a:cubicBezTo>
                    <a:pt x="83" y="96"/>
                    <a:pt x="83" y="96"/>
                    <a:pt x="83" y="96"/>
                  </a:cubicBezTo>
                  <a:cubicBezTo>
                    <a:pt x="63" y="23"/>
                    <a:pt x="63" y="23"/>
                    <a:pt x="63" y="23"/>
                  </a:cubicBezTo>
                  <a:cubicBezTo>
                    <a:pt x="64" y="23"/>
                    <a:pt x="64" y="23"/>
                    <a:pt x="64" y="23"/>
                  </a:cubicBezTo>
                  <a:cubicBezTo>
                    <a:pt x="65" y="23"/>
                    <a:pt x="65" y="23"/>
                    <a:pt x="65" y="23"/>
                  </a:cubicBezTo>
                  <a:cubicBezTo>
                    <a:pt x="79" y="64"/>
                    <a:pt x="79" y="64"/>
                    <a:pt x="79" y="64"/>
                  </a:cubicBezTo>
                  <a:cubicBezTo>
                    <a:pt x="80" y="67"/>
                    <a:pt x="84" y="69"/>
                    <a:pt x="87" y="68"/>
                  </a:cubicBezTo>
                  <a:cubicBezTo>
                    <a:pt x="91" y="67"/>
                    <a:pt x="92" y="63"/>
                    <a:pt x="91" y="6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91376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>
                <a:latin typeface="+mn-lt"/>
                <a:ea typeface="+mn-ea"/>
              </a:endParaRPr>
            </a:p>
          </p:txBody>
        </p:sp>
      </p:grpSp>
      <p:grpSp>
        <p:nvGrpSpPr>
          <p:cNvPr id="72" name="原创设计师QQ598969553      _29"/>
          <p:cNvGrpSpPr>
            <a:grpSpLocks noChangeAspect="1"/>
          </p:cNvGrpSpPr>
          <p:nvPr/>
        </p:nvGrpSpPr>
        <p:grpSpPr>
          <a:xfrm>
            <a:off x="8915188" y="4573524"/>
            <a:ext cx="233696" cy="504000"/>
            <a:chOff x="6138760" y="4271257"/>
            <a:chExt cx="97227" cy="209688"/>
          </a:xfrm>
          <a:solidFill>
            <a:schemeClr val="tx2">
              <a:lumMod val="75000"/>
            </a:schemeClr>
          </a:solidFill>
        </p:grpSpPr>
        <p:sp>
          <p:nvSpPr>
            <p:cNvPr id="73" name="Oval 58"/>
            <p:cNvSpPr>
              <a:spLocks noChangeArrowheads="1"/>
            </p:cNvSpPr>
            <p:nvPr/>
          </p:nvSpPr>
          <p:spPr bwMode="auto">
            <a:xfrm>
              <a:off x="6171468" y="4271257"/>
              <a:ext cx="30916" cy="3181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91376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>
                <a:latin typeface="+mn-lt"/>
                <a:ea typeface="+mn-ea"/>
              </a:endParaRPr>
            </a:p>
          </p:txBody>
        </p:sp>
        <p:sp>
          <p:nvSpPr>
            <p:cNvPr id="74" name="Freeform 7"/>
            <p:cNvSpPr/>
            <p:nvPr/>
          </p:nvSpPr>
          <p:spPr bwMode="auto">
            <a:xfrm>
              <a:off x="6138760" y="4309341"/>
              <a:ext cx="97227" cy="171604"/>
            </a:xfrm>
            <a:custGeom>
              <a:avLst/>
              <a:gdLst>
                <a:gd name="T0" fmla="*/ 91 w 92"/>
                <a:gd name="T1" fmla="*/ 60 h 162"/>
                <a:gd name="T2" fmla="*/ 75 w 92"/>
                <a:gd name="T3" fmla="*/ 10 h 162"/>
                <a:gd name="T4" fmla="*/ 64 w 92"/>
                <a:gd name="T5" fmla="*/ 0 h 162"/>
                <a:gd name="T6" fmla="*/ 28 w 92"/>
                <a:gd name="T7" fmla="*/ 0 h 162"/>
                <a:gd name="T8" fmla="*/ 19 w 92"/>
                <a:gd name="T9" fmla="*/ 5 h 162"/>
                <a:gd name="T10" fmla="*/ 18 w 92"/>
                <a:gd name="T11" fmla="*/ 7 h 162"/>
                <a:gd name="T12" fmla="*/ 18 w 92"/>
                <a:gd name="T13" fmla="*/ 7 h 162"/>
                <a:gd name="T14" fmla="*/ 17 w 92"/>
                <a:gd name="T15" fmla="*/ 8 h 162"/>
                <a:gd name="T16" fmla="*/ 1 w 92"/>
                <a:gd name="T17" fmla="*/ 60 h 162"/>
                <a:gd name="T18" fmla="*/ 5 w 92"/>
                <a:gd name="T19" fmla="*/ 68 h 162"/>
                <a:gd name="T20" fmla="*/ 14 w 92"/>
                <a:gd name="T21" fmla="*/ 64 h 162"/>
                <a:gd name="T22" fmla="*/ 26 w 92"/>
                <a:gd name="T23" fmla="*/ 23 h 162"/>
                <a:gd name="T24" fmla="*/ 28 w 92"/>
                <a:gd name="T25" fmla="*/ 23 h 162"/>
                <a:gd name="T26" fmla="*/ 29 w 92"/>
                <a:gd name="T27" fmla="*/ 23 h 162"/>
                <a:gd name="T28" fmla="*/ 9 w 92"/>
                <a:gd name="T29" fmla="*/ 96 h 162"/>
                <a:gd name="T30" fmla="*/ 29 w 92"/>
                <a:gd name="T31" fmla="*/ 96 h 162"/>
                <a:gd name="T32" fmla="*/ 29 w 92"/>
                <a:gd name="T33" fmla="*/ 154 h 162"/>
                <a:gd name="T34" fmla="*/ 37 w 92"/>
                <a:gd name="T35" fmla="*/ 162 h 162"/>
                <a:gd name="T36" fmla="*/ 44 w 92"/>
                <a:gd name="T37" fmla="*/ 154 h 162"/>
                <a:gd name="T38" fmla="*/ 44 w 92"/>
                <a:gd name="T39" fmla="*/ 96 h 162"/>
                <a:gd name="T40" fmla="*/ 49 w 92"/>
                <a:gd name="T41" fmla="*/ 96 h 162"/>
                <a:gd name="T42" fmla="*/ 49 w 92"/>
                <a:gd name="T43" fmla="*/ 154 h 162"/>
                <a:gd name="T44" fmla="*/ 56 w 92"/>
                <a:gd name="T45" fmla="*/ 162 h 162"/>
                <a:gd name="T46" fmla="*/ 64 w 92"/>
                <a:gd name="T47" fmla="*/ 154 h 162"/>
                <a:gd name="T48" fmla="*/ 64 w 92"/>
                <a:gd name="T49" fmla="*/ 96 h 162"/>
                <a:gd name="T50" fmla="*/ 83 w 92"/>
                <a:gd name="T51" fmla="*/ 96 h 162"/>
                <a:gd name="T52" fmla="*/ 63 w 92"/>
                <a:gd name="T53" fmla="*/ 23 h 162"/>
                <a:gd name="T54" fmla="*/ 64 w 92"/>
                <a:gd name="T55" fmla="*/ 23 h 162"/>
                <a:gd name="T56" fmla="*/ 65 w 92"/>
                <a:gd name="T57" fmla="*/ 23 h 162"/>
                <a:gd name="T58" fmla="*/ 79 w 92"/>
                <a:gd name="T59" fmla="*/ 64 h 162"/>
                <a:gd name="T60" fmla="*/ 87 w 92"/>
                <a:gd name="T61" fmla="*/ 68 h 162"/>
                <a:gd name="T62" fmla="*/ 91 w 92"/>
                <a:gd name="T63" fmla="*/ 60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92" h="162">
                  <a:moveTo>
                    <a:pt x="91" y="60"/>
                  </a:moveTo>
                  <a:cubicBezTo>
                    <a:pt x="75" y="10"/>
                    <a:pt x="75" y="10"/>
                    <a:pt x="75" y="10"/>
                  </a:cubicBezTo>
                  <a:cubicBezTo>
                    <a:pt x="74" y="4"/>
                    <a:pt x="70" y="0"/>
                    <a:pt x="64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4" y="0"/>
                    <a:pt x="21" y="2"/>
                    <a:pt x="19" y="5"/>
                  </a:cubicBezTo>
                  <a:cubicBezTo>
                    <a:pt x="18" y="5"/>
                    <a:pt x="18" y="6"/>
                    <a:pt x="18" y="7"/>
                  </a:cubicBezTo>
                  <a:cubicBezTo>
                    <a:pt x="18" y="7"/>
                    <a:pt x="18" y="7"/>
                    <a:pt x="18" y="7"/>
                  </a:cubicBezTo>
                  <a:cubicBezTo>
                    <a:pt x="18" y="7"/>
                    <a:pt x="17" y="8"/>
                    <a:pt x="17" y="8"/>
                  </a:cubicBezTo>
                  <a:cubicBezTo>
                    <a:pt x="1" y="60"/>
                    <a:pt x="1" y="60"/>
                    <a:pt x="1" y="60"/>
                  </a:cubicBezTo>
                  <a:cubicBezTo>
                    <a:pt x="0" y="63"/>
                    <a:pt x="2" y="67"/>
                    <a:pt x="5" y="68"/>
                  </a:cubicBezTo>
                  <a:cubicBezTo>
                    <a:pt x="9" y="69"/>
                    <a:pt x="13" y="67"/>
                    <a:pt x="14" y="64"/>
                  </a:cubicBezTo>
                  <a:cubicBezTo>
                    <a:pt x="26" y="23"/>
                    <a:pt x="26" y="23"/>
                    <a:pt x="26" y="23"/>
                  </a:cubicBezTo>
                  <a:cubicBezTo>
                    <a:pt x="27" y="23"/>
                    <a:pt x="27" y="23"/>
                    <a:pt x="28" y="23"/>
                  </a:cubicBezTo>
                  <a:cubicBezTo>
                    <a:pt x="29" y="23"/>
                    <a:pt x="29" y="23"/>
                    <a:pt x="29" y="23"/>
                  </a:cubicBezTo>
                  <a:cubicBezTo>
                    <a:pt x="9" y="96"/>
                    <a:pt x="9" y="96"/>
                    <a:pt x="9" y="96"/>
                  </a:cubicBezTo>
                  <a:cubicBezTo>
                    <a:pt x="29" y="96"/>
                    <a:pt x="29" y="96"/>
                    <a:pt x="29" y="96"/>
                  </a:cubicBezTo>
                  <a:cubicBezTo>
                    <a:pt x="29" y="154"/>
                    <a:pt x="29" y="154"/>
                    <a:pt x="29" y="154"/>
                  </a:cubicBezTo>
                  <a:cubicBezTo>
                    <a:pt x="29" y="159"/>
                    <a:pt x="33" y="162"/>
                    <a:pt x="37" y="162"/>
                  </a:cubicBezTo>
                  <a:cubicBezTo>
                    <a:pt x="41" y="162"/>
                    <a:pt x="44" y="159"/>
                    <a:pt x="44" y="154"/>
                  </a:cubicBezTo>
                  <a:cubicBezTo>
                    <a:pt x="44" y="96"/>
                    <a:pt x="44" y="96"/>
                    <a:pt x="44" y="96"/>
                  </a:cubicBezTo>
                  <a:cubicBezTo>
                    <a:pt x="49" y="96"/>
                    <a:pt x="49" y="96"/>
                    <a:pt x="49" y="96"/>
                  </a:cubicBezTo>
                  <a:cubicBezTo>
                    <a:pt x="49" y="154"/>
                    <a:pt x="49" y="154"/>
                    <a:pt x="49" y="154"/>
                  </a:cubicBezTo>
                  <a:cubicBezTo>
                    <a:pt x="49" y="159"/>
                    <a:pt x="52" y="162"/>
                    <a:pt x="56" y="162"/>
                  </a:cubicBezTo>
                  <a:cubicBezTo>
                    <a:pt x="60" y="162"/>
                    <a:pt x="64" y="159"/>
                    <a:pt x="64" y="154"/>
                  </a:cubicBezTo>
                  <a:cubicBezTo>
                    <a:pt x="64" y="96"/>
                    <a:pt x="64" y="96"/>
                    <a:pt x="64" y="96"/>
                  </a:cubicBezTo>
                  <a:cubicBezTo>
                    <a:pt x="83" y="96"/>
                    <a:pt x="83" y="96"/>
                    <a:pt x="83" y="96"/>
                  </a:cubicBezTo>
                  <a:cubicBezTo>
                    <a:pt x="63" y="23"/>
                    <a:pt x="63" y="23"/>
                    <a:pt x="63" y="23"/>
                  </a:cubicBezTo>
                  <a:cubicBezTo>
                    <a:pt x="64" y="23"/>
                    <a:pt x="64" y="23"/>
                    <a:pt x="64" y="23"/>
                  </a:cubicBezTo>
                  <a:cubicBezTo>
                    <a:pt x="65" y="23"/>
                    <a:pt x="65" y="23"/>
                    <a:pt x="65" y="23"/>
                  </a:cubicBezTo>
                  <a:cubicBezTo>
                    <a:pt x="79" y="64"/>
                    <a:pt x="79" y="64"/>
                    <a:pt x="79" y="64"/>
                  </a:cubicBezTo>
                  <a:cubicBezTo>
                    <a:pt x="80" y="67"/>
                    <a:pt x="84" y="69"/>
                    <a:pt x="87" y="68"/>
                  </a:cubicBezTo>
                  <a:cubicBezTo>
                    <a:pt x="91" y="67"/>
                    <a:pt x="92" y="63"/>
                    <a:pt x="91" y="6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91376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>
                <a:latin typeface="+mn-lt"/>
                <a:ea typeface="+mn-ea"/>
              </a:endParaRPr>
            </a:p>
          </p:txBody>
        </p:sp>
      </p:grpSp>
      <p:grpSp>
        <p:nvGrpSpPr>
          <p:cNvPr id="75" name="原创设计师QQ598969553      _30"/>
          <p:cNvGrpSpPr>
            <a:grpSpLocks noChangeAspect="1"/>
          </p:cNvGrpSpPr>
          <p:nvPr/>
        </p:nvGrpSpPr>
        <p:grpSpPr>
          <a:xfrm>
            <a:off x="9177307" y="4573524"/>
            <a:ext cx="233696" cy="504000"/>
            <a:chOff x="6138760" y="4271257"/>
            <a:chExt cx="97227" cy="209688"/>
          </a:xfrm>
          <a:solidFill>
            <a:schemeClr val="tx2">
              <a:lumMod val="75000"/>
            </a:schemeClr>
          </a:solidFill>
        </p:grpSpPr>
        <p:sp>
          <p:nvSpPr>
            <p:cNvPr id="76" name="Oval 73"/>
            <p:cNvSpPr>
              <a:spLocks noChangeArrowheads="1"/>
            </p:cNvSpPr>
            <p:nvPr/>
          </p:nvSpPr>
          <p:spPr bwMode="auto">
            <a:xfrm>
              <a:off x="6171468" y="4271257"/>
              <a:ext cx="30916" cy="3181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91376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>
                <a:latin typeface="+mn-lt"/>
                <a:ea typeface="+mn-ea"/>
              </a:endParaRPr>
            </a:p>
          </p:txBody>
        </p:sp>
        <p:sp>
          <p:nvSpPr>
            <p:cNvPr id="77" name="Freeform 7"/>
            <p:cNvSpPr/>
            <p:nvPr/>
          </p:nvSpPr>
          <p:spPr bwMode="auto">
            <a:xfrm>
              <a:off x="6138760" y="4309341"/>
              <a:ext cx="97227" cy="171604"/>
            </a:xfrm>
            <a:custGeom>
              <a:avLst/>
              <a:gdLst>
                <a:gd name="T0" fmla="*/ 91 w 92"/>
                <a:gd name="T1" fmla="*/ 60 h 162"/>
                <a:gd name="T2" fmla="*/ 75 w 92"/>
                <a:gd name="T3" fmla="*/ 10 h 162"/>
                <a:gd name="T4" fmla="*/ 64 w 92"/>
                <a:gd name="T5" fmla="*/ 0 h 162"/>
                <a:gd name="T6" fmla="*/ 28 w 92"/>
                <a:gd name="T7" fmla="*/ 0 h 162"/>
                <a:gd name="T8" fmla="*/ 19 w 92"/>
                <a:gd name="T9" fmla="*/ 5 h 162"/>
                <a:gd name="T10" fmla="*/ 18 w 92"/>
                <a:gd name="T11" fmla="*/ 7 h 162"/>
                <a:gd name="T12" fmla="*/ 18 w 92"/>
                <a:gd name="T13" fmla="*/ 7 h 162"/>
                <a:gd name="T14" fmla="*/ 17 w 92"/>
                <a:gd name="T15" fmla="*/ 8 h 162"/>
                <a:gd name="T16" fmla="*/ 1 w 92"/>
                <a:gd name="T17" fmla="*/ 60 h 162"/>
                <a:gd name="T18" fmla="*/ 5 w 92"/>
                <a:gd name="T19" fmla="*/ 68 h 162"/>
                <a:gd name="T20" fmla="*/ 14 w 92"/>
                <a:gd name="T21" fmla="*/ 64 h 162"/>
                <a:gd name="T22" fmla="*/ 26 w 92"/>
                <a:gd name="T23" fmla="*/ 23 h 162"/>
                <a:gd name="T24" fmla="*/ 28 w 92"/>
                <a:gd name="T25" fmla="*/ 23 h 162"/>
                <a:gd name="T26" fmla="*/ 29 w 92"/>
                <a:gd name="T27" fmla="*/ 23 h 162"/>
                <a:gd name="T28" fmla="*/ 9 w 92"/>
                <a:gd name="T29" fmla="*/ 96 h 162"/>
                <a:gd name="T30" fmla="*/ 29 w 92"/>
                <a:gd name="T31" fmla="*/ 96 h 162"/>
                <a:gd name="T32" fmla="*/ 29 w 92"/>
                <a:gd name="T33" fmla="*/ 154 h 162"/>
                <a:gd name="T34" fmla="*/ 37 w 92"/>
                <a:gd name="T35" fmla="*/ 162 h 162"/>
                <a:gd name="T36" fmla="*/ 44 w 92"/>
                <a:gd name="T37" fmla="*/ 154 h 162"/>
                <a:gd name="T38" fmla="*/ 44 w 92"/>
                <a:gd name="T39" fmla="*/ 96 h 162"/>
                <a:gd name="T40" fmla="*/ 49 w 92"/>
                <a:gd name="T41" fmla="*/ 96 h 162"/>
                <a:gd name="T42" fmla="*/ 49 w 92"/>
                <a:gd name="T43" fmla="*/ 154 h 162"/>
                <a:gd name="T44" fmla="*/ 56 w 92"/>
                <a:gd name="T45" fmla="*/ 162 h 162"/>
                <a:gd name="T46" fmla="*/ 64 w 92"/>
                <a:gd name="T47" fmla="*/ 154 h 162"/>
                <a:gd name="T48" fmla="*/ 64 w 92"/>
                <a:gd name="T49" fmla="*/ 96 h 162"/>
                <a:gd name="T50" fmla="*/ 83 w 92"/>
                <a:gd name="T51" fmla="*/ 96 h 162"/>
                <a:gd name="T52" fmla="*/ 63 w 92"/>
                <a:gd name="T53" fmla="*/ 23 h 162"/>
                <a:gd name="T54" fmla="*/ 64 w 92"/>
                <a:gd name="T55" fmla="*/ 23 h 162"/>
                <a:gd name="T56" fmla="*/ 65 w 92"/>
                <a:gd name="T57" fmla="*/ 23 h 162"/>
                <a:gd name="T58" fmla="*/ 79 w 92"/>
                <a:gd name="T59" fmla="*/ 64 h 162"/>
                <a:gd name="T60" fmla="*/ 87 w 92"/>
                <a:gd name="T61" fmla="*/ 68 h 162"/>
                <a:gd name="T62" fmla="*/ 91 w 92"/>
                <a:gd name="T63" fmla="*/ 60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92" h="162">
                  <a:moveTo>
                    <a:pt x="91" y="60"/>
                  </a:moveTo>
                  <a:cubicBezTo>
                    <a:pt x="75" y="10"/>
                    <a:pt x="75" y="10"/>
                    <a:pt x="75" y="10"/>
                  </a:cubicBezTo>
                  <a:cubicBezTo>
                    <a:pt x="74" y="4"/>
                    <a:pt x="70" y="0"/>
                    <a:pt x="64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4" y="0"/>
                    <a:pt x="21" y="2"/>
                    <a:pt x="19" y="5"/>
                  </a:cubicBezTo>
                  <a:cubicBezTo>
                    <a:pt x="18" y="5"/>
                    <a:pt x="18" y="6"/>
                    <a:pt x="18" y="7"/>
                  </a:cubicBezTo>
                  <a:cubicBezTo>
                    <a:pt x="18" y="7"/>
                    <a:pt x="18" y="7"/>
                    <a:pt x="18" y="7"/>
                  </a:cubicBezTo>
                  <a:cubicBezTo>
                    <a:pt x="18" y="7"/>
                    <a:pt x="17" y="8"/>
                    <a:pt x="17" y="8"/>
                  </a:cubicBezTo>
                  <a:cubicBezTo>
                    <a:pt x="1" y="60"/>
                    <a:pt x="1" y="60"/>
                    <a:pt x="1" y="60"/>
                  </a:cubicBezTo>
                  <a:cubicBezTo>
                    <a:pt x="0" y="63"/>
                    <a:pt x="2" y="67"/>
                    <a:pt x="5" y="68"/>
                  </a:cubicBezTo>
                  <a:cubicBezTo>
                    <a:pt x="9" y="69"/>
                    <a:pt x="13" y="67"/>
                    <a:pt x="14" y="64"/>
                  </a:cubicBezTo>
                  <a:cubicBezTo>
                    <a:pt x="26" y="23"/>
                    <a:pt x="26" y="23"/>
                    <a:pt x="26" y="23"/>
                  </a:cubicBezTo>
                  <a:cubicBezTo>
                    <a:pt x="27" y="23"/>
                    <a:pt x="27" y="23"/>
                    <a:pt x="28" y="23"/>
                  </a:cubicBezTo>
                  <a:cubicBezTo>
                    <a:pt x="29" y="23"/>
                    <a:pt x="29" y="23"/>
                    <a:pt x="29" y="23"/>
                  </a:cubicBezTo>
                  <a:cubicBezTo>
                    <a:pt x="9" y="96"/>
                    <a:pt x="9" y="96"/>
                    <a:pt x="9" y="96"/>
                  </a:cubicBezTo>
                  <a:cubicBezTo>
                    <a:pt x="29" y="96"/>
                    <a:pt x="29" y="96"/>
                    <a:pt x="29" y="96"/>
                  </a:cubicBezTo>
                  <a:cubicBezTo>
                    <a:pt x="29" y="154"/>
                    <a:pt x="29" y="154"/>
                    <a:pt x="29" y="154"/>
                  </a:cubicBezTo>
                  <a:cubicBezTo>
                    <a:pt x="29" y="159"/>
                    <a:pt x="33" y="162"/>
                    <a:pt x="37" y="162"/>
                  </a:cubicBezTo>
                  <a:cubicBezTo>
                    <a:pt x="41" y="162"/>
                    <a:pt x="44" y="159"/>
                    <a:pt x="44" y="154"/>
                  </a:cubicBezTo>
                  <a:cubicBezTo>
                    <a:pt x="44" y="96"/>
                    <a:pt x="44" y="96"/>
                    <a:pt x="44" y="96"/>
                  </a:cubicBezTo>
                  <a:cubicBezTo>
                    <a:pt x="49" y="96"/>
                    <a:pt x="49" y="96"/>
                    <a:pt x="49" y="96"/>
                  </a:cubicBezTo>
                  <a:cubicBezTo>
                    <a:pt x="49" y="154"/>
                    <a:pt x="49" y="154"/>
                    <a:pt x="49" y="154"/>
                  </a:cubicBezTo>
                  <a:cubicBezTo>
                    <a:pt x="49" y="159"/>
                    <a:pt x="52" y="162"/>
                    <a:pt x="56" y="162"/>
                  </a:cubicBezTo>
                  <a:cubicBezTo>
                    <a:pt x="60" y="162"/>
                    <a:pt x="64" y="159"/>
                    <a:pt x="64" y="154"/>
                  </a:cubicBezTo>
                  <a:cubicBezTo>
                    <a:pt x="64" y="96"/>
                    <a:pt x="64" y="96"/>
                    <a:pt x="64" y="96"/>
                  </a:cubicBezTo>
                  <a:cubicBezTo>
                    <a:pt x="83" y="96"/>
                    <a:pt x="83" y="96"/>
                    <a:pt x="83" y="96"/>
                  </a:cubicBezTo>
                  <a:cubicBezTo>
                    <a:pt x="63" y="23"/>
                    <a:pt x="63" y="23"/>
                    <a:pt x="63" y="23"/>
                  </a:cubicBezTo>
                  <a:cubicBezTo>
                    <a:pt x="64" y="23"/>
                    <a:pt x="64" y="23"/>
                    <a:pt x="64" y="23"/>
                  </a:cubicBezTo>
                  <a:cubicBezTo>
                    <a:pt x="65" y="23"/>
                    <a:pt x="65" y="23"/>
                    <a:pt x="65" y="23"/>
                  </a:cubicBezTo>
                  <a:cubicBezTo>
                    <a:pt x="79" y="64"/>
                    <a:pt x="79" y="64"/>
                    <a:pt x="79" y="64"/>
                  </a:cubicBezTo>
                  <a:cubicBezTo>
                    <a:pt x="80" y="67"/>
                    <a:pt x="84" y="69"/>
                    <a:pt x="87" y="68"/>
                  </a:cubicBezTo>
                  <a:cubicBezTo>
                    <a:pt x="91" y="67"/>
                    <a:pt x="92" y="63"/>
                    <a:pt x="91" y="6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91376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>
                <a:latin typeface="+mn-lt"/>
                <a:ea typeface="+mn-ea"/>
              </a:endParaRPr>
            </a:p>
          </p:txBody>
        </p:sp>
      </p:grpSp>
      <p:grpSp>
        <p:nvGrpSpPr>
          <p:cNvPr id="78" name="原创设计师QQ598969553      _31"/>
          <p:cNvGrpSpPr>
            <a:grpSpLocks noChangeAspect="1"/>
          </p:cNvGrpSpPr>
          <p:nvPr/>
        </p:nvGrpSpPr>
        <p:grpSpPr>
          <a:xfrm>
            <a:off x="9439425" y="4573524"/>
            <a:ext cx="233696" cy="504000"/>
            <a:chOff x="6138760" y="4271257"/>
            <a:chExt cx="97227" cy="209688"/>
          </a:xfrm>
          <a:solidFill>
            <a:schemeClr val="tx1">
              <a:lumMod val="65000"/>
              <a:lumOff val="35000"/>
            </a:schemeClr>
          </a:solidFill>
        </p:grpSpPr>
        <p:sp>
          <p:nvSpPr>
            <p:cNvPr id="79" name="Oval 76"/>
            <p:cNvSpPr>
              <a:spLocks noChangeArrowheads="1"/>
            </p:cNvSpPr>
            <p:nvPr/>
          </p:nvSpPr>
          <p:spPr bwMode="auto">
            <a:xfrm>
              <a:off x="6171468" y="4271257"/>
              <a:ext cx="30916" cy="3181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91376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>
                <a:latin typeface="+mn-lt"/>
                <a:ea typeface="+mn-ea"/>
              </a:endParaRPr>
            </a:p>
          </p:txBody>
        </p:sp>
        <p:sp>
          <p:nvSpPr>
            <p:cNvPr id="80" name="Freeform 7"/>
            <p:cNvSpPr/>
            <p:nvPr/>
          </p:nvSpPr>
          <p:spPr bwMode="auto">
            <a:xfrm>
              <a:off x="6138760" y="4309341"/>
              <a:ext cx="97227" cy="171604"/>
            </a:xfrm>
            <a:custGeom>
              <a:avLst/>
              <a:gdLst>
                <a:gd name="T0" fmla="*/ 91 w 92"/>
                <a:gd name="T1" fmla="*/ 60 h 162"/>
                <a:gd name="T2" fmla="*/ 75 w 92"/>
                <a:gd name="T3" fmla="*/ 10 h 162"/>
                <a:gd name="T4" fmla="*/ 64 w 92"/>
                <a:gd name="T5" fmla="*/ 0 h 162"/>
                <a:gd name="T6" fmla="*/ 28 w 92"/>
                <a:gd name="T7" fmla="*/ 0 h 162"/>
                <a:gd name="T8" fmla="*/ 19 w 92"/>
                <a:gd name="T9" fmla="*/ 5 h 162"/>
                <a:gd name="T10" fmla="*/ 18 w 92"/>
                <a:gd name="T11" fmla="*/ 7 h 162"/>
                <a:gd name="T12" fmla="*/ 18 w 92"/>
                <a:gd name="T13" fmla="*/ 7 h 162"/>
                <a:gd name="T14" fmla="*/ 17 w 92"/>
                <a:gd name="T15" fmla="*/ 8 h 162"/>
                <a:gd name="T16" fmla="*/ 1 w 92"/>
                <a:gd name="T17" fmla="*/ 60 h 162"/>
                <a:gd name="T18" fmla="*/ 5 w 92"/>
                <a:gd name="T19" fmla="*/ 68 h 162"/>
                <a:gd name="T20" fmla="*/ 14 w 92"/>
                <a:gd name="T21" fmla="*/ 64 h 162"/>
                <a:gd name="T22" fmla="*/ 26 w 92"/>
                <a:gd name="T23" fmla="*/ 23 h 162"/>
                <a:gd name="T24" fmla="*/ 28 w 92"/>
                <a:gd name="T25" fmla="*/ 23 h 162"/>
                <a:gd name="T26" fmla="*/ 29 w 92"/>
                <a:gd name="T27" fmla="*/ 23 h 162"/>
                <a:gd name="T28" fmla="*/ 9 w 92"/>
                <a:gd name="T29" fmla="*/ 96 h 162"/>
                <a:gd name="T30" fmla="*/ 29 w 92"/>
                <a:gd name="T31" fmla="*/ 96 h 162"/>
                <a:gd name="T32" fmla="*/ 29 w 92"/>
                <a:gd name="T33" fmla="*/ 154 h 162"/>
                <a:gd name="T34" fmla="*/ 37 w 92"/>
                <a:gd name="T35" fmla="*/ 162 h 162"/>
                <a:gd name="T36" fmla="*/ 44 w 92"/>
                <a:gd name="T37" fmla="*/ 154 h 162"/>
                <a:gd name="T38" fmla="*/ 44 w 92"/>
                <a:gd name="T39" fmla="*/ 96 h 162"/>
                <a:gd name="T40" fmla="*/ 49 w 92"/>
                <a:gd name="T41" fmla="*/ 96 h 162"/>
                <a:gd name="T42" fmla="*/ 49 w 92"/>
                <a:gd name="T43" fmla="*/ 154 h 162"/>
                <a:gd name="T44" fmla="*/ 56 w 92"/>
                <a:gd name="T45" fmla="*/ 162 h 162"/>
                <a:gd name="T46" fmla="*/ 64 w 92"/>
                <a:gd name="T47" fmla="*/ 154 h 162"/>
                <a:gd name="T48" fmla="*/ 64 w 92"/>
                <a:gd name="T49" fmla="*/ 96 h 162"/>
                <a:gd name="T50" fmla="*/ 83 w 92"/>
                <a:gd name="T51" fmla="*/ 96 h 162"/>
                <a:gd name="T52" fmla="*/ 63 w 92"/>
                <a:gd name="T53" fmla="*/ 23 h 162"/>
                <a:gd name="T54" fmla="*/ 64 w 92"/>
                <a:gd name="T55" fmla="*/ 23 h 162"/>
                <a:gd name="T56" fmla="*/ 65 w 92"/>
                <a:gd name="T57" fmla="*/ 23 h 162"/>
                <a:gd name="T58" fmla="*/ 79 w 92"/>
                <a:gd name="T59" fmla="*/ 64 h 162"/>
                <a:gd name="T60" fmla="*/ 87 w 92"/>
                <a:gd name="T61" fmla="*/ 68 h 162"/>
                <a:gd name="T62" fmla="*/ 91 w 92"/>
                <a:gd name="T63" fmla="*/ 60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92" h="162">
                  <a:moveTo>
                    <a:pt x="91" y="60"/>
                  </a:moveTo>
                  <a:cubicBezTo>
                    <a:pt x="75" y="10"/>
                    <a:pt x="75" y="10"/>
                    <a:pt x="75" y="10"/>
                  </a:cubicBezTo>
                  <a:cubicBezTo>
                    <a:pt x="74" y="4"/>
                    <a:pt x="70" y="0"/>
                    <a:pt x="64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4" y="0"/>
                    <a:pt x="21" y="2"/>
                    <a:pt x="19" y="5"/>
                  </a:cubicBezTo>
                  <a:cubicBezTo>
                    <a:pt x="18" y="5"/>
                    <a:pt x="18" y="6"/>
                    <a:pt x="18" y="7"/>
                  </a:cubicBezTo>
                  <a:cubicBezTo>
                    <a:pt x="18" y="7"/>
                    <a:pt x="18" y="7"/>
                    <a:pt x="18" y="7"/>
                  </a:cubicBezTo>
                  <a:cubicBezTo>
                    <a:pt x="18" y="7"/>
                    <a:pt x="17" y="8"/>
                    <a:pt x="17" y="8"/>
                  </a:cubicBezTo>
                  <a:cubicBezTo>
                    <a:pt x="1" y="60"/>
                    <a:pt x="1" y="60"/>
                    <a:pt x="1" y="60"/>
                  </a:cubicBezTo>
                  <a:cubicBezTo>
                    <a:pt x="0" y="63"/>
                    <a:pt x="2" y="67"/>
                    <a:pt x="5" y="68"/>
                  </a:cubicBezTo>
                  <a:cubicBezTo>
                    <a:pt x="9" y="69"/>
                    <a:pt x="13" y="67"/>
                    <a:pt x="14" y="64"/>
                  </a:cubicBezTo>
                  <a:cubicBezTo>
                    <a:pt x="26" y="23"/>
                    <a:pt x="26" y="23"/>
                    <a:pt x="26" y="23"/>
                  </a:cubicBezTo>
                  <a:cubicBezTo>
                    <a:pt x="27" y="23"/>
                    <a:pt x="27" y="23"/>
                    <a:pt x="28" y="23"/>
                  </a:cubicBezTo>
                  <a:cubicBezTo>
                    <a:pt x="29" y="23"/>
                    <a:pt x="29" y="23"/>
                    <a:pt x="29" y="23"/>
                  </a:cubicBezTo>
                  <a:cubicBezTo>
                    <a:pt x="9" y="96"/>
                    <a:pt x="9" y="96"/>
                    <a:pt x="9" y="96"/>
                  </a:cubicBezTo>
                  <a:cubicBezTo>
                    <a:pt x="29" y="96"/>
                    <a:pt x="29" y="96"/>
                    <a:pt x="29" y="96"/>
                  </a:cubicBezTo>
                  <a:cubicBezTo>
                    <a:pt x="29" y="154"/>
                    <a:pt x="29" y="154"/>
                    <a:pt x="29" y="154"/>
                  </a:cubicBezTo>
                  <a:cubicBezTo>
                    <a:pt x="29" y="159"/>
                    <a:pt x="33" y="162"/>
                    <a:pt x="37" y="162"/>
                  </a:cubicBezTo>
                  <a:cubicBezTo>
                    <a:pt x="41" y="162"/>
                    <a:pt x="44" y="159"/>
                    <a:pt x="44" y="154"/>
                  </a:cubicBezTo>
                  <a:cubicBezTo>
                    <a:pt x="44" y="96"/>
                    <a:pt x="44" y="96"/>
                    <a:pt x="44" y="96"/>
                  </a:cubicBezTo>
                  <a:cubicBezTo>
                    <a:pt x="49" y="96"/>
                    <a:pt x="49" y="96"/>
                    <a:pt x="49" y="96"/>
                  </a:cubicBezTo>
                  <a:cubicBezTo>
                    <a:pt x="49" y="154"/>
                    <a:pt x="49" y="154"/>
                    <a:pt x="49" y="154"/>
                  </a:cubicBezTo>
                  <a:cubicBezTo>
                    <a:pt x="49" y="159"/>
                    <a:pt x="52" y="162"/>
                    <a:pt x="56" y="162"/>
                  </a:cubicBezTo>
                  <a:cubicBezTo>
                    <a:pt x="60" y="162"/>
                    <a:pt x="64" y="159"/>
                    <a:pt x="64" y="154"/>
                  </a:cubicBezTo>
                  <a:cubicBezTo>
                    <a:pt x="64" y="96"/>
                    <a:pt x="64" y="96"/>
                    <a:pt x="64" y="96"/>
                  </a:cubicBezTo>
                  <a:cubicBezTo>
                    <a:pt x="83" y="96"/>
                    <a:pt x="83" y="96"/>
                    <a:pt x="83" y="96"/>
                  </a:cubicBezTo>
                  <a:cubicBezTo>
                    <a:pt x="63" y="23"/>
                    <a:pt x="63" y="23"/>
                    <a:pt x="63" y="23"/>
                  </a:cubicBezTo>
                  <a:cubicBezTo>
                    <a:pt x="64" y="23"/>
                    <a:pt x="64" y="23"/>
                    <a:pt x="64" y="23"/>
                  </a:cubicBezTo>
                  <a:cubicBezTo>
                    <a:pt x="65" y="23"/>
                    <a:pt x="65" y="23"/>
                    <a:pt x="65" y="23"/>
                  </a:cubicBezTo>
                  <a:cubicBezTo>
                    <a:pt x="79" y="64"/>
                    <a:pt x="79" y="64"/>
                    <a:pt x="79" y="64"/>
                  </a:cubicBezTo>
                  <a:cubicBezTo>
                    <a:pt x="80" y="67"/>
                    <a:pt x="84" y="69"/>
                    <a:pt x="87" y="68"/>
                  </a:cubicBezTo>
                  <a:cubicBezTo>
                    <a:pt x="91" y="67"/>
                    <a:pt x="92" y="63"/>
                    <a:pt x="91" y="6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91376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>
                <a:latin typeface="+mn-lt"/>
                <a:ea typeface="+mn-ea"/>
              </a:endParaRPr>
            </a:p>
          </p:txBody>
        </p:sp>
      </p:grpSp>
      <p:grpSp>
        <p:nvGrpSpPr>
          <p:cNvPr id="81" name="原创设计师QQ598969553      _32"/>
          <p:cNvGrpSpPr>
            <a:grpSpLocks noChangeAspect="1"/>
          </p:cNvGrpSpPr>
          <p:nvPr/>
        </p:nvGrpSpPr>
        <p:grpSpPr>
          <a:xfrm>
            <a:off x="9701544" y="4573524"/>
            <a:ext cx="233696" cy="504000"/>
            <a:chOff x="6138760" y="4271257"/>
            <a:chExt cx="97227" cy="209688"/>
          </a:xfrm>
          <a:solidFill>
            <a:schemeClr val="tx1">
              <a:lumMod val="65000"/>
              <a:lumOff val="35000"/>
            </a:schemeClr>
          </a:solidFill>
        </p:grpSpPr>
        <p:sp>
          <p:nvSpPr>
            <p:cNvPr id="82" name="Oval 79"/>
            <p:cNvSpPr>
              <a:spLocks noChangeArrowheads="1"/>
            </p:cNvSpPr>
            <p:nvPr/>
          </p:nvSpPr>
          <p:spPr bwMode="auto">
            <a:xfrm>
              <a:off x="6171468" y="4271257"/>
              <a:ext cx="30916" cy="3181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91376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>
                <a:latin typeface="+mn-lt"/>
                <a:ea typeface="+mn-ea"/>
              </a:endParaRPr>
            </a:p>
          </p:txBody>
        </p:sp>
        <p:sp>
          <p:nvSpPr>
            <p:cNvPr id="83" name="Freeform 7"/>
            <p:cNvSpPr/>
            <p:nvPr/>
          </p:nvSpPr>
          <p:spPr bwMode="auto">
            <a:xfrm>
              <a:off x="6138760" y="4309341"/>
              <a:ext cx="97227" cy="171604"/>
            </a:xfrm>
            <a:custGeom>
              <a:avLst/>
              <a:gdLst>
                <a:gd name="T0" fmla="*/ 91 w 92"/>
                <a:gd name="T1" fmla="*/ 60 h 162"/>
                <a:gd name="T2" fmla="*/ 75 w 92"/>
                <a:gd name="T3" fmla="*/ 10 h 162"/>
                <a:gd name="T4" fmla="*/ 64 w 92"/>
                <a:gd name="T5" fmla="*/ 0 h 162"/>
                <a:gd name="T6" fmla="*/ 28 w 92"/>
                <a:gd name="T7" fmla="*/ 0 h 162"/>
                <a:gd name="T8" fmla="*/ 19 w 92"/>
                <a:gd name="T9" fmla="*/ 5 h 162"/>
                <a:gd name="T10" fmla="*/ 18 w 92"/>
                <a:gd name="T11" fmla="*/ 7 h 162"/>
                <a:gd name="T12" fmla="*/ 18 w 92"/>
                <a:gd name="T13" fmla="*/ 7 h 162"/>
                <a:gd name="T14" fmla="*/ 17 w 92"/>
                <a:gd name="T15" fmla="*/ 8 h 162"/>
                <a:gd name="T16" fmla="*/ 1 w 92"/>
                <a:gd name="T17" fmla="*/ 60 h 162"/>
                <a:gd name="T18" fmla="*/ 5 w 92"/>
                <a:gd name="T19" fmla="*/ 68 h 162"/>
                <a:gd name="T20" fmla="*/ 14 w 92"/>
                <a:gd name="T21" fmla="*/ 64 h 162"/>
                <a:gd name="T22" fmla="*/ 26 w 92"/>
                <a:gd name="T23" fmla="*/ 23 h 162"/>
                <a:gd name="T24" fmla="*/ 28 w 92"/>
                <a:gd name="T25" fmla="*/ 23 h 162"/>
                <a:gd name="T26" fmla="*/ 29 w 92"/>
                <a:gd name="T27" fmla="*/ 23 h 162"/>
                <a:gd name="T28" fmla="*/ 9 w 92"/>
                <a:gd name="T29" fmla="*/ 96 h 162"/>
                <a:gd name="T30" fmla="*/ 29 w 92"/>
                <a:gd name="T31" fmla="*/ 96 h 162"/>
                <a:gd name="T32" fmla="*/ 29 w 92"/>
                <a:gd name="T33" fmla="*/ 154 h 162"/>
                <a:gd name="T34" fmla="*/ 37 w 92"/>
                <a:gd name="T35" fmla="*/ 162 h 162"/>
                <a:gd name="T36" fmla="*/ 44 w 92"/>
                <a:gd name="T37" fmla="*/ 154 h 162"/>
                <a:gd name="T38" fmla="*/ 44 w 92"/>
                <a:gd name="T39" fmla="*/ 96 h 162"/>
                <a:gd name="T40" fmla="*/ 49 w 92"/>
                <a:gd name="T41" fmla="*/ 96 h 162"/>
                <a:gd name="T42" fmla="*/ 49 w 92"/>
                <a:gd name="T43" fmla="*/ 154 h 162"/>
                <a:gd name="T44" fmla="*/ 56 w 92"/>
                <a:gd name="T45" fmla="*/ 162 h 162"/>
                <a:gd name="T46" fmla="*/ 64 w 92"/>
                <a:gd name="T47" fmla="*/ 154 h 162"/>
                <a:gd name="T48" fmla="*/ 64 w 92"/>
                <a:gd name="T49" fmla="*/ 96 h 162"/>
                <a:gd name="T50" fmla="*/ 83 w 92"/>
                <a:gd name="T51" fmla="*/ 96 h 162"/>
                <a:gd name="T52" fmla="*/ 63 w 92"/>
                <a:gd name="T53" fmla="*/ 23 h 162"/>
                <a:gd name="T54" fmla="*/ 64 w 92"/>
                <a:gd name="T55" fmla="*/ 23 h 162"/>
                <a:gd name="T56" fmla="*/ 65 w 92"/>
                <a:gd name="T57" fmla="*/ 23 h 162"/>
                <a:gd name="T58" fmla="*/ 79 w 92"/>
                <a:gd name="T59" fmla="*/ 64 h 162"/>
                <a:gd name="T60" fmla="*/ 87 w 92"/>
                <a:gd name="T61" fmla="*/ 68 h 162"/>
                <a:gd name="T62" fmla="*/ 91 w 92"/>
                <a:gd name="T63" fmla="*/ 60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92" h="162">
                  <a:moveTo>
                    <a:pt x="91" y="60"/>
                  </a:moveTo>
                  <a:cubicBezTo>
                    <a:pt x="75" y="10"/>
                    <a:pt x="75" y="10"/>
                    <a:pt x="75" y="10"/>
                  </a:cubicBezTo>
                  <a:cubicBezTo>
                    <a:pt x="74" y="4"/>
                    <a:pt x="70" y="0"/>
                    <a:pt x="64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4" y="0"/>
                    <a:pt x="21" y="2"/>
                    <a:pt x="19" y="5"/>
                  </a:cubicBezTo>
                  <a:cubicBezTo>
                    <a:pt x="18" y="5"/>
                    <a:pt x="18" y="6"/>
                    <a:pt x="18" y="7"/>
                  </a:cubicBezTo>
                  <a:cubicBezTo>
                    <a:pt x="18" y="7"/>
                    <a:pt x="18" y="7"/>
                    <a:pt x="18" y="7"/>
                  </a:cubicBezTo>
                  <a:cubicBezTo>
                    <a:pt x="18" y="7"/>
                    <a:pt x="17" y="8"/>
                    <a:pt x="17" y="8"/>
                  </a:cubicBezTo>
                  <a:cubicBezTo>
                    <a:pt x="1" y="60"/>
                    <a:pt x="1" y="60"/>
                    <a:pt x="1" y="60"/>
                  </a:cubicBezTo>
                  <a:cubicBezTo>
                    <a:pt x="0" y="63"/>
                    <a:pt x="2" y="67"/>
                    <a:pt x="5" y="68"/>
                  </a:cubicBezTo>
                  <a:cubicBezTo>
                    <a:pt x="9" y="69"/>
                    <a:pt x="13" y="67"/>
                    <a:pt x="14" y="64"/>
                  </a:cubicBezTo>
                  <a:cubicBezTo>
                    <a:pt x="26" y="23"/>
                    <a:pt x="26" y="23"/>
                    <a:pt x="26" y="23"/>
                  </a:cubicBezTo>
                  <a:cubicBezTo>
                    <a:pt x="27" y="23"/>
                    <a:pt x="27" y="23"/>
                    <a:pt x="28" y="23"/>
                  </a:cubicBezTo>
                  <a:cubicBezTo>
                    <a:pt x="29" y="23"/>
                    <a:pt x="29" y="23"/>
                    <a:pt x="29" y="23"/>
                  </a:cubicBezTo>
                  <a:cubicBezTo>
                    <a:pt x="9" y="96"/>
                    <a:pt x="9" y="96"/>
                    <a:pt x="9" y="96"/>
                  </a:cubicBezTo>
                  <a:cubicBezTo>
                    <a:pt x="29" y="96"/>
                    <a:pt x="29" y="96"/>
                    <a:pt x="29" y="96"/>
                  </a:cubicBezTo>
                  <a:cubicBezTo>
                    <a:pt x="29" y="154"/>
                    <a:pt x="29" y="154"/>
                    <a:pt x="29" y="154"/>
                  </a:cubicBezTo>
                  <a:cubicBezTo>
                    <a:pt x="29" y="159"/>
                    <a:pt x="33" y="162"/>
                    <a:pt x="37" y="162"/>
                  </a:cubicBezTo>
                  <a:cubicBezTo>
                    <a:pt x="41" y="162"/>
                    <a:pt x="44" y="159"/>
                    <a:pt x="44" y="154"/>
                  </a:cubicBezTo>
                  <a:cubicBezTo>
                    <a:pt x="44" y="96"/>
                    <a:pt x="44" y="96"/>
                    <a:pt x="44" y="96"/>
                  </a:cubicBezTo>
                  <a:cubicBezTo>
                    <a:pt x="49" y="96"/>
                    <a:pt x="49" y="96"/>
                    <a:pt x="49" y="96"/>
                  </a:cubicBezTo>
                  <a:cubicBezTo>
                    <a:pt x="49" y="154"/>
                    <a:pt x="49" y="154"/>
                    <a:pt x="49" y="154"/>
                  </a:cubicBezTo>
                  <a:cubicBezTo>
                    <a:pt x="49" y="159"/>
                    <a:pt x="52" y="162"/>
                    <a:pt x="56" y="162"/>
                  </a:cubicBezTo>
                  <a:cubicBezTo>
                    <a:pt x="60" y="162"/>
                    <a:pt x="64" y="159"/>
                    <a:pt x="64" y="154"/>
                  </a:cubicBezTo>
                  <a:cubicBezTo>
                    <a:pt x="64" y="96"/>
                    <a:pt x="64" y="96"/>
                    <a:pt x="64" y="96"/>
                  </a:cubicBezTo>
                  <a:cubicBezTo>
                    <a:pt x="83" y="96"/>
                    <a:pt x="83" y="96"/>
                    <a:pt x="83" y="96"/>
                  </a:cubicBezTo>
                  <a:cubicBezTo>
                    <a:pt x="63" y="23"/>
                    <a:pt x="63" y="23"/>
                    <a:pt x="63" y="23"/>
                  </a:cubicBezTo>
                  <a:cubicBezTo>
                    <a:pt x="64" y="23"/>
                    <a:pt x="64" y="23"/>
                    <a:pt x="64" y="23"/>
                  </a:cubicBezTo>
                  <a:cubicBezTo>
                    <a:pt x="65" y="23"/>
                    <a:pt x="65" y="23"/>
                    <a:pt x="65" y="23"/>
                  </a:cubicBezTo>
                  <a:cubicBezTo>
                    <a:pt x="79" y="64"/>
                    <a:pt x="79" y="64"/>
                    <a:pt x="79" y="64"/>
                  </a:cubicBezTo>
                  <a:cubicBezTo>
                    <a:pt x="80" y="67"/>
                    <a:pt x="84" y="69"/>
                    <a:pt x="87" y="68"/>
                  </a:cubicBezTo>
                  <a:cubicBezTo>
                    <a:pt x="91" y="67"/>
                    <a:pt x="92" y="63"/>
                    <a:pt x="91" y="6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91376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>
                <a:latin typeface="+mn-lt"/>
                <a:ea typeface="+mn-ea"/>
              </a:endParaRPr>
            </a:p>
          </p:txBody>
        </p:sp>
      </p:grpSp>
      <p:grpSp>
        <p:nvGrpSpPr>
          <p:cNvPr id="84" name="原创设计师QQ598969553      _33"/>
          <p:cNvGrpSpPr>
            <a:grpSpLocks noChangeAspect="1"/>
          </p:cNvGrpSpPr>
          <p:nvPr/>
        </p:nvGrpSpPr>
        <p:grpSpPr>
          <a:xfrm>
            <a:off x="9963661" y="4573524"/>
            <a:ext cx="233696" cy="504000"/>
            <a:chOff x="6138760" y="4271257"/>
            <a:chExt cx="97227" cy="209688"/>
          </a:xfrm>
          <a:solidFill>
            <a:schemeClr val="tx1">
              <a:lumMod val="65000"/>
              <a:lumOff val="35000"/>
            </a:schemeClr>
          </a:solidFill>
        </p:grpSpPr>
        <p:sp>
          <p:nvSpPr>
            <p:cNvPr id="85" name="Oval 82"/>
            <p:cNvSpPr>
              <a:spLocks noChangeArrowheads="1"/>
            </p:cNvSpPr>
            <p:nvPr/>
          </p:nvSpPr>
          <p:spPr bwMode="auto">
            <a:xfrm>
              <a:off x="6171468" y="4271257"/>
              <a:ext cx="30916" cy="3181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91376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>
                <a:latin typeface="+mn-lt"/>
                <a:ea typeface="+mn-ea"/>
              </a:endParaRPr>
            </a:p>
          </p:txBody>
        </p:sp>
        <p:sp>
          <p:nvSpPr>
            <p:cNvPr id="86" name="Freeform 7"/>
            <p:cNvSpPr/>
            <p:nvPr/>
          </p:nvSpPr>
          <p:spPr bwMode="auto">
            <a:xfrm>
              <a:off x="6138760" y="4309341"/>
              <a:ext cx="97227" cy="171604"/>
            </a:xfrm>
            <a:custGeom>
              <a:avLst/>
              <a:gdLst>
                <a:gd name="T0" fmla="*/ 91 w 92"/>
                <a:gd name="T1" fmla="*/ 60 h 162"/>
                <a:gd name="T2" fmla="*/ 75 w 92"/>
                <a:gd name="T3" fmla="*/ 10 h 162"/>
                <a:gd name="T4" fmla="*/ 64 w 92"/>
                <a:gd name="T5" fmla="*/ 0 h 162"/>
                <a:gd name="T6" fmla="*/ 28 w 92"/>
                <a:gd name="T7" fmla="*/ 0 h 162"/>
                <a:gd name="T8" fmla="*/ 19 w 92"/>
                <a:gd name="T9" fmla="*/ 5 h 162"/>
                <a:gd name="T10" fmla="*/ 18 w 92"/>
                <a:gd name="T11" fmla="*/ 7 h 162"/>
                <a:gd name="T12" fmla="*/ 18 w 92"/>
                <a:gd name="T13" fmla="*/ 7 h 162"/>
                <a:gd name="T14" fmla="*/ 17 w 92"/>
                <a:gd name="T15" fmla="*/ 8 h 162"/>
                <a:gd name="T16" fmla="*/ 1 w 92"/>
                <a:gd name="T17" fmla="*/ 60 h 162"/>
                <a:gd name="T18" fmla="*/ 5 w 92"/>
                <a:gd name="T19" fmla="*/ 68 h 162"/>
                <a:gd name="T20" fmla="*/ 14 w 92"/>
                <a:gd name="T21" fmla="*/ 64 h 162"/>
                <a:gd name="T22" fmla="*/ 26 w 92"/>
                <a:gd name="T23" fmla="*/ 23 h 162"/>
                <a:gd name="T24" fmla="*/ 28 w 92"/>
                <a:gd name="T25" fmla="*/ 23 h 162"/>
                <a:gd name="T26" fmla="*/ 29 w 92"/>
                <a:gd name="T27" fmla="*/ 23 h 162"/>
                <a:gd name="T28" fmla="*/ 9 w 92"/>
                <a:gd name="T29" fmla="*/ 96 h 162"/>
                <a:gd name="T30" fmla="*/ 29 w 92"/>
                <a:gd name="T31" fmla="*/ 96 h 162"/>
                <a:gd name="T32" fmla="*/ 29 w 92"/>
                <a:gd name="T33" fmla="*/ 154 h 162"/>
                <a:gd name="T34" fmla="*/ 37 w 92"/>
                <a:gd name="T35" fmla="*/ 162 h 162"/>
                <a:gd name="T36" fmla="*/ 44 w 92"/>
                <a:gd name="T37" fmla="*/ 154 h 162"/>
                <a:gd name="T38" fmla="*/ 44 w 92"/>
                <a:gd name="T39" fmla="*/ 96 h 162"/>
                <a:gd name="T40" fmla="*/ 49 w 92"/>
                <a:gd name="T41" fmla="*/ 96 h 162"/>
                <a:gd name="T42" fmla="*/ 49 w 92"/>
                <a:gd name="T43" fmla="*/ 154 h 162"/>
                <a:gd name="T44" fmla="*/ 56 w 92"/>
                <a:gd name="T45" fmla="*/ 162 h 162"/>
                <a:gd name="T46" fmla="*/ 64 w 92"/>
                <a:gd name="T47" fmla="*/ 154 h 162"/>
                <a:gd name="T48" fmla="*/ 64 w 92"/>
                <a:gd name="T49" fmla="*/ 96 h 162"/>
                <a:gd name="T50" fmla="*/ 83 w 92"/>
                <a:gd name="T51" fmla="*/ 96 h 162"/>
                <a:gd name="T52" fmla="*/ 63 w 92"/>
                <a:gd name="T53" fmla="*/ 23 h 162"/>
                <a:gd name="T54" fmla="*/ 64 w 92"/>
                <a:gd name="T55" fmla="*/ 23 h 162"/>
                <a:gd name="T56" fmla="*/ 65 w 92"/>
                <a:gd name="T57" fmla="*/ 23 h 162"/>
                <a:gd name="T58" fmla="*/ 79 w 92"/>
                <a:gd name="T59" fmla="*/ 64 h 162"/>
                <a:gd name="T60" fmla="*/ 87 w 92"/>
                <a:gd name="T61" fmla="*/ 68 h 162"/>
                <a:gd name="T62" fmla="*/ 91 w 92"/>
                <a:gd name="T63" fmla="*/ 60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92" h="162">
                  <a:moveTo>
                    <a:pt x="91" y="60"/>
                  </a:moveTo>
                  <a:cubicBezTo>
                    <a:pt x="75" y="10"/>
                    <a:pt x="75" y="10"/>
                    <a:pt x="75" y="10"/>
                  </a:cubicBezTo>
                  <a:cubicBezTo>
                    <a:pt x="74" y="4"/>
                    <a:pt x="70" y="0"/>
                    <a:pt x="64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4" y="0"/>
                    <a:pt x="21" y="2"/>
                    <a:pt x="19" y="5"/>
                  </a:cubicBezTo>
                  <a:cubicBezTo>
                    <a:pt x="18" y="5"/>
                    <a:pt x="18" y="6"/>
                    <a:pt x="18" y="7"/>
                  </a:cubicBezTo>
                  <a:cubicBezTo>
                    <a:pt x="18" y="7"/>
                    <a:pt x="18" y="7"/>
                    <a:pt x="18" y="7"/>
                  </a:cubicBezTo>
                  <a:cubicBezTo>
                    <a:pt x="18" y="7"/>
                    <a:pt x="17" y="8"/>
                    <a:pt x="17" y="8"/>
                  </a:cubicBezTo>
                  <a:cubicBezTo>
                    <a:pt x="1" y="60"/>
                    <a:pt x="1" y="60"/>
                    <a:pt x="1" y="60"/>
                  </a:cubicBezTo>
                  <a:cubicBezTo>
                    <a:pt x="0" y="63"/>
                    <a:pt x="2" y="67"/>
                    <a:pt x="5" y="68"/>
                  </a:cubicBezTo>
                  <a:cubicBezTo>
                    <a:pt x="9" y="69"/>
                    <a:pt x="13" y="67"/>
                    <a:pt x="14" y="64"/>
                  </a:cubicBezTo>
                  <a:cubicBezTo>
                    <a:pt x="26" y="23"/>
                    <a:pt x="26" y="23"/>
                    <a:pt x="26" y="23"/>
                  </a:cubicBezTo>
                  <a:cubicBezTo>
                    <a:pt x="27" y="23"/>
                    <a:pt x="27" y="23"/>
                    <a:pt x="28" y="23"/>
                  </a:cubicBezTo>
                  <a:cubicBezTo>
                    <a:pt x="29" y="23"/>
                    <a:pt x="29" y="23"/>
                    <a:pt x="29" y="23"/>
                  </a:cubicBezTo>
                  <a:cubicBezTo>
                    <a:pt x="9" y="96"/>
                    <a:pt x="9" y="96"/>
                    <a:pt x="9" y="96"/>
                  </a:cubicBezTo>
                  <a:cubicBezTo>
                    <a:pt x="29" y="96"/>
                    <a:pt x="29" y="96"/>
                    <a:pt x="29" y="96"/>
                  </a:cubicBezTo>
                  <a:cubicBezTo>
                    <a:pt x="29" y="154"/>
                    <a:pt x="29" y="154"/>
                    <a:pt x="29" y="154"/>
                  </a:cubicBezTo>
                  <a:cubicBezTo>
                    <a:pt x="29" y="159"/>
                    <a:pt x="33" y="162"/>
                    <a:pt x="37" y="162"/>
                  </a:cubicBezTo>
                  <a:cubicBezTo>
                    <a:pt x="41" y="162"/>
                    <a:pt x="44" y="159"/>
                    <a:pt x="44" y="154"/>
                  </a:cubicBezTo>
                  <a:cubicBezTo>
                    <a:pt x="44" y="96"/>
                    <a:pt x="44" y="96"/>
                    <a:pt x="44" y="96"/>
                  </a:cubicBezTo>
                  <a:cubicBezTo>
                    <a:pt x="49" y="96"/>
                    <a:pt x="49" y="96"/>
                    <a:pt x="49" y="96"/>
                  </a:cubicBezTo>
                  <a:cubicBezTo>
                    <a:pt x="49" y="154"/>
                    <a:pt x="49" y="154"/>
                    <a:pt x="49" y="154"/>
                  </a:cubicBezTo>
                  <a:cubicBezTo>
                    <a:pt x="49" y="159"/>
                    <a:pt x="52" y="162"/>
                    <a:pt x="56" y="162"/>
                  </a:cubicBezTo>
                  <a:cubicBezTo>
                    <a:pt x="60" y="162"/>
                    <a:pt x="64" y="159"/>
                    <a:pt x="64" y="154"/>
                  </a:cubicBezTo>
                  <a:cubicBezTo>
                    <a:pt x="64" y="96"/>
                    <a:pt x="64" y="96"/>
                    <a:pt x="64" y="96"/>
                  </a:cubicBezTo>
                  <a:cubicBezTo>
                    <a:pt x="83" y="96"/>
                    <a:pt x="83" y="96"/>
                    <a:pt x="83" y="96"/>
                  </a:cubicBezTo>
                  <a:cubicBezTo>
                    <a:pt x="63" y="23"/>
                    <a:pt x="63" y="23"/>
                    <a:pt x="63" y="23"/>
                  </a:cubicBezTo>
                  <a:cubicBezTo>
                    <a:pt x="64" y="23"/>
                    <a:pt x="64" y="23"/>
                    <a:pt x="64" y="23"/>
                  </a:cubicBezTo>
                  <a:cubicBezTo>
                    <a:pt x="65" y="23"/>
                    <a:pt x="65" y="23"/>
                    <a:pt x="65" y="23"/>
                  </a:cubicBezTo>
                  <a:cubicBezTo>
                    <a:pt x="79" y="64"/>
                    <a:pt x="79" y="64"/>
                    <a:pt x="79" y="64"/>
                  </a:cubicBezTo>
                  <a:cubicBezTo>
                    <a:pt x="80" y="67"/>
                    <a:pt x="84" y="69"/>
                    <a:pt x="87" y="68"/>
                  </a:cubicBezTo>
                  <a:cubicBezTo>
                    <a:pt x="91" y="67"/>
                    <a:pt x="92" y="63"/>
                    <a:pt x="91" y="6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91376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>
                <a:latin typeface="+mn-lt"/>
                <a:ea typeface="+mn-ea"/>
              </a:endParaRPr>
            </a:p>
          </p:txBody>
        </p:sp>
      </p:grpSp>
      <p:sp>
        <p:nvSpPr>
          <p:cNvPr id="87" name="原创设计师QQ598969553      _34"/>
          <p:cNvSpPr/>
          <p:nvPr/>
        </p:nvSpPr>
        <p:spPr>
          <a:xfrm>
            <a:off x="7054852" y="5271870"/>
            <a:ext cx="4286249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91376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ms-MY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Open Sans Light" pitchFamily="34" charset="0"/>
                <a:cs typeface="Open Sans Light" pitchFamily="34" charset="0"/>
              </a:rPr>
              <a:t>Lorem ipsum dolor sit amet consectetur adipiscing elit. Praesent sodales odio sit amet odio tristique quis tempus odio Lorem ipsum dolor sit amet, consectetur</a:t>
            </a:r>
          </a:p>
        </p:txBody>
      </p:sp>
      <p:sp>
        <p:nvSpPr>
          <p:cNvPr id="88" name="原创设计师QQ598969553      _35"/>
          <p:cNvSpPr/>
          <p:nvPr/>
        </p:nvSpPr>
        <p:spPr>
          <a:xfrm>
            <a:off x="10365318" y="4594536"/>
            <a:ext cx="700833" cy="4205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376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35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70%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文本占位符 16"/>
          <p:cNvSpPr txBox="1"/>
          <p:nvPr/>
        </p:nvSpPr>
        <p:spPr>
          <a:xfrm>
            <a:off x="866488" y="103387"/>
            <a:ext cx="5737026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altLang="zh-CN" sz="3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913765"/>
            <a:r>
              <a:rPr lang="zh-CN" altLang="en-US" dirty="0">
                <a:solidFill>
                  <a:schemeClr val="bg1"/>
                </a:solidFill>
              </a:rPr>
              <a:t>赠送图表页</a:t>
            </a:r>
          </a:p>
        </p:txBody>
      </p:sp>
      <p:sp>
        <p:nvSpPr>
          <p:cNvPr id="3" name="椭圆 2"/>
          <p:cNvSpPr>
            <a:spLocks noChangeAspect="1"/>
          </p:cNvSpPr>
          <p:nvPr/>
        </p:nvSpPr>
        <p:spPr>
          <a:xfrm>
            <a:off x="4309534" y="2774635"/>
            <a:ext cx="1344084" cy="1344083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376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/>
          </a:p>
        </p:txBody>
      </p:sp>
      <p:sp>
        <p:nvSpPr>
          <p:cNvPr id="4" name="椭圆 3"/>
          <p:cNvSpPr>
            <a:spLocks noChangeAspect="1"/>
          </p:cNvSpPr>
          <p:nvPr/>
        </p:nvSpPr>
        <p:spPr>
          <a:xfrm>
            <a:off x="3530601" y="4125068"/>
            <a:ext cx="1344084" cy="1344083"/>
          </a:xfrm>
          <a:prstGeom prst="ellipse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376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/>
          </a:p>
        </p:txBody>
      </p:sp>
      <p:sp>
        <p:nvSpPr>
          <p:cNvPr id="5" name="椭圆 4"/>
          <p:cNvSpPr>
            <a:spLocks noChangeAspect="1"/>
          </p:cNvSpPr>
          <p:nvPr/>
        </p:nvSpPr>
        <p:spPr>
          <a:xfrm>
            <a:off x="1972734" y="4125068"/>
            <a:ext cx="1344084" cy="1344083"/>
          </a:xfrm>
          <a:prstGeom prst="ellipse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376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/>
          </a:p>
        </p:txBody>
      </p:sp>
      <p:sp>
        <p:nvSpPr>
          <p:cNvPr id="6" name="椭圆 5"/>
          <p:cNvSpPr>
            <a:spLocks noChangeAspect="1"/>
          </p:cNvSpPr>
          <p:nvPr/>
        </p:nvSpPr>
        <p:spPr>
          <a:xfrm>
            <a:off x="2751667" y="2774635"/>
            <a:ext cx="1344084" cy="1344083"/>
          </a:xfrm>
          <a:prstGeom prst="ellipse">
            <a:avLst/>
          </a:prstGeom>
          <a:solidFill>
            <a:srgbClr val="00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376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/>
          </a:p>
        </p:txBody>
      </p:sp>
      <p:sp>
        <p:nvSpPr>
          <p:cNvPr id="7" name="椭圆 6"/>
          <p:cNvSpPr>
            <a:spLocks noChangeAspect="1"/>
          </p:cNvSpPr>
          <p:nvPr/>
        </p:nvSpPr>
        <p:spPr>
          <a:xfrm>
            <a:off x="1193801" y="2774635"/>
            <a:ext cx="1344084" cy="1344083"/>
          </a:xfrm>
          <a:prstGeom prst="ellipse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376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/>
          </a:p>
        </p:txBody>
      </p:sp>
      <p:sp>
        <p:nvSpPr>
          <p:cNvPr id="8" name="椭圆 7"/>
          <p:cNvSpPr>
            <a:spLocks noChangeAspect="1"/>
          </p:cNvSpPr>
          <p:nvPr/>
        </p:nvSpPr>
        <p:spPr>
          <a:xfrm>
            <a:off x="1972734" y="1426318"/>
            <a:ext cx="1344084" cy="1344084"/>
          </a:xfrm>
          <a:prstGeom prst="ellipse">
            <a:avLst/>
          </a:prstGeom>
          <a:blipFill>
            <a:blip r:embed="rId7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376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/>
          </a:p>
        </p:txBody>
      </p:sp>
      <p:sp>
        <p:nvSpPr>
          <p:cNvPr id="9" name="椭圆 8"/>
          <p:cNvSpPr>
            <a:spLocks noChangeAspect="1"/>
          </p:cNvSpPr>
          <p:nvPr/>
        </p:nvSpPr>
        <p:spPr>
          <a:xfrm>
            <a:off x="3530601" y="1426318"/>
            <a:ext cx="1344084" cy="1344084"/>
          </a:xfrm>
          <a:prstGeom prst="ellipse">
            <a:avLst/>
          </a:prstGeom>
          <a:blipFill>
            <a:blip r:embed="rId8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376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/>
          </a:p>
        </p:txBody>
      </p:sp>
      <p:sp>
        <p:nvSpPr>
          <p:cNvPr id="10" name="Content Placeholder 2"/>
          <p:cNvSpPr txBox="1"/>
          <p:nvPr/>
        </p:nvSpPr>
        <p:spPr>
          <a:xfrm>
            <a:off x="6697134" y="2061318"/>
            <a:ext cx="4432300" cy="709084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45034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altLang="zh-CN" sz="1335" dirty="0">
                <a:solidFill>
                  <a:schemeClr val="tx1">
                    <a:lumMod val="85000"/>
                    <a:lumOff val="15000"/>
                  </a:schemeClr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There are many variations of passages of Lorem available, but the majority have suffered alteration in some form, by injected humor</a:t>
            </a:r>
          </a:p>
        </p:txBody>
      </p:sp>
      <p:sp>
        <p:nvSpPr>
          <p:cNvPr id="11" name="Content Placeholder 2"/>
          <p:cNvSpPr txBox="1"/>
          <p:nvPr/>
        </p:nvSpPr>
        <p:spPr>
          <a:xfrm>
            <a:off x="6697134" y="2852952"/>
            <a:ext cx="4747684" cy="709084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45034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altLang="zh-CN" sz="1335" dirty="0">
                <a:solidFill>
                  <a:schemeClr val="tx1">
                    <a:lumMod val="85000"/>
                    <a:lumOff val="15000"/>
                  </a:schemeClr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There are many variations of passages of Lorem available, but the majority have suffered alteration in some form, by injected humor</a:t>
            </a:r>
          </a:p>
        </p:txBody>
      </p:sp>
      <p:sp>
        <p:nvSpPr>
          <p:cNvPr id="12" name="Content Placeholder 2"/>
          <p:cNvSpPr txBox="1"/>
          <p:nvPr/>
        </p:nvSpPr>
        <p:spPr>
          <a:xfrm>
            <a:off x="6684434" y="4133535"/>
            <a:ext cx="4747684" cy="70908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450340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altLang="zh-CN" sz="1335" dirty="0">
                <a:solidFill>
                  <a:schemeClr val="tx1">
                    <a:lumMod val="85000"/>
                    <a:lumOff val="15000"/>
                  </a:schemeClr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There are many variations of passages of Lorem available, but the majority have suffered alteration in some form, by injected humor</a:t>
            </a:r>
          </a:p>
        </p:txBody>
      </p:sp>
      <p:sp>
        <p:nvSpPr>
          <p:cNvPr id="13" name="文本框 12"/>
          <p:cNvSpPr txBox="1">
            <a:spLocks noChangeArrowheads="1"/>
          </p:cNvSpPr>
          <p:nvPr/>
        </p:nvSpPr>
        <p:spPr bwMode="auto">
          <a:xfrm>
            <a:off x="6684434" y="1697252"/>
            <a:ext cx="3826933" cy="379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5pPr>
            <a:lvl6pPr marL="2514600" indent="-228600" defTabSz="68389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6pPr>
            <a:lvl7pPr marL="2971800" indent="-228600" defTabSz="68389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7pPr>
            <a:lvl8pPr marL="3429000" indent="-228600" defTabSz="68389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8pPr>
            <a:lvl9pPr marL="3886200" indent="-228600" defTabSz="68389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9pPr>
          </a:lstStyle>
          <a:p>
            <a:pPr eaLnBrk="1" hangingPunct="1"/>
            <a:r>
              <a:rPr lang="en-US" altLang="zh-CN" sz="1865" dirty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Responsive &amp; Creative Design</a:t>
            </a:r>
            <a:endParaRPr lang="zh-CN" altLang="en-US" sz="1865" dirty="0"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14" name="文本框 13"/>
          <p:cNvSpPr txBox="1">
            <a:spLocks noChangeArrowheads="1"/>
          </p:cNvSpPr>
          <p:nvPr/>
        </p:nvSpPr>
        <p:spPr bwMode="auto">
          <a:xfrm>
            <a:off x="6697134" y="3750418"/>
            <a:ext cx="3826933" cy="379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5pPr>
            <a:lvl6pPr marL="2514600" indent="-228600" defTabSz="68389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6pPr>
            <a:lvl7pPr marL="2971800" indent="-228600" defTabSz="68389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7pPr>
            <a:lvl8pPr marL="3429000" indent="-228600" defTabSz="68389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8pPr>
            <a:lvl9pPr marL="3886200" indent="-228600" defTabSz="68389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9pPr>
          </a:lstStyle>
          <a:p>
            <a:pPr eaLnBrk="1" hangingPunct="1"/>
            <a:r>
              <a:rPr lang="en-US" altLang="zh-CN" sz="1865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Creative Design</a:t>
            </a:r>
            <a:endParaRPr lang="zh-CN" altLang="en-US" sz="1865"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15" name="KSO_Shape"/>
          <p:cNvSpPr/>
          <p:nvPr/>
        </p:nvSpPr>
        <p:spPr bwMode="auto">
          <a:xfrm>
            <a:off x="3108975" y="3124098"/>
            <a:ext cx="629467" cy="626320"/>
          </a:xfrm>
          <a:custGeom>
            <a:avLst/>
            <a:gdLst>
              <a:gd name="T0" fmla="*/ 720725 w 2538413"/>
              <a:gd name="T1" fmla="*/ 1555944 h 2525713"/>
              <a:gd name="T2" fmla="*/ 1387668 w 2538413"/>
              <a:gd name="T3" fmla="*/ 1555944 h 2525713"/>
              <a:gd name="T4" fmla="*/ 1387668 w 2538413"/>
              <a:gd name="T5" fmla="*/ 889000 h 2525713"/>
              <a:gd name="T6" fmla="*/ 1780256 w 2538413"/>
              <a:gd name="T7" fmla="*/ 438896 h 2525713"/>
              <a:gd name="T8" fmla="*/ 731477 w 2538413"/>
              <a:gd name="T9" fmla="*/ 0 h 2525713"/>
              <a:gd name="T10" fmla="*/ 1826311 w 2538413"/>
              <a:gd name="T11" fmla="*/ 1588 h 2525713"/>
              <a:gd name="T12" fmla="*/ 1849815 w 2538413"/>
              <a:gd name="T13" fmla="*/ 7622 h 2525713"/>
              <a:gd name="T14" fmla="*/ 1871730 w 2538413"/>
              <a:gd name="T15" fmla="*/ 18102 h 2525713"/>
              <a:gd name="T16" fmla="*/ 1890787 w 2538413"/>
              <a:gd name="T17" fmla="*/ 32393 h 2525713"/>
              <a:gd name="T18" fmla="*/ 1906986 w 2538413"/>
              <a:gd name="T19" fmla="*/ 50178 h 2525713"/>
              <a:gd name="T20" fmla="*/ 1919373 w 2538413"/>
              <a:gd name="T21" fmla="*/ 70503 h 2525713"/>
              <a:gd name="T22" fmla="*/ 1927949 w 2538413"/>
              <a:gd name="T23" fmla="*/ 93686 h 2525713"/>
              <a:gd name="T24" fmla="*/ 1931443 w 2538413"/>
              <a:gd name="T25" fmla="*/ 118140 h 2525713"/>
              <a:gd name="T26" fmla="*/ 2384050 w 2538413"/>
              <a:gd name="T27" fmla="*/ 350291 h 2525713"/>
              <a:gd name="T28" fmla="*/ 2415812 w 2538413"/>
              <a:gd name="T29" fmla="*/ 355055 h 2525713"/>
              <a:gd name="T30" fmla="*/ 2445668 w 2538413"/>
              <a:gd name="T31" fmla="*/ 365852 h 2525713"/>
              <a:gd name="T32" fmla="*/ 2472666 w 2538413"/>
              <a:gd name="T33" fmla="*/ 382049 h 2525713"/>
              <a:gd name="T34" fmla="*/ 2496805 w 2538413"/>
              <a:gd name="T35" fmla="*/ 403644 h 2525713"/>
              <a:gd name="T36" fmla="*/ 2515862 w 2538413"/>
              <a:gd name="T37" fmla="*/ 429368 h 2525713"/>
              <a:gd name="T38" fmla="*/ 2528885 w 2538413"/>
              <a:gd name="T39" fmla="*/ 457950 h 2525713"/>
              <a:gd name="T40" fmla="*/ 2536825 w 2538413"/>
              <a:gd name="T41" fmla="*/ 488756 h 2525713"/>
              <a:gd name="T42" fmla="*/ 2538413 w 2538413"/>
              <a:gd name="T43" fmla="*/ 2363112 h 2525713"/>
              <a:gd name="T44" fmla="*/ 2535237 w 2538413"/>
              <a:gd name="T45" fmla="*/ 2395823 h 2525713"/>
              <a:gd name="T46" fmla="*/ 2525708 w 2538413"/>
              <a:gd name="T47" fmla="*/ 2425993 h 2525713"/>
              <a:gd name="T48" fmla="*/ 2510780 w 2538413"/>
              <a:gd name="T49" fmla="*/ 2453622 h 2525713"/>
              <a:gd name="T50" fmla="*/ 2490770 w 2538413"/>
              <a:gd name="T51" fmla="*/ 2477759 h 2525713"/>
              <a:gd name="T52" fmla="*/ 2466949 w 2538413"/>
              <a:gd name="T53" fmla="*/ 2497766 h 2525713"/>
              <a:gd name="T54" fmla="*/ 2438998 w 2538413"/>
              <a:gd name="T55" fmla="*/ 2512692 h 2525713"/>
              <a:gd name="T56" fmla="*/ 2408507 w 2538413"/>
              <a:gd name="T57" fmla="*/ 2522220 h 2525713"/>
              <a:gd name="T58" fmla="*/ 2375792 w 2538413"/>
              <a:gd name="T59" fmla="*/ 2525713 h 2525713"/>
              <a:gd name="T60" fmla="*/ 138164 w 2538413"/>
              <a:gd name="T61" fmla="*/ 2523490 h 2525713"/>
              <a:gd name="T62" fmla="*/ 106720 w 2538413"/>
              <a:gd name="T63" fmla="*/ 2515551 h 2525713"/>
              <a:gd name="T64" fmla="*/ 78452 w 2538413"/>
              <a:gd name="T65" fmla="*/ 2501895 h 2525713"/>
              <a:gd name="T66" fmla="*/ 53360 w 2538413"/>
              <a:gd name="T67" fmla="*/ 2483157 h 2525713"/>
              <a:gd name="T68" fmla="*/ 32397 w 2538413"/>
              <a:gd name="T69" fmla="*/ 2460292 h 2525713"/>
              <a:gd name="T70" fmla="*/ 16199 w 2538413"/>
              <a:gd name="T71" fmla="*/ 2433297 h 2525713"/>
              <a:gd name="T72" fmla="*/ 5400 w 2538413"/>
              <a:gd name="T73" fmla="*/ 2403445 h 2525713"/>
              <a:gd name="T74" fmla="*/ 318 w 2538413"/>
              <a:gd name="T75" fmla="*/ 2371369 h 2525713"/>
              <a:gd name="T76" fmla="*/ 953 w 2538413"/>
              <a:gd name="T77" fmla="*/ 496060 h 2525713"/>
              <a:gd name="T78" fmla="*/ 7623 w 2538413"/>
              <a:gd name="T79" fmla="*/ 464302 h 2525713"/>
              <a:gd name="T80" fmla="*/ 19692 w 2538413"/>
              <a:gd name="T81" fmla="*/ 435402 h 2525713"/>
              <a:gd name="T82" fmla="*/ 37161 w 2538413"/>
              <a:gd name="T83" fmla="*/ 409361 h 2525713"/>
              <a:gd name="T84" fmla="*/ 59395 w 2538413"/>
              <a:gd name="T85" fmla="*/ 387448 h 2525713"/>
              <a:gd name="T86" fmla="*/ 85122 w 2538413"/>
              <a:gd name="T87" fmla="*/ 369663 h 2525713"/>
              <a:gd name="T88" fmla="*/ 114343 w 2538413"/>
              <a:gd name="T89" fmla="*/ 357595 h 2525713"/>
              <a:gd name="T90" fmla="*/ 146105 w 2538413"/>
              <a:gd name="T91" fmla="*/ 350926 h 2525713"/>
              <a:gd name="T92" fmla="*/ 606653 w 2538413"/>
              <a:gd name="T93" fmla="*/ 124491 h 2525713"/>
              <a:gd name="T94" fmla="*/ 609194 w 2538413"/>
              <a:gd name="T95" fmla="*/ 99403 h 2525713"/>
              <a:gd name="T96" fmla="*/ 616817 w 2538413"/>
              <a:gd name="T97" fmla="*/ 75902 h 2525713"/>
              <a:gd name="T98" fmla="*/ 628251 w 2538413"/>
              <a:gd name="T99" fmla="*/ 54941 h 2525713"/>
              <a:gd name="T100" fmla="*/ 643497 w 2538413"/>
              <a:gd name="T101" fmla="*/ 36522 h 2525713"/>
              <a:gd name="T102" fmla="*/ 661919 w 2538413"/>
              <a:gd name="T103" fmla="*/ 21278 h 2525713"/>
              <a:gd name="T104" fmla="*/ 682881 w 2538413"/>
              <a:gd name="T105" fmla="*/ 9845 h 2525713"/>
              <a:gd name="T106" fmla="*/ 706385 w 2538413"/>
              <a:gd name="T107" fmla="*/ 2541 h 25257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2538413" h="2525713">
                <a:moveTo>
                  <a:pt x="1151062" y="889000"/>
                </a:moveTo>
                <a:lnTo>
                  <a:pt x="1151062" y="1319020"/>
                </a:lnTo>
                <a:lnTo>
                  <a:pt x="720725" y="1319020"/>
                </a:lnTo>
                <a:lnTo>
                  <a:pt x="720725" y="1555944"/>
                </a:lnTo>
                <a:lnTo>
                  <a:pt x="1151062" y="1555944"/>
                </a:lnTo>
                <a:lnTo>
                  <a:pt x="1151062" y="1985963"/>
                </a:lnTo>
                <a:lnTo>
                  <a:pt x="1387668" y="1985963"/>
                </a:lnTo>
                <a:lnTo>
                  <a:pt x="1387668" y="1555944"/>
                </a:lnTo>
                <a:lnTo>
                  <a:pt x="1817688" y="1555944"/>
                </a:lnTo>
                <a:lnTo>
                  <a:pt x="1817688" y="1319020"/>
                </a:lnTo>
                <a:lnTo>
                  <a:pt x="1387668" y="1319020"/>
                </a:lnTo>
                <a:lnTo>
                  <a:pt x="1387668" y="889000"/>
                </a:lnTo>
                <a:lnTo>
                  <a:pt x="1151062" y="889000"/>
                </a:lnTo>
                <a:close/>
                <a:moveTo>
                  <a:pt x="758475" y="151803"/>
                </a:moveTo>
                <a:lnTo>
                  <a:pt x="758475" y="438896"/>
                </a:lnTo>
                <a:lnTo>
                  <a:pt x="1780256" y="438896"/>
                </a:lnTo>
                <a:lnTo>
                  <a:pt x="1780256" y="151803"/>
                </a:lnTo>
                <a:lnTo>
                  <a:pt x="758475" y="151803"/>
                </a:lnTo>
                <a:close/>
                <a:moveTo>
                  <a:pt x="725125" y="0"/>
                </a:moveTo>
                <a:lnTo>
                  <a:pt x="731477" y="0"/>
                </a:lnTo>
                <a:lnTo>
                  <a:pt x="1807253" y="0"/>
                </a:lnTo>
                <a:lnTo>
                  <a:pt x="1813606" y="0"/>
                </a:lnTo>
                <a:lnTo>
                  <a:pt x="1819641" y="318"/>
                </a:lnTo>
                <a:lnTo>
                  <a:pt x="1826311" y="1588"/>
                </a:lnTo>
                <a:lnTo>
                  <a:pt x="1832345" y="2541"/>
                </a:lnTo>
                <a:lnTo>
                  <a:pt x="1838380" y="4129"/>
                </a:lnTo>
                <a:lnTo>
                  <a:pt x="1844097" y="5399"/>
                </a:lnTo>
                <a:lnTo>
                  <a:pt x="1849815" y="7622"/>
                </a:lnTo>
                <a:lnTo>
                  <a:pt x="1855532" y="9845"/>
                </a:lnTo>
                <a:lnTo>
                  <a:pt x="1860931" y="12386"/>
                </a:lnTo>
                <a:lnTo>
                  <a:pt x="1866331" y="15244"/>
                </a:lnTo>
                <a:lnTo>
                  <a:pt x="1871730" y="18102"/>
                </a:lnTo>
                <a:lnTo>
                  <a:pt x="1876812" y="21278"/>
                </a:lnTo>
                <a:lnTo>
                  <a:pt x="1881576" y="24771"/>
                </a:lnTo>
                <a:lnTo>
                  <a:pt x="1886341" y="28582"/>
                </a:lnTo>
                <a:lnTo>
                  <a:pt x="1890787" y="32393"/>
                </a:lnTo>
                <a:lnTo>
                  <a:pt x="1895234" y="36522"/>
                </a:lnTo>
                <a:lnTo>
                  <a:pt x="1899045" y="40650"/>
                </a:lnTo>
                <a:lnTo>
                  <a:pt x="1903175" y="45414"/>
                </a:lnTo>
                <a:lnTo>
                  <a:pt x="1906986" y="50178"/>
                </a:lnTo>
                <a:lnTo>
                  <a:pt x="1910480" y="54941"/>
                </a:lnTo>
                <a:lnTo>
                  <a:pt x="1913656" y="60023"/>
                </a:lnTo>
                <a:lnTo>
                  <a:pt x="1916832" y="65104"/>
                </a:lnTo>
                <a:lnTo>
                  <a:pt x="1919373" y="70503"/>
                </a:lnTo>
                <a:lnTo>
                  <a:pt x="1921914" y="75902"/>
                </a:lnTo>
                <a:lnTo>
                  <a:pt x="1924137" y="81618"/>
                </a:lnTo>
                <a:lnTo>
                  <a:pt x="1926043" y="87335"/>
                </a:lnTo>
                <a:lnTo>
                  <a:pt x="1927949" y="93686"/>
                </a:lnTo>
                <a:lnTo>
                  <a:pt x="1928902" y="99403"/>
                </a:lnTo>
                <a:lnTo>
                  <a:pt x="1930172" y="105437"/>
                </a:lnTo>
                <a:lnTo>
                  <a:pt x="1931125" y="111788"/>
                </a:lnTo>
                <a:lnTo>
                  <a:pt x="1931443" y="118140"/>
                </a:lnTo>
                <a:lnTo>
                  <a:pt x="1931443" y="124491"/>
                </a:lnTo>
                <a:lnTo>
                  <a:pt x="1931443" y="350291"/>
                </a:lnTo>
                <a:lnTo>
                  <a:pt x="2376109" y="350291"/>
                </a:lnTo>
                <a:lnTo>
                  <a:pt x="2384050" y="350291"/>
                </a:lnTo>
                <a:lnTo>
                  <a:pt x="2391991" y="350926"/>
                </a:lnTo>
                <a:lnTo>
                  <a:pt x="2400249" y="352196"/>
                </a:lnTo>
                <a:lnTo>
                  <a:pt x="2407871" y="353149"/>
                </a:lnTo>
                <a:lnTo>
                  <a:pt x="2415812" y="355055"/>
                </a:lnTo>
                <a:lnTo>
                  <a:pt x="2423435" y="357278"/>
                </a:lnTo>
                <a:lnTo>
                  <a:pt x="2430740" y="359818"/>
                </a:lnTo>
                <a:lnTo>
                  <a:pt x="2438363" y="362676"/>
                </a:lnTo>
                <a:lnTo>
                  <a:pt x="2445668" y="365852"/>
                </a:lnTo>
                <a:lnTo>
                  <a:pt x="2452338" y="369346"/>
                </a:lnTo>
                <a:lnTo>
                  <a:pt x="2459326" y="373157"/>
                </a:lnTo>
                <a:lnTo>
                  <a:pt x="2465996" y="377285"/>
                </a:lnTo>
                <a:lnTo>
                  <a:pt x="2472666" y="382049"/>
                </a:lnTo>
                <a:lnTo>
                  <a:pt x="2479018" y="387130"/>
                </a:lnTo>
                <a:lnTo>
                  <a:pt x="2485053" y="392211"/>
                </a:lnTo>
                <a:lnTo>
                  <a:pt x="2490770" y="397928"/>
                </a:lnTo>
                <a:lnTo>
                  <a:pt x="2496805" y="403644"/>
                </a:lnTo>
                <a:lnTo>
                  <a:pt x="2501569" y="409678"/>
                </a:lnTo>
                <a:lnTo>
                  <a:pt x="2506651" y="416030"/>
                </a:lnTo>
                <a:lnTo>
                  <a:pt x="2511415" y="422699"/>
                </a:lnTo>
                <a:lnTo>
                  <a:pt x="2515862" y="429368"/>
                </a:lnTo>
                <a:lnTo>
                  <a:pt x="2519673" y="436355"/>
                </a:lnTo>
                <a:lnTo>
                  <a:pt x="2522850" y="443024"/>
                </a:lnTo>
                <a:lnTo>
                  <a:pt x="2526026" y="450646"/>
                </a:lnTo>
                <a:lnTo>
                  <a:pt x="2528885" y="457950"/>
                </a:lnTo>
                <a:lnTo>
                  <a:pt x="2531425" y="465572"/>
                </a:lnTo>
                <a:lnTo>
                  <a:pt x="2533649" y="472877"/>
                </a:lnTo>
                <a:lnTo>
                  <a:pt x="2535555" y="480816"/>
                </a:lnTo>
                <a:lnTo>
                  <a:pt x="2536825" y="488756"/>
                </a:lnTo>
                <a:lnTo>
                  <a:pt x="2537778" y="496695"/>
                </a:lnTo>
                <a:lnTo>
                  <a:pt x="2538413" y="504635"/>
                </a:lnTo>
                <a:lnTo>
                  <a:pt x="2538413" y="512892"/>
                </a:lnTo>
                <a:lnTo>
                  <a:pt x="2538413" y="2363112"/>
                </a:lnTo>
                <a:lnTo>
                  <a:pt x="2538413" y="2371369"/>
                </a:lnTo>
                <a:lnTo>
                  <a:pt x="2537778" y="2379626"/>
                </a:lnTo>
                <a:lnTo>
                  <a:pt x="2536507" y="2387566"/>
                </a:lnTo>
                <a:lnTo>
                  <a:pt x="2535237" y="2395823"/>
                </a:lnTo>
                <a:lnTo>
                  <a:pt x="2533331" y="2403445"/>
                </a:lnTo>
                <a:lnTo>
                  <a:pt x="2531108" y="2411384"/>
                </a:lnTo>
                <a:lnTo>
                  <a:pt x="2528567" y="2419006"/>
                </a:lnTo>
                <a:lnTo>
                  <a:pt x="2525708" y="2425993"/>
                </a:lnTo>
                <a:lnTo>
                  <a:pt x="2522532" y="2433297"/>
                </a:lnTo>
                <a:lnTo>
                  <a:pt x="2519038" y="2440284"/>
                </a:lnTo>
                <a:lnTo>
                  <a:pt x="2514909" y="2447271"/>
                </a:lnTo>
                <a:lnTo>
                  <a:pt x="2510780" y="2453622"/>
                </a:lnTo>
                <a:lnTo>
                  <a:pt x="2506333" y="2460292"/>
                </a:lnTo>
                <a:lnTo>
                  <a:pt x="2501251" y="2466326"/>
                </a:lnTo>
                <a:lnTo>
                  <a:pt x="2496170" y="2472042"/>
                </a:lnTo>
                <a:lnTo>
                  <a:pt x="2490770" y="2477759"/>
                </a:lnTo>
                <a:lnTo>
                  <a:pt x="2485053" y="2483157"/>
                </a:lnTo>
                <a:lnTo>
                  <a:pt x="2479336" y="2488239"/>
                </a:lnTo>
                <a:lnTo>
                  <a:pt x="2473301" y="2493320"/>
                </a:lnTo>
                <a:lnTo>
                  <a:pt x="2466949" y="2497766"/>
                </a:lnTo>
                <a:lnTo>
                  <a:pt x="2460279" y="2501895"/>
                </a:lnTo>
                <a:lnTo>
                  <a:pt x="2453609" y="2506023"/>
                </a:lnTo>
                <a:lnTo>
                  <a:pt x="2446303" y="2509517"/>
                </a:lnTo>
                <a:lnTo>
                  <a:pt x="2438998" y="2512692"/>
                </a:lnTo>
                <a:lnTo>
                  <a:pt x="2432011" y="2515551"/>
                </a:lnTo>
                <a:lnTo>
                  <a:pt x="2424388" y="2518091"/>
                </a:lnTo>
                <a:lnTo>
                  <a:pt x="2416447" y="2520314"/>
                </a:lnTo>
                <a:lnTo>
                  <a:pt x="2408507" y="2522220"/>
                </a:lnTo>
                <a:lnTo>
                  <a:pt x="2400566" y="2523490"/>
                </a:lnTo>
                <a:lnTo>
                  <a:pt x="2392626" y="2524443"/>
                </a:lnTo>
                <a:lnTo>
                  <a:pt x="2384368" y="2525396"/>
                </a:lnTo>
                <a:lnTo>
                  <a:pt x="2375792" y="2525713"/>
                </a:lnTo>
                <a:lnTo>
                  <a:pt x="162621" y="2525713"/>
                </a:lnTo>
                <a:lnTo>
                  <a:pt x="154363" y="2525396"/>
                </a:lnTo>
                <a:lnTo>
                  <a:pt x="146105" y="2524443"/>
                </a:lnTo>
                <a:lnTo>
                  <a:pt x="138164" y="2523490"/>
                </a:lnTo>
                <a:lnTo>
                  <a:pt x="129906" y="2522220"/>
                </a:lnTo>
                <a:lnTo>
                  <a:pt x="122283" y="2520314"/>
                </a:lnTo>
                <a:lnTo>
                  <a:pt x="114343" y="2518091"/>
                </a:lnTo>
                <a:lnTo>
                  <a:pt x="106720" y="2515551"/>
                </a:lnTo>
                <a:lnTo>
                  <a:pt x="99415" y="2512692"/>
                </a:lnTo>
                <a:lnTo>
                  <a:pt x="92427" y="2509517"/>
                </a:lnTo>
                <a:lnTo>
                  <a:pt x="85122" y="2506023"/>
                </a:lnTo>
                <a:lnTo>
                  <a:pt x="78452" y="2501895"/>
                </a:lnTo>
                <a:lnTo>
                  <a:pt x="71782" y="2497766"/>
                </a:lnTo>
                <a:lnTo>
                  <a:pt x="65430" y="2493320"/>
                </a:lnTo>
                <a:lnTo>
                  <a:pt x="59395" y="2488239"/>
                </a:lnTo>
                <a:lnTo>
                  <a:pt x="53360" y="2483157"/>
                </a:lnTo>
                <a:lnTo>
                  <a:pt x="47643" y="2477759"/>
                </a:lnTo>
                <a:lnTo>
                  <a:pt x="42243" y="2472042"/>
                </a:lnTo>
                <a:lnTo>
                  <a:pt x="37161" y="2466326"/>
                </a:lnTo>
                <a:lnTo>
                  <a:pt x="32397" y="2460292"/>
                </a:lnTo>
                <a:lnTo>
                  <a:pt x="27950" y="2453622"/>
                </a:lnTo>
                <a:lnTo>
                  <a:pt x="23504" y="2447271"/>
                </a:lnTo>
                <a:lnTo>
                  <a:pt x="19692" y="2440284"/>
                </a:lnTo>
                <a:lnTo>
                  <a:pt x="16199" y="2433297"/>
                </a:lnTo>
                <a:lnTo>
                  <a:pt x="12705" y="2425993"/>
                </a:lnTo>
                <a:lnTo>
                  <a:pt x="9846" y="2419006"/>
                </a:lnTo>
                <a:lnTo>
                  <a:pt x="7623" y="2411384"/>
                </a:lnTo>
                <a:lnTo>
                  <a:pt x="5400" y="2403445"/>
                </a:lnTo>
                <a:lnTo>
                  <a:pt x="3494" y="2395823"/>
                </a:lnTo>
                <a:lnTo>
                  <a:pt x="2223" y="2387566"/>
                </a:lnTo>
                <a:lnTo>
                  <a:pt x="953" y="2379626"/>
                </a:lnTo>
                <a:lnTo>
                  <a:pt x="318" y="2371369"/>
                </a:lnTo>
                <a:lnTo>
                  <a:pt x="0" y="2363112"/>
                </a:lnTo>
                <a:lnTo>
                  <a:pt x="0" y="512892"/>
                </a:lnTo>
                <a:lnTo>
                  <a:pt x="318" y="504317"/>
                </a:lnTo>
                <a:lnTo>
                  <a:pt x="953" y="496060"/>
                </a:lnTo>
                <a:lnTo>
                  <a:pt x="2223" y="488121"/>
                </a:lnTo>
                <a:lnTo>
                  <a:pt x="3494" y="480181"/>
                </a:lnTo>
                <a:lnTo>
                  <a:pt x="5400" y="472242"/>
                </a:lnTo>
                <a:lnTo>
                  <a:pt x="7623" y="464302"/>
                </a:lnTo>
                <a:lnTo>
                  <a:pt x="9846" y="456680"/>
                </a:lnTo>
                <a:lnTo>
                  <a:pt x="12705" y="449693"/>
                </a:lnTo>
                <a:lnTo>
                  <a:pt x="16199" y="442389"/>
                </a:lnTo>
                <a:lnTo>
                  <a:pt x="19692" y="435402"/>
                </a:lnTo>
                <a:lnTo>
                  <a:pt x="23504" y="428416"/>
                </a:lnTo>
                <a:lnTo>
                  <a:pt x="27950" y="422064"/>
                </a:lnTo>
                <a:lnTo>
                  <a:pt x="32397" y="415395"/>
                </a:lnTo>
                <a:lnTo>
                  <a:pt x="37161" y="409361"/>
                </a:lnTo>
                <a:lnTo>
                  <a:pt x="42243" y="403644"/>
                </a:lnTo>
                <a:lnTo>
                  <a:pt x="47643" y="397928"/>
                </a:lnTo>
                <a:lnTo>
                  <a:pt x="53360" y="392529"/>
                </a:lnTo>
                <a:lnTo>
                  <a:pt x="59395" y="387448"/>
                </a:lnTo>
                <a:lnTo>
                  <a:pt x="65430" y="382684"/>
                </a:lnTo>
                <a:lnTo>
                  <a:pt x="71782" y="377920"/>
                </a:lnTo>
                <a:lnTo>
                  <a:pt x="78452" y="373792"/>
                </a:lnTo>
                <a:lnTo>
                  <a:pt x="85122" y="369663"/>
                </a:lnTo>
                <a:lnTo>
                  <a:pt x="92427" y="366170"/>
                </a:lnTo>
                <a:lnTo>
                  <a:pt x="99415" y="362994"/>
                </a:lnTo>
                <a:lnTo>
                  <a:pt x="106720" y="360136"/>
                </a:lnTo>
                <a:lnTo>
                  <a:pt x="114343" y="357595"/>
                </a:lnTo>
                <a:lnTo>
                  <a:pt x="122283" y="355372"/>
                </a:lnTo>
                <a:lnTo>
                  <a:pt x="129906" y="353467"/>
                </a:lnTo>
                <a:lnTo>
                  <a:pt x="138164" y="352196"/>
                </a:lnTo>
                <a:lnTo>
                  <a:pt x="146105" y="350926"/>
                </a:lnTo>
                <a:lnTo>
                  <a:pt x="154363" y="350291"/>
                </a:lnTo>
                <a:lnTo>
                  <a:pt x="162621" y="350291"/>
                </a:lnTo>
                <a:lnTo>
                  <a:pt x="606653" y="350291"/>
                </a:lnTo>
                <a:lnTo>
                  <a:pt x="606653" y="124491"/>
                </a:lnTo>
                <a:lnTo>
                  <a:pt x="606970" y="118140"/>
                </a:lnTo>
                <a:lnTo>
                  <a:pt x="607606" y="111788"/>
                </a:lnTo>
                <a:lnTo>
                  <a:pt x="608241" y="105437"/>
                </a:lnTo>
                <a:lnTo>
                  <a:pt x="609194" y="99403"/>
                </a:lnTo>
                <a:lnTo>
                  <a:pt x="610782" y="93686"/>
                </a:lnTo>
                <a:lnTo>
                  <a:pt x="612370" y="87335"/>
                </a:lnTo>
                <a:lnTo>
                  <a:pt x="614593" y="81618"/>
                </a:lnTo>
                <a:lnTo>
                  <a:pt x="616817" y="75902"/>
                </a:lnTo>
                <a:lnTo>
                  <a:pt x="619357" y="70503"/>
                </a:lnTo>
                <a:lnTo>
                  <a:pt x="621899" y="65104"/>
                </a:lnTo>
                <a:lnTo>
                  <a:pt x="625075" y="60023"/>
                </a:lnTo>
                <a:lnTo>
                  <a:pt x="628251" y="54941"/>
                </a:lnTo>
                <a:lnTo>
                  <a:pt x="631427" y="50178"/>
                </a:lnTo>
                <a:lnTo>
                  <a:pt x="635556" y="45414"/>
                </a:lnTo>
                <a:lnTo>
                  <a:pt x="639368" y="40650"/>
                </a:lnTo>
                <a:lnTo>
                  <a:pt x="643497" y="36522"/>
                </a:lnTo>
                <a:lnTo>
                  <a:pt x="647626" y="32393"/>
                </a:lnTo>
                <a:lnTo>
                  <a:pt x="652390" y="28582"/>
                </a:lnTo>
                <a:lnTo>
                  <a:pt x="657154" y="24771"/>
                </a:lnTo>
                <a:lnTo>
                  <a:pt x="661919" y="21278"/>
                </a:lnTo>
                <a:lnTo>
                  <a:pt x="666683" y="18102"/>
                </a:lnTo>
                <a:lnTo>
                  <a:pt x="672082" y="15244"/>
                </a:lnTo>
                <a:lnTo>
                  <a:pt x="677482" y="12386"/>
                </a:lnTo>
                <a:lnTo>
                  <a:pt x="682881" y="9845"/>
                </a:lnTo>
                <a:lnTo>
                  <a:pt x="688916" y="7622"/>
                </a:lnTo>
                <a:lnTo>
                  <a:pt x="694633" y="5399"/>
                </a:lnTo>
                <a:lnTo>
                  <a:pt x="700350" y="4129"/>
                </a:lnTo>
                <a:lnTo>
                  <a:pt x="706385" y="2541"/>
                </a:lnTo>
                <a:lnTo>
                  <a:pt x="712420" y="1588"/>
                </a:lnTo>
                <a:lnTo>
                  <a:pt x="719090" y="318"/>
                </a:lnTo>
                <a:lnTo>
                  <a:pt x="725125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7510" y="0"/>
            <a:ext cx="10281979" cy="6858000"/>
          </a:xfrm>
          <a:prstGeom prst="rect">
            <a:avLst/>
          </a:prstGeom>
        </p:spPr>
      </p:pic>
      <p:sp>
        <p:nvSpPr>
          <p:cNvPr id="4" name="矩形 2"/>
          <p:cNvSpPr/>
          <p:nvPr/>
        </p:nvSpPr>
        <p:spPr>
          <a:xfrm>
            <a:off x="0" y="0"/>
            <a:ext cx="8128000" cy="6858000"/>
          </a:xfrm>
          <a:custGeom>
            <a:avLst/>
            <a:gdLst>
              <a:gd name="connsiteX0" fmla="*/ 0 w 8128000"/>
              <a:gd name="connsiteY0" fmla="*/ 0 h 6858000"/>
              <a:gd name="connsiteX1" fmla="*/ 4530361 w 8128000"/>
              <a:gd name="connsiteY1" fmla="*/ 0 h 6858000"/>
              <a:gd name="connsiteX2" fmla="*/ 8128000 w 8128000"/>
              <a:gd name="connsiteY2" fmla="*/ 6858000 h 6858000"/>
              <a:gd name="connsiteX3" fmla="*/ 0 w 8128000"/>
              <a:gd name="connsiteY3" fmla="*/ 6858000 h 6858000"/>
              <a:gd name="connsiteX4" fmla="*/ 0 w 8128000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28000" h="6858000">
                <a:moveTo>
                  <a:pt x="0" y="0"/>
                </a:moveTo>
                <a:lnTo>
                  <a:pt x="4530361" y="0"/>
                </a:lnTo>
                <a:lnTo>
                  <a:pt x="81280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009999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379673" y="653713"/>
            <a:ext cx="47476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>
                <a:solidFill>
                  <a:schemeClr val="bg1"/>
                </a:solidFill>
                <a:latin typeface="Aharoni" panose="02010803020104030203" pitchFamily="2" charset="-79"/>
                <a:ea typeface="Kozuka Mincho Pr6N H" panose="02020900000000000000" pitchFamily="18" charset="-128"/>
                <a:cs typeface="Aharoni" panose="02010803020104030203" pitchFamily="2" charset="-79"/>
              </a:rPr>
              <a:t>YOUR TITLE HERE</a:t>
            </a:r>
            <a:endParaRPr lang="zh-CN" altLang="en-US" sz="4000" b="1" dirty="0">
              <a:solidFill>
                <a:schemeClr val="bg1"/>
              </a:solidFill>
              <a:latin typeface="Aharoni" panose="02010803020104030203" pitchFamily="2" charset="-79"/>
              <a:ea typeface="Kozuka Mincho Pr6N H" panose="02020900000000000000" pitchFamily="18" charset="-128"/>
              <a:cs typeface="Aharoni" panose="02010803020104030203" pitchFamily="2" charset="-79"/>
            </a:endParaRPr>
          </a:p>
        </p:txBody>
      </p:sp>
      <p:cxnSp>
        <p:nvCxnSpPr>
          <p:cNvPr id="7" name="直接连接符 6"/>
          <p:cNvCxnSpPr/>
          <p:nvPr/>
        </p:nvCxnSpPr>
        <p:spPr>
          <a:xfrm>
            <a:off x="531755" y="1452517"/>
            <a:ext cx="1157085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9" name="图表 8"/>
          <p:cNvGraphicFramePr/>
          <p:nvPr/>
        </p:nvGraphicFramePr>
        <p:xfrm>
          <a:off x="389328" y="2759928"/>
          <a:ext cx="6557728" cy="3228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" name="文本框 9"/>
          <p:cNvSpPr txBox="1"/>
          <p:nvPr/>
        </p:nvSpPr>
        <p:spPr>
          <a:xfrm>
            <a:off x="389327" y="1490841"/>
            <a:ext cx="4082285" cy="786420"/>
          </a:xfrm>
          <a:prstGeom prst="roundRect">
            <a:avLst>
              <a:gd name="adj" fmla="val 6852"/>
            </a:avLst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defTabSz="1450340">
              <a:lnSpc>
                <a:spcPct val="120000"/>
              </a:lnSpc>
              <a:defRPr/>
            </a:pPr>
            <a:r>
              <a:rPr lang="en-US" altLang="zh-CN" sz="1200" dirty="0">
                <a:solidFill>
                  <a:schemeClr val="bg1"/>
                </a:solidFill>
              </a:rPr>
              <a:t>There are many variations of passages of Lorem available, but the majority have suffered alteration in some form, by</a:t>
            </a:r>
            <a:endParaRPr lang="en-US" altLang="zh-CN" sz="12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11" name="椭圆 10"/>
          <p:cNvSpPr/>
          <p:nvPr/>
        </p:nvSpPr>
        <p:spPr>
          <a:xfrm>
            <a:off x="7531409" y="1813673"/>
            <a:ext cx="449994" cy="449994"/>
          </a:xfrm>
          <a:prstGeom prst="ellipse">
            <a:avLst/>
          </a:prstGeom>
          <a:solidFill>
            <a:schemeClr val="accent1">
              <a:alpha val="7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8933074" y="1351904"/>
            <a:ext cx="309297" cy="309297"/>
          </a:xfrm>
          <a:prstGeom prst="ellipse">
            <a:avLst/>
          </a:prstGeom>
          <a:solidFill>
            <a:schemeClr val="accent1">
              <a:alpha val="7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3" name="椭圆 12"/>
          <p:cNvSpPr/>
          <p:nvPr/>
        </p:nvSpPr>
        <p:spPr>
          <a:xfrm>
            <a:off x="7606712" y="3730171"/>
            <a:ext cx="368765" cy="368765"/>
          </a:xfrm>
          <a:prstGeom prst="ellipse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grpSp>
        <p:nvGrpSpPr>
          <p:cNvPr id="14" name="组合 13"/>
          <p:cNvGrpSpPr/>
          <p:nvPr/>
        </p:nvGrpSpPr>
        <p:grpSpPr>
          <a:xfrm>
            <a:off x="7859827" y="2759928"/>
            <a:ext cx="3587000" cy="3587000"/>
            <a:chOff x="7972894" y="2902700"/>
            <a:chExt cx="3587000" cy="3587000"/>
          </a:xfrm>
        </p:grpSpPr>
        <p:sp>
          <p:nvSpPr>
            <p:cNvPr id="15" name="椭圆 14"/>
            <p:cNvSpPr/>
            <p:nvPr/>
          </p:nvSpPr>
          <p:spPr>
            <a:xfrm>
              <a:off x="7972894" y="2902700"/>
              <a:ext cx="3587000" cy="3587000"/>
            </a:xfrm>
            <a:prstGeom prst="ellipse">
              <a:avLst/>
            </a:prstGeom>
            <a:solidFill>
              <a:srgbClr val="009999">
                <a:alpha val="7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  <p:grpSp>
          <p:nvGrpSpPr>
            <p:cNvPr id="16" name="组合 15"/>
            <p:cNvGrpSpPr/>
            <p:nvPr/>
          </p:nvGrpSpPr>
          <p:grpSpPr>
            <a:xfrm>
              <a:off x="8231925" y="4095643"/>
              <a:ext cx="3068938" cy="1201115"/>
              <a:chOff x="446220" y="4918940"/>
              <a:chExt cx="3068938" cy="1201115"/>
            </a:xfrm>
          </p:grpSpPr>
          <p:sp>
            <p:nvSpPr>
              <p:cNvPr id="17" name="矩形 16"/>
              <p:cNvSpPr/>
              <p:nvPr/>
            </p:nvSpPr>
            <p:spPr>
              <a:xfrm>
                <a:off x="466493" y="4918940"/>
                <a:ext cx="3028394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zh-CN" sz="2800" b="1">
                    <a:solidFill>
                      <a:schemeClr val="bg1"/>
                    </a:solidFill>
                    <a:effectLst/>
                    <a:latin typeface="Aharoni" panose="02010803020104030203" pitchFamily="2" charset="-79"/>
                    <a:ea typeface="Microsoft Yi Baiti" panose="03000500000000000000" pitchFamily="66" charset="0"/>
                    <a:cs typeface="Aharoni" panose="02010803020104030203" pitchFamily="2" charset="-79"/>
                  </a:rPr>
                  <a:t>YOUR TITLE HERE</a:t>
                </a:r>
                <a:endParaRPr lang="zh-CN" altLang="en-US" sz="2800" b="1">
                  <a:solidFill>
                    <a:schemeClr val="bg1"/>
                  </a:solidFill>
                  <a:effectLst/>
                  <a:latin typeface="Aharoni" panose="02010803020104030203" pitchFamily="2" charset="-79"/>
                  <a:ea typeface="微软雅黑" panose="020B0503020204020204" pitchFamily="34" charset="-122"/>
                  <a:cs typeface="Aharoni" panose="02010803020104030203" pitchFamily="2" charset="-79"/>
                </a:endParaRPr>
              </a:p>
            </p:txBody>
          </p:sp>
          <p:sp>
            <p:nvSpPr>
              <p:cNvPr id="18" name="文本框 17"/>
              <p:cNvSpPr txBox="1"/>
              <p:nvPr/>
            </p:nvSpPr>
            <p:spPr>
              <a:xfrm>
                <a:off x="446220" y="5394041"/>
                <a:ext cx="3068938" cy="726014"/>
              </a:xfrm>
              <a:prstGeom prst="roundRect">
                <a:avLst>
                  <a:gd name="adj" fmla="val 6852"/>
                </a:avLst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30000"/>
                  </a:lnSpc>
                </a:pPr>
                <a:r>
                  <a:rPr lang="en-US" altLang="zh-CN" sz="1600">
                    <a:solidFill>
                      <a:schemeClr val="bg1"/>
                    </a:solidFill>
                    <a:latin typeface="Leelawadee UI Semilight" panose="020B0402040204020203" pitchFamily="34" charset="-34"/>
                    <a:ea typeface="Microsoft Yi Baiti" panose="03000500000000000000" pitchFamily="66" charset="0"/>
                    <a:cs typeface="Leelawadee UI Semilight" panose="020B0402040204020203" pitchFamily="34" charset="-34"/>
                  </a:rPr>
                  <a:t>We welcome your play world network of sites put f</a:t>
                </a:r>
                <a:endParaRPr lang="zh-CN" altLang="en-US" sz="1600">
                  <a:solidFill>
                    <a:schemeClr val="bg1"/>
                  </a:solidFill>
                  <a:latin typeface="Leelawadee UI Semilight" panose="020B0402040204020203" pitchFamily="34" charset="-34"/>
                  <a:cs typeface="Leelawadee UI Semilight" panose="020B0402040204020203" pitchFamily="34" charset="-34"/>
                </a:endParaRPr>
              </a:p>
            </p:txBody>
          </p:sp>
        </p:grpSp>
      </p:grp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文本占位符 16"/>
          <p:cNvSpPr txBox="1"/>
          <p:nvPr/>
        </p:nvSpPr>
        <p:spPr>
          <a:xfrm>
            <a:off x="866488" y="103387"/>
            <a:ext cx="5737026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altLang="zh-CN" sz="3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913765"/>
            <a:r>
              <a:rPr lang="zh-CN" altLang="en-US" dirty="0">
                <a:solidFill>
                  <a:schemeClr val="bg1"/>
                </a:solidFill>
              </a:rPr>
              <a:t>赠送图表页</a:t>
            </a:r>
          </a:p>
        </p:txBody>
      </p:sp>
      <p:graphicFrame>
        <p:nvGraphicFramePr>
          <p:cNvPr id="3" name="Chart 1"/>
          <p:cNvGraphicFramePr/>
          <p:nvPr/>
        </p:nvGraphicFramePr>
        <p:xfrm>
          <a:off x="4830295" y="887104"/>
          <a:ext cx="3352802" cy="54917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Rectangle 2"/>
          <p:cNvSpPr/>
          <p:nvPr/>
        </p:nvSpPr>
        <p:spPr>
          <a:xfrm>
            <a:off x="8455942" y="1857820"/>
            <a:ext cx="2589646" cy="39361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Far far away, 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 Thin" charset="0"/>
                <a:ea typeface="Helvetica Neue Thin" charset="0"/>
                <a:cs typeface="Helvetica Neue Thin" charset="0"/>
              </a:rPr>
              <a:t>behind the word mountains, far from the countries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Helvetica Neue Thin" charset="0"/>
                <a:ea typeface="Helvetica Neue Thin" charset="0"/>
                <a:cs typeface="Helvetica Neue Thin" charset="0"/>
              </a:rPr>
              <a:t>Vokalia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 Thin" charset="0"/>
                <a:ea typeface="Helvetica Neue Thin" charset="0"/>
                <a:cs typeface="Helvetica Neue Thin" charset="0"/>
              </a:rPr>
              <a:t> and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Helvetica Neue Thin" charset="0"/>
                <a:ea typeface="Helvetica Neue Thin" charset="0"/>
                <a:cs typeface="Helvetica Neue Thin" charset="0"/>
              </a:rPr>
              <a:t>Consonantia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 Thin" charset="0"/>
                <a:ea typeface="Helvetica Neue Thin" charset="0"/>
                <a:cs typeface="Helvetica Neue Thin" charset="0"/>
              </a:rPr>
              <a:t>, there live the blind texts. Separated they live in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Helvetica Neue Thin" charset="0"/>
                <a:ea typeface="Helvetica Neue Thin" charset="0"/>
                <a:cs typeface="Helvetica Neue Thin" charset="0"/>
              </a:rPr>
              <a:t>Bookmarksgrove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 Thin" charset="0"/>
                <a:ea typeface="Helvetica Neue Thin" charset="0"/>
                <a:cs typeface="Helvetica Neue Thin" charset="0"/>
              </a:rPr>
              <a:t> right at the coast of the Semantics, a large language ocean.</a:t>
            </a:r>
          </a:p>
          <a:p>
            <a:pPr>
              <a:lnSpc>
                <a:spcPct val="150000"/>
              </a:lnSpc>
            </a:pP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Helvetica Neue Thin" charset="0"/>
              <a:ea typeface="Helvetica Neue Thin" charset="0"/>
              <a:cs typeface="Helvetica Neue Thin" charset="0"/>
            </a:endParaRPr>
          </a:p>
          <a:p>
            <a:pPr>
              <a:lnSpc>
                <a:spcPct val="150000"/>
              </a:lnSpc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 Thin" charset="0"/>
                <a:ea typeface="Helvetica Neue Thin" charset="0"/>
                <a:cs typeface="Helvetica Neue Thin" charset="0"/>
              </a:rPr>
              <a:t>A small river named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Helvetica Neue Thin" charset="0"/>
                <a:ea typeface="Helvetica Neue Thin" charset="0"/>
                <a:cs typeface="Helvetica Neue Thin" charset="0"/>
              </a:rPr>
              <a:t>Duden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 Thin" charset="0"/>
                <a:ea typeface="Helvetica Neue Thin" charset="0"/>
                <a:cs typeface="Helvetica Neue Thin" charset="0"/>
              </a:rPr>
              <a:t> flows by their place and supplies it with the necessary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Helvetica Neue Thin" charset="0"/>
                <a:ea typeface="Helvetica Neue Thin" charset="0"/>
                <a:cs typeface="Helvetica Neue Thin" charset="0"/>
              </a:rPr>
              <a:t>regelialia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 Thin" charset="0"/>
                <a:ea typeface="Helvetica Neue Thin" charset="0"/>
                <a:cs typeface="Helvetica Neue Thin" charset="0"/>
              </a:rPr>
              <a:t>. It is a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Helvetica Neue Thin" charset="0"/>
                <a:ea typeface="Helvetica Neue Thin" charset="0"/>
                <a:cs typeface="Helvetica Neue Thin" charset="0"/>
              </a:rPr>
              <a:t>paradisematic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 Thin" charset="0"/>
                <a:ea typeface="Helvetica Neue Thin" charset="0"/>
                <a:cs typeface="Helvetica Neue Thin" charset="0"/>
              </a:rPr>
              <a:t> country, in which roasted parts of sentences fly into your mouth.</a:t>
            </a:r>
          </a:p>
        </p:txBody>
      </p:sp>
      <p:sp>
        <p:nvSpPr>
          <p:cNvPr id="6" name="TextBox 4"/>
          <p:cNvSpPr txBox="1"/>
          <p:nvPr/>
        </p:nvSpPr>
        <p:spPr>
          <a:xfrm>
            <a:off x="1700792" y="1895743"/>
            <a:ext cx="2606483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Nexa Bold" panose="02000000000000000000" charset="0"/>
                <a:ea typeface="Nexa Bold" panose="02000000000000000000" charset="0"/>
                <a:cs typeface="Nexa Bold" panose="02000000000000000000" charset="0"/>
              </a:rPr>
              <a:t>CENTER</a:t>
            </a:r>
          </a:p>
          <a:p>
            <a:pPr algn="r"/>
            <a:r>
              <a:rPr lang="en-US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Nexa Bold" panose="02000000000000000000" charset="0"/>
                <a:ea typeface="Nexa Bold" panose="02000000000000000000" charset="0"/>
                <a:cs typeface="Nexa Bold" panose="02000000000000000000" charset="0"/>
              </a:rPr>
              <a:t>PICTURE</a:t>
            </a:r>
          </a:p>
          <a:p>
            <a:pPr algn="r"/>
            <a:r>
              <a:rPr lang="en-US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Nexa Bold" panose="02000000000000000000" charset="0"/>
                <a:ea typeface="Nexa Bold" panose="02000000000000000000" charset="0"/>
                <a:cs typeface="Nexa Bold" panose="02000000000000000000" charset="0"/>
              </a:rPr>
              <a:t>SLIDE</a:t>
            </a:r>
          </a:p>
        </p:txBody>
      </p:sp>
      <p:sp>
        <p:nvSpPr>
          <p:cNvPr id="7" name="Rectangle 5"/>
          <p:cNvSpPr/>
          <p:nvPr/>
        </p:nvSpPr>
        <p:spPr>
          <a:xfrm>
            <a:off x="1322996" y="4057324"/>
            <a:ext cx="2993441" cy="17201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 Medium" charset="0"/>
                <a:ea typeface="Roboto Medium" charset="0"/>
                <a:cs typeface="Roboto Medium" charset="0"/>
              </a:rPr>
              <a:t>Far far away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 Thin" charset="0"/>
                <a:ea typeface="Roboto Thin" charset="0"/>
                <a:cs typeface="Roboto Thin" charset="0"/>
              </a:rPr>
              <a:t>, behind the word mountains, far from the countries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oboto Thin" charset="0"/>
                <a:ea typeface="Roboto Thin" charset="0"/>
                <a:cs typeface="Roboto Thin" charset="0"/>
              </a:rPr>
              <a:t>Vokalia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 Thin" charset="0"/>
                <a:ea typeface="Roboto Thin" charset="0"/>
                <a:cs typeface="Roboto Thin" charset="0"/>
              </a:rPr>
              <a:t> and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oboto Thin" charset="0"/>
                <a:ea typeface="Roboto Thin" charset="0"/>
                <a:cs typeface="Roboto Thin" charset="0"/>
              </a:rPr>
              <a:t>Consonantia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 Thin" charset="0"/>
                <a:ea typeface="Roboto Thin" charset="0"/>
                <a:cs typeface="Roboto Thin" charset="0"/>
              </a:rPr>
              <a:t>, there live the blind texts. Separated they live in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oboto Thin" charset="0"/>
                <a:ea typeface="Roboto Thin" charset="0"/>
                <a:cs typeface="Roboto Thin" charset="0"/>
              </a:rPr>
              <a:t>Bookmarksgrove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 Thin" charset="0"/>
                <a:ea typeface="Roboto Thin" charset="0"/>
                <a:cs typeface="Roboto Thin" charset="0"/>
              </a:rPr>
              <a:t> right at the coast of the Semantics, a large language ocean.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文本占位符 16"/>
          <p:cNvSpPr txBox="1"/>
          <p:nvPr/>
        </p:nvSpPr>
        <p:spPr>
          <a:xfrm>
            <a:off x="866488" y="103387"/>
            <a:ext cx="5737026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altLang="zh-CN" sz="3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913765"/>
            <a:r>
              <a:rPr lang="zh-CN" altLang="en-US" dirty="0">
                <a:solidFill>
                  <a:schemeClr val="bg1"/>
                </a:solidFill>
              </a:rPr>
              <a:t>赠送图表页</a:t>
            </a:r>
          </a:p>
        </p:txBody>
      </p:sp>
      <p:grpSp>
        <p:nvGrpSpPr>
          <p:cNvPr id="3" name="组合 2"/>
          <p:cNvGrpSpPr/>
          <p:nvPr/>
        </p:nvGrpSpPr>
        <p:grpSpPr>
          <a:xfrm>
            <a:off x="5522973" y="1740772"/>
            <a:ext cx="4146157" cy="885826"/>
            <a:chOff x="6355949" y="-1336675"/>
            <a:chExt cx="4146157" cy="885826"/>
          </a:xfrm>
        </p:grpSpPr>
        <p:grpSp>
          <p:nvGrpSpPr>
            <p:cNvPr id="4" name="组合 3"/>
            <p:cNvGrpSpPr/>
            <p:nvPr/>
          </p:nvGrpSpPr>
          <p:grpSpPr>
            <a:xfrm>
              <a:off x="6355949" y="-1336675"/>
              <a:ext cx="4146157" cy="885826"/>
              <a:chOff x="6355949" y="-1336675"/>
              <a:chExt cx="4146157" cy="885826"/>
            </a:xfrm>
          </p:grpSpPr>
          <p:sp>
            <p:nvSpPr>
              <p:cNvPr id="43" name="任意多边形 53"/>
              <p:cNvSpPr/>
              <p:nvPr/>
            </p:nvSpPr>
            <p:spPr>
              <a:xfrm>
                <a:off x="6355949" y="-911763"/>
                <a:ext cx="825899" cy="36000"/>
              </a:xfrm>
              <a:custGeom>
                <a:avLst/>
                <a:gdLst>
                  <a:gd name="connsiteX0" fmla="*/ 825899 w 825899"/>
                  <a:gd name="connsiteY0" fmla="*/ 0 h 36000"/>
                  <a:gd name="connsiteX1" fmla="*/ 825899 w 825899"/>
                  <a:gd name="connsiteY1" fmla="*/ 36000 h 36000"/>
                  <a:gd name="connsiteX2" fmla="*/ 0 w 825899"/>
                  <a:gd name="connsiteY2" fmla="*/ 36000 h 36000"/>
                  <a:gd name="connsiteX3" fmla="*/ 134353 w 825899"/>
                  <a:gd name="connsiteY3" fmla="*/ 0 h 36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5899" h="36000">
                    <a:moveTo>
                      <a:pt x="825899" y="0"/>
                    </a:moveTo>
                    <a:lnTo>
                      <a:pt x="825899" y="36000"/>
                    </a:lnTo>
                    <a:lnTo>
                      <a:pt x="0" y="36000"/>
                    </a:lnTo>
                    <a:lnTo>
                      <a:pt x="134353" y="0"/>
                    </a:lnTo>
                    <a:close/>
                  </a:path>
                </a:pathLst>
              </a:custGeom>
              <a:solidFill>
                <a:srgbClr val="5A6478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小米兰亭_GB外压缩" panose="03000502000000000000" charset="-122"/>
                  <a:ea typeface="小米兰亭_GB外压缩" panose="03000502000000000000" charset="-122"/>
                </a:endParaRPr>
              </a:p>
            </p:txBody>
          </p:sp>
          <p:sp>
            <p:nvSpPr>
              <p:cNvPr id="44" name="矩形 43"/>
              <p:cNvSpPr/>
              <p:nvPr/>
            </p:nvSpPr>
            <p:spPr>
              <a:xfrm>
                <a:off x="7166610" y="-929481"/>
                <a:ext cx="73816" cy="71438"/>
              </a:xfrm>
              <a:prstGeom prst="rect">
                <a:avLst/>
              </a:prstGeom>
              <a:solidFill>
                <a:srgbClr val="5A6478">
                  <a:lumMod val="60000"/>
                  <a:lumOff val="40000"/>
                </a:srgbClr>
              </a:solidFill>
              <a:ln w="381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小米兰亭_GB外压缩" panose="03000502000000000000" charset="-122"/>
                  <a:ea typeface="小米兰亭_GB外压缩" panose="03000502000000000000" charset="-122"/>
                </a:endParaRPr>
              </a:p>
            </p:txBody>
          </p:sp>
          <p:sp>
            <p:nvSpPr>
              <p:cNvPr id="45" name="矩形 44"/>
              <p:cNvSpPr/>
              <p:nvPr/>
            </p:nvSpPr>
            <p:spPr>
              <a:xfrm>
                <a:off x="7225190" y="-962818"/>
                <a:ext cx="107151" cy="138112"/>
              </a:xfrm>
              <a:prstGeom prst="rect">
                <a:avLst/>
              </a:prstGeom>
              <a:solidFill>
                <a:srgbClr val="5A6478">
                  <a:lumMod val="40000"/>
                  <a:lumOff val="60000"/>
                </a:srgbClr>
              </a:solidFill>
              <a:ln w="381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小米兰亭_GB外压缩" panose="03000502000000000000" charset="-122"/>
                  <a:ea typeface="小米兰亭_GB外压缩" panose="03000502000000000000" charset="-122"/>
                </a:endParaRPr>
              </a:p>
            </p:txBody>
          </p:sp>
          <p:sp>
            <p:nvSpPr>
              <p:cNvPr id="46" name="五边形 56"/>
              <p:cNvSpPr/>
              <p:nvPr/>
            </p:nvSpPr>
            <p:spPr>
              <a:xfrm flipH="1">
                <a:off x="7532844" y="-1244996"/>
                <a:ext cx="1834746" cy="702469"/>
              </a:xfrm>
              <a:prstGeom prst="homePlate">
                <a:avLst>
                  <a:gd name="adj" fmla="val 20945"/>
                </a:avLst>
              </a:prstGeom>
              <a:solidFill>
                <a:srgbClr val="009999"/>
              </a:solidFill>
              <a:ln w="381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小米兰亭_GB外压缩" panose="03000502000000000000" charset="-122"/>
                  <a:ea typeface="小米兰亭_GB外压缩" panose="03000502000000000000" charset="-122"/>
                </a:endParaRPr>
              </a:p>
            </p:txBody>
          </p:sp>
          <p:grpSp>
            <p:nvGrpSpPr>
              <p:cNvPr id="47" name="组合 46"/>
              <p:cNvGrpSpPr/>
              <p:nvPr/>
            </p:nvGrpSpPr>
            <p:grpSpPr>
              <a:xfrm>
                <a:off x="9339251" y="-1300955"/>
                <a:ext cx="1162855" cy="814387"/>
                <a:chOff x="9339251" y="-1300955"/>
                <a:chExt cx="1162855" cy="814387"/>
              </a:xfrm>
            </p:grpSpPr>
            <p:sp>
              <p:nvSpPr>
                <p:cNvPr id="52" name="圆角矩形 62"/>
                <p:cNvSpPr/>
                <p:nvPr/>
              </p:nvSpPr>
              <p:spPr>
                <a:xfrm>
                  <a:off x="10437813" y="-1300955"/>
                  <a:ext cx="64293" cy="814387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5A6478">
                    <a:lumMod val="60000"/>
                    <a:lumOff val="40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小米兰亭_GB外压缩" panose="03000502000000000000" charset="-122"/>
                    <a:ea typeface="小米兰亭_GB外压缩" panose="03000502000000000000" charset="-122"/>
                  </a:endParaRPr>
                </a:p>
              </p:txBody>
            </p:sp>
            <p:sp>
              <p:nvSpPr>
                <p:cNvPr id="53" name="矩形 52"/>
                <p:cNvSpPr/>
                <p:nvPr/>
              </p:nvSpPr>
              <p:spPr>
                <a:xfrm>
                  <a:off x="9339251" y="-1244996"/>
                  <a:ext cx="57944" cy="702469"/>
                </a:xfrm>
                <a:prstGeom prst="rect">
                  <a:avLst/>
                </a:prstGeom>
                <a:solidFill>
                  <a:srgbClr val="5A6478">
                    <a:lumMod val="60000"/>
                    <a:lumOff val="40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小米兰亭_GB外压缩" panose="03000502000000000000" charset="-122"/>
                    <a:ea typeface="小米兰亭_GB外压缩" panose="03000502000000000000" charset="-122"/>
                  </a:endParaRPr>
                </a:p>
              </p:txBody>
            </p:sp>
            <p:sp>
              <p:nvSpPr>
                <p:cNvPr id="54" name="矩形 53"/>
                <p:cNvSpPr/>
                <p:nvPr/>
              </p:nvSpPr>
              <p:spPr>
                <a:xfrm rot="5400000">
                  <a:off x="9886190" y="-1420615"/>
                  <a:ext cx="57944" cy="1053707"/>
                </a:xfrm>
                <a:prstGeom prst="rect">
                  <a:avLst/>
                </a:prstGeom>
                <a:solidFill>
                  <a:srgbClr val="5A6478">
                    <a:lumMod val="60000"/>
                    <a:lumOff val="40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小米兰亭_GB外压缩" panose="03000502000000000000" charset="-122"/>
                    <a:ea typeface="小米兰亭_GB外压缩" panose="03000502000000000000" charset="-122"/>
                  </a:endParaRPr>
                </a:p>
              </p:txBody>
            </p:sp>
          </p:grpSp>
          <p:sp>
            <p:nvSpPr>
              <p:cNvPr id="48" name="矩形 47"/>
              <p:cNvSpPr/>
              <p:nvPr/>
            </p:nvSpPr>
            <p:spPr>
              <a:xfrm>
                <a:off x="7401875" y="-962819"/>
                <a:ext cx="180026" cy="138113"/>
              </a:xfrm>
              <a:prstGeom prst="rect">
                <a:avLst/>
              </a:prstGeom>
              <a:solidFill>
                <a:srgbClr val="009999"/>
              </a:solidFill>
              <a:ln w="381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小米兰亭_GB外压缩" panose="03000502000000000000" charset="-122"/>
                  <a:ea typeface="小米兰亭_GB外压缩" panose="03000502000000000000" charset="-122"/>
                </a:endParaRPr>
              </a:p>
            </p:txBody>
          </p:sp>
          <p:sp>
            <p:nvSpPr>
              <p:cNvPr id="49" name="任意多边形 59"/>
              <p:cNvSpPr/>
              <p:nvPr/>
            </p:nvSpPr>
            <p:spPr>
              <a:xfrm flipH="1">
                <a:off x="7410449" y="-1244996"/>
                <a:ext cx="2721766" cy="702469"/>
              </a:xfrm>
              <a:custGeom>
                <a:avLst/>
                <a:gdLst>
                  <a:gd name="connsiteX0" fmla="*/ 2467479 w 2721766"/>
                  <a:gd name="connsiteY0" fmla="*/ 0 h 702469"/>
                  <a:gd name="connsiteX1" fmla="*/ 0 w 2721766"/>
                  <a:gd name="connsiteY1" fmla="*/ 0 h 702469"/>
                  <a:gd name="connsiteX2" fmla="*/ 0 w 2721766"/>
                  <a:gd name="connsiteY2" fmla="*/ 702469 h 702469"/>
                  <a:gd name="connsiteX3" fmla="*/ 2467479 w 2721766"/>
                  <a:gd name="connsiteY3" fmla="*/ 702469 h 702469"/>
                  <a:gd name="connsiteX4" fmla="*/ 2586681 w 2721766"/>
                  <a:gd name="connsiteY4" fmla="*/ 417910 h 702469"/>
                  <a:gd name="connsiteX5" fmla="*/ 2721766 w 2721766"/>
                  <a:gd name="connsiteY5" fmla="*/ 417910 h 702469"/>
                  <a:gd name="connsiteX6" fmla="*/ 2721766 w 2721766"/>
                  <a:gd name="connsiteY6" fmla="*/ 284559 h 702469"/>
                  <a:gd name="connsiteX7" fmla="*/ 2586681 w 2721766"/>
                  <a:gd name="connsiteY7" fmla="*/ 284559 h 702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721766" h="702469">
                    <a:moveTo>
                      <a:pt x="2467479" y="0"/>
                    </a:moveTo>
                    <a:lnTo>
                      <a:pt x="0" y="0"/>
                    </a:lnTo>
                    <a:lnTo>
                      <a:pt x="0" y="702469"/>
                    </a:lnTo>
                    <a:lnTo>
                      <a:pt x="2467479" y="702469"/>
                    </a:lnTo>
                    <a:lnTo>
                      <a:pt x="2586681" y="417910"/>
                    </a:lnTo>
                    <a:lnTo>
                      <a:pt x="2721766" y="417910"/>
                    </a:lnTo>
                    <a:lnTo>
                      <a:pt x="2721766" y="284559"/>
                    </a:lnTo>
                    <a:lnTo>
                      <a:pt x="2586681" y="284559"/>
                    </a:lnTo>
                    <a:close/>
                  </a:path>
                </a:pathLst>
              </a:custGeom>
              <a:noFill/>
              <a:ln w="38100" cap="flat" cmpd="sng" algn="ctr">
                <a:solidFill>
                  <a:srgbClr val="5A6478">
                    <a:lumMod val="20000"/>
                    <a:lumOff val="8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小米兰亭_GB外压缩" panose="03000502000000000000" charset="-122"/>
                  <a:ea typeface="小米兰亭_GB外压缩" panose="03000502000000000000" charset="-122"/>
                </a:endParaRPr>
              </a:p>
            </p:txBody>
          </p:sp>
          <p:sp>
            <p:nvSpPr>
              <p:cNvPr id="50" name="矩形 49"/>
              <p:cNvSpPr/>
              <p:nvPr/>
            </p:nvSpPr>
            <p:spPr>
              <a:xfrm>
                <a:off x="7324725" y="-989011"/>
                <a:ext cx="85725" cy="190498"/>
              </a:xfrm>
              <a:prstGeom prst="rect">
                <a:avLst/>
              </a:prstGeom>
              <a:solidFill>
                <a:srgbClr val="5A6478">
                  <a:lumMod val="20000"/>
                  <a:lumOff val="80000"/>
                </a:srgbClr>
              </a:solidFill>
              <a:ln w="381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小米兰亭_GB外压缩" panose="03000502000000000000" charset="-122"/>
                  <a:ea typeface="小米兰亭_GB外压缩" panose="03000502000000000000" charset="-122"/>
                </a:endParaRPr>
              </a:p>
            </p:txBody>
          </p:sp>
          <p:sp>
            <p:nvSpPr>
              <p:cNvPr id="51" name="圆角矩形 61"/>
              <p:cNvSpPr/>
              <p:nvPr/>
            </p:nvSpPr>
            <p:spPr>
              <a:xfrm>
                <a:off x="10116980" y="-1336675"/>
                <a:ext cx="64293" cy="885826"/>
              </a:xfrm>
              <a:prstGeom prst="roundRect">
                <a:avLst>
                  <a:gd name="adj" fmla="val 50000"/>
                </a:avLst>
              </a:prstGeom>
              <a:solidFill>
                <a:srgbClr val="5A6478">
                  <a:lumMod val="20000"/>
                  <a:lumOff val="8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小米兰亭_GB外压缩" panose="03000502000000000000" charset="-122"/>
                  <a:ea typeface="小米兰亭_GB外压缩" panose="03000502000000000000" charset="-122"/>
                </a:endParaRPr>
              </a:p>
            </p:txBody>
          </p:sp>
        </p:grpSp>
        <p:grpSp>
          <p:nvGrpSpPr>
            <p:cNvPr id="5" name="组合 4"/>
            <p:cNvGrpSpPr/>
            <p:nvPr/>
          </p:nvGrpSpPr>
          <p:grpSpPr>
            <a:xfrm>
              <a:off x="7702550" y="-1182091"/>
              <a:ext cx="2152253" cy="140494"/>
              <a:chOff x="7708900" y="1562100"/>
              <a:chExt cx="2152253" cy="140494"/>
            </a:xfrm>
          </p:grpSpPr>
          <p:cxnSp>
            <p:nvCxnSpPr>
              <p:cNvPr id="6" name="直接连接符 5"/>
              <p:cNvCxnSpPr/>
              <p:nvPr/>
            </p:nvCxnSpPr>
            <p:spPr>
              <a:xfrm>
                <a:off x="7708900" y="1562100"/>
                <a:ext cx="0" cy="140494"/>
              </a:xfrm>
              <a:prstGeom prst="line">
                <a:avLst/>
              </a:prstGeom>
              <a:noFill/>
              <a:ln w="9525" cap="rnd" cmpd="sng" algn="ctr">
                <a:solidFill>
                  <a:srgbClr val="5A6478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7" name="直接连接符 6"/>
              <p:cNvCxnSpPr/>
              <p:nvPr/>
            </p:nvCxnSpPr>
            <p:spPr>
              <a:xfrm>
                <a:off x="8016365" y="1562100"/>
                <a:ext cx="0" cy="140494"/>
              </a:xfrm>
              <a:prstGeom prst="line">
                <a:avLst/>
              </a:prstGeom>
              <a:noFill/>
              <a:ln w="9525" cap="rnd" cmpd="sng" algn="ctr">
                <a:solidFill>
                  <a:srgbClr val="5A6478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8" name="直接连接符 7"/>
              <p:cNvCxnSpPr/>
              <p:nvPr/>
            </p:nvCxnSpPr>
            <p:spPr>
              <a:xfrm>
                <a:off x="7770393" y="1562100"/>
                <a:ext cx="0" cy="83344"/>
              </a:xfrm>
              <a:prstGeom prst="line">
                <a:avLst/>
              </a:prstGeom>
              <a:noFill/>
              <a:ln w="9525" cap="rnd" cmpd="sng" algn="ctr">
                <a:solidFill>
                  <a:srgbClr val="5A6478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9" name="直接连接符 8"/>
              <p:cNvCxnSpPr/>
              <p:nvPr/>
            </p:nvCxnSpPr>
            <p:spPr>
              <a:xfrm>
                <a:off x="7831886" y="1562100"/>
                <a:ext cx="0" cy="83344"/>
              </a:xfrm>
              <a:prstGeom prst="line">
                <a:avLst/>
              </a:prstGeom>
              <a:noFill/>
              <a:ln w="9525" cap="rnd" cmpd="sng" algn="ctr">
                <a:solidFill>
                  <a:srgbClr val="5A6478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0" name="直接连接符 9"/>
              <p:cNvCxnSpPr/>
              <p:nvPr/>
            </p:nvCxnSpPr>
            <p:spPr>
              <a:xfrm>
                <a:off x="7893379" y="1562100"/>
                <a:ext cx="0" cy="83344"/>
              </a:xfrm>
              <a:prstGeom prst="line">
                <a:avLst/>
              </a:prstGeom>
              <a:noFill/>
              <a:ln w="9525" cap="rnd" cmpd="sng" algn="ctr">
                <a:solidFill>
                  <a:srgbClr val="5A6478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1" name="直接连接符 10"/>
              <p:cNvCxnSpPr/>
              <p:nvPr/>
            </p:nvCxnSpPr>
            <p:spPr>
              <a:xfrm>
                <a:off x="7954872" y="1562100"/>
                <a:ext cx="0" cy="83344"/>
              </a:xfrm>
              <a:prstGeom prst="line">
                <a:avLst/>
              </a:prstGeom>
              <a:noFill/>
              <a:ln w="9525" cap="rnd" cmpd="sng" algn="ctr">
                <a:solidFill>
                  <a:srgbClr val="5A6478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2" name="直接连接符 11"/>
              <p:cNvCxnSpPr/>
              <p:nvPr/>
            </p:nvCxnSpPr>
            <p:spPr>
              <a:xfrm>
                <a:off x="8323830" y="1562100"/>
                <a:ext cx="0" cy="140494"/>
              </a:xfrm>
              <a:prstGeom prst="line">
                <a:avLst/>
              </a:prstGeom>
              <a:noFill/>
              <a:ln w="9525" cap="rnd" cmpd="sng" algn="ctr">
                <a:solidFill>
                  <a:srgbClr val="5A6478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3" name="直接连接符 12"/>
              <p:cNvCxnSpPr/>
              <p:nvPr/>
            </p:nvCxnSpPr>
            <p:spPr>
              <a:xfrm>
                <a:off x="8077858" y="1562100"/>
                <a:ext cx="0" cy="83344"/>
              </a:xfrm>
              <a:prstGeom prst="line">
                <a:avLst/>
              </a:prstGeom>
              <a:noFill/>
              <a:ln w="9525" cap="rnd" cmpd="sng" algn="ctr">
                <a:solidFill>
                  <a:srgbClr val="5A6478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4" name="直接连接符 13"/>
              <p:cNvCxnSpPr/>
              <p:nvPr/>
            </p:nvCxnSpPr>
            <p:spPr>
              <a:xfrm>
                <a:off x="8139351" y="1562100"/>
                <a:ext cx="0" cy="83344"/>
              </a:xfrm>
              <a:prstGeom prst="line">
                <a:avLst/>
              </a:prstGeom>
              <a:noFill/>
              <a:ln w="9525" cap="rnd" cmpd="sng" algn="ctr">
                <a:solidFill>
                  <a:srgbClr val="5A6478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5" name="直接连接符 14"/>
              <p:cNvCxnSpPr/>
              <p:nvPr/>
            </p:nvCxnSpPr>
            <p:spPr>
              <a:xfrm>
                <a:off x="8200844" y="1562100"/>
                <a:ext cx="0" cy="83344"/>
              </a:xfrm>
              <a:prstGeom prst="line">
                <a:avLst/>
              </a:prstGeom>
              <a:noFill/>
              <a:ln w="9525" cap="rnd" cmpd="sng" algn="ctr">
                <a:solidFill>
                  <a:srgbClr val="5A6478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6" name="直接连接符 15"/>
              <p:cNvCxnSpPr/>
              <p:nvPr/>
            </p:nvCxnSpPr>
            <p:spPr>
              <a:xfrm>
                <a:off x="8262337" y="1562100"/>
                <a:ext cx="0" cy="83344"/>
              </a:xfrm>
              <a:prstGeom prst="line">
                <a:avLst/>
              </a:prstGeom>
              <a:noFill/>
              <a:ln w="9525" cap="rnd" cmpd="sng" algn="ctr">
                <a:solidFill>
                  <a:srgbClr val="5A6478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7" name="直接连接符 16"/>
              <p:cNvCxnSpPr/>
              <p:nvPr/>
            </p:nvCxnSpPr>
            <p:spPr>
              <a:xfrm>
                <a:off x="8631295" y="1562100"/>
                <a:ext cx="0" cy="140494"/>
              </a:xfrm>
              <a:prstGeom prst="line">
                <a:avLst/>
              </a:prstGeom>
              <a:noFill/>
              <a:ln w="9525" cap="rnd" cmpd="sng" algn="ctr">
                <a:solidFill>
                  <a:srgbClr val="5A6478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8" name="直接连接符 17"/>
              <p:cNvCxnSpPr/>
              <p:nvPr/>
            </p:nvCxnSpPr>
            <p:spPr>
              <a:xfrm>
                <a:off x="8385323" y="1562100"/>
                <a:ext cx="0" cy="83344"/>
              </a:xfrm>
              <a:prstGeom prst="line">
                <a:avLst/>
              </a:prstGeom>
              <a:noFill/>
              <a:ln w="9525" cap="rnd" cmpd="sng" algn="ctr">
                <a:solidFill>
                  <a:srgbClr val="5A6478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9" name="直接连接符 18"/>
              <p:cNvCxnSpPr/>
              <p:nvPr/>
            </p:nvCxnSpPr>
            <p:spPr>
              <a:xfrm>
                <a:off x="8446816" y="1562100"/>
                <a:ext cx="0" cy="83344"/>
              </a:xfrm>
              <a:prstGeom prst="line">
                <a:avLst/>
              </a:prstGeom>
              <a:noFill/>
              <a:ln w="9525" cap="rnd" cmpd="sng" algn="ctr">
                <a:solidFill>
                  <a:srgbClr val="5A6478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0" name="直接连接符 19"/>
              <p:cNvCxnSpPr/>
              <p:nvPr/>
            </p:nvCxnSpPr>
            <p:spPr>
              <a:xfrm>
                <a:off x="8508309" y="1562100"/>
                <a:ext cx="0" cy="83344"/>
              </a:xfrm>
              <a:prstGeom prst="line">
                <a:avLst/>
              </a:prstGeom>
              <a:noFill/>
              <a:ln w="9525" cap="rnd" cmpd="sng" algn="ctr">
                <a:solidFill>
                  <a:srgbClr val="5A6478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1" name="直接连接符 20"/>
              <p:cNvCxnSpPr/>
              <p:nvPr/>
            </p:nvCxnSpPr>
            <p:spPr>
              <a:xfrm>
                <a:off x="8569802" y="1562100"/>
                <a:ext cx="0" cy="83344"/>
              </a:xfrm>
              <a:prstGeom prst="line">
                <a:avLst/>
              </a:prstGeom>
              <a:noFill/>
              <a:ln w="9525" cap="rnd" cmpd="sng" algn="ctr">
                <a:solidFill>
                  <a:srgbClr val="5A6478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2" name="直接连接符 21"/>
              <p:cNvCxnSpPr/>
              <p:nvPr/>
            </p:nvCxnSpPr>
            <p:spPr>
              <a:xfrm>
                <a:off x="8938760" y="1562100"/>
                <a:ext cx="0" cy="140494"/>
              </a:xfrm>
              <a:prstGeom prst="line">
                <a:avLst/>
              </a:prstGeom>
              <a:noFill/>
              <a:ln w="9525" cap="rnd" cmpd="sng" algn="ctr">
                <a:solidFill>
                  <a:srgbClr val="5A6478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3" name="直接连接符 22"/>
              <p:cNvCxnSpPr/>
              <p:nvPr/>
            </p:nvCxnSpPr>
            <p:spPr>
              <a:xfrm>
                <a:off x="8692788" y="1562100"/>
                <a:ext cx="0" cy="83344"/>
              </a:xfrm>
              <a:prstGeom prst="line">
                <a:avLst/>
              </a:prstGeom>
              <a:noFill/>
              <a:ln w="9525" cap="rnd" cmpd="sng" algn="ctr">
                <a:solidFill>
                  <a:srgbClr val="5A6478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4" name="直接连接符 23"/>
              <p:cNvCxnSpPr/>
              <p:nvPr/>
            </p:nvCxnSpPr>
            <p:spPr>
              <a:xfrm>
                <a:off x="8754281" y="1562100"/>
                <a:ext cx="0" cy="83344"/>
              </a:xfrm>
              <a:prstGeom prst="line">
                <a:avLst/>
              </a:prstGeom>
              <a:noFill/>
              <a:ln w="9525" cap="rnd" cmpd="sng" algn="ctr">
                <a:solidFill>
                  <a:srgbClr val="5A6478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5" name="直接连接符 24"/>
              <p:cNvCxnSpPr/>
              <p:nvPr/>
            </p:nvCxnSpPr>
            <p:spPr>
              <a:xfrm>
                <a:off x="8815774" y="1562100"/>
                <a:ext cx="0" cy="83344"/>
              </a:xfrm>
              <a:prstGeom prst="line">
                <a:avLst/>
              </a:prstGeom>
              <a:noFill/>
              <a:ln w="9525" cap="rnd" cmpd="sng" algn="ctr">
                <a:solidFill>
                  <a:srgbClr val="5A6478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6" name="直接连接符 25"/>
              <p:cNvCxnSpPr/>
              <p:nvPr/>
            </p:nvCxnSpPr>
            <p:spPr>
              <a:xfrm>
                <a:off x="8877267" y="1562100"/>
                <a:ext cx="0" cy="83344"/>
              </a:xfrm>
              <a:prstGeom prst="line">
                <a:avLst/>
              </a:prstGeom>
              <a:noFill/>
              <a:ln w="9525" cap="rnd" cmpd="sng" algn="ctr">
                <a:solidFill>
                  <a:srgbClr val="5A6478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7" name="直接连接符 26"/>
              <p:cNvCxnSpPr/>
              <p:nvPr/>
            </p:nvCxnSpPr>
            <p:spPr>
              <a:xfrm>
                <a:off x="9246225" y="1562100"/>
                <a:ext cx="0" cy="140494"/>
              </a:xfrm>
              <a:prstGeom prst="line">
                <a:avLst/>
              </a:prstGeom>
              <a:noFill/>
              <a:ln w="9525" cap="rnd" cmpd="sng" algn="ctr">
                <a:solidFill>
                  <a:srgbClr val="5A6478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9" name="直接连接符 28"/>
              <p:cNvCxnSpPr/>
              <p:nvPr/>
            </p:nvCxnSpPr>
            <p:spPr>
              <a:xfrm>
                <a:off x="9000253" y="1562100"/>
                <a:ext cx="0" cy="83344"/>
              </a:xfrm>
              <a:prstGeom prst="line">
                <a:avLst/>
              </a:prstGeom>
              <a:noFill/>
              <a:ln w="9525" cap="rnd" cmpd="sng" algn="ctr">
                <a:solidFill>
                  <a:srgbClr val="5A6478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0" name="直接连接符 29"/>
              <p:cNvCxnSpPr/>
              <p:nvPr/>
            </p:nvCxnSpPr>
            <p:spPr>
              <a:xfrm>
                <a:off x="9061746" y="1562100"/>
                <a:ext cx="0" cy="83344"/>
              </a:xfrm>
              <a:prstGeom prst="line">
                <a:avLst/>
              </a:prstGeom>
              <a:noFill/>
              <a:ln w="9525" cap="rnd" cmpd="sng" algn="ctr">
                <a:solidFill>
                  <a:srgbClr val="5A6478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1" name="直接连接符 30"/>
              <p:cNvCxnSpPr/>
              <p:nvPr/>
            </p:nvCxnSpPr>
            <p:spPr>
              <a:xfrm>
                <a:off x="9123239" y="1562100"/>
                <a:ext cx="0" cy="83344"/>
              </a:xfrm>
              <a:prstGeom prst="line">
                <a:avLst/>
              </a:prstGeom>
              <a:noFill/>
              <a:ln w="9525" cap="rnd" cmpd="sng" algn="ctr">
                <a:solidFill>
                  <a:srgbClr val="5A6478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2" name="直接连接符 31"/>
              <p:cNvCxnSpPr/>
              <p:nvPr/>
            </p:nvCxnSpPr>
            <p:spPr>
              <a:xfrm>
                <a:off x="9184732" y="1562100"/>
                <a:ext cx="0" cy="83344"/>
              </a:xfrm>
              <a:prstGeom prst="line">
                <a:avLst/>
              </a:prstGeom>
              <a:noFill/>
              <a:ln w="9525" cap="rnd" cmpd="sng" algn="ctr">
                <a:solidFill>
                  <a:srgbClr val="5A6478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3" name="直接连接符 32"/>
              <p:cNvCxnSpPr/>
              <p:nvPr/>
            </p:nvCxnSpPr>
            <p:spPr>
              <a:xfrm>
                <a:off x="9553690" y="1562100"/>
                <a:ext cx="0" cy="140494"/>
              </a:xfrm>
              <a:prstGeom prst="line">
                <a:avLst/>
              </a:prstGeom>
              <a:noFill/>
              <a:ln w="9525" cap="rnd" cmpd="sng" algn="ctr">
                <a:solidFill>
                  <a:srgbClr val="5A6478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4" name="直接连接符 33"/>
              <p:cNvCxnSpPr/>
              <p:nvPr/>
            </p:nvCxnSpPr>
            <p:spPr>
              <a:xfrm>
                <a:off x="9307718" y="1562100"/>
                <a:ext cx="0" cy="83344"/>
              </a:xfrm>
              <a:prstGeom prst="line">
                <a:avLst/>
              </a:prstGeom>
              <a:noFill/>
              <a:ln w="9525" cap="rnd" cmpd="sng" algn="ctr">
                <a:solidFill>
                  <a:srgbClr val="5A6478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5" name="直接连接符 34"/>
              <p:cNvCxnSpPr/>
              <p:nvPr/>
            </p:nvCxnSpPr>
            <p:spPr>
              <a:xfrm>
                <a:off x="9369211" y="1562100"/>
                <a:ext cx="0" cy="83344"/>
              </a:xfrm>
              <a:prstGeom prst="line">
                <a:avLst/>
              </a:prstGeom>
              <a:noFill/>
              <a:ln w="9525" cap="rnd" cmpd="sng" algn="ctr">
                <a:solidFill>
                  <a:srgbClr val="5A6478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6" name="直接连接符 35"/>
              <p:cNvCxnSpPr/>
              <p:nvPr/>
            </p:nvCxnSpPr>
            <p:spPr>
              <a:xfrm>
                <a:off x="9430704" y="1562100"/>
                <a:ext cx="0" cy="83344"/>
              </a:xfrm>
              <a:prstGeom prst="line">
                <a:avLst/>
              </a:prstGeom>
              <a:noFill/>
              <a:ln w="9525" cap="rnd" cmpd="sng" algn="ctr">
                <a:solidFill>
                  <a:srgbClr val="5A6478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7" name="直接连接符 36"/>
              <p:cNvCxnSpPr/>
              <p:nvPr/>
            </p:nvCxnSpPr>
            <p:spPr>
              <a:xfrm>
                <a:off x="9492197" y="1562100"/>
                <a:ext cx="0" cy="83344"/>
              </a:xfrm>
              <a:prstGeom prst="line">
                <a:avLst/>
              </a:prstGeom>
              <a:noFill/>
              <a:ln w="9525" cap="rnd" cmpd="sng" algn="ctr">
                <a:solidFill>
                  <a:srgbClr val="5A6478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8" name="直接连接符 37"/>
              <p:cNvCxnSpPr/>
              <p:nvPr/>
            </p:nvCxnSpPr>
            <p:spPr>
              <a:xfrm>
                <a:off x="9861153" y="1562100"/>
                <a:ext cx="0" cy="140494"/>
              </a:xfrm>
              <a:prstGeom prst="line">
                <a:avLst/>
              </a:prstGeom>
              <a:noFill/>
              <a:ln w="9525" cap="rnd" cmpd="sng" algn="ctr">
                <a:solidFill>
                  <a:srgbClr val="5A6478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9" name="直接连接符 38"/>
              <p:cNvCxnSpPr/>
              <p:nvPr/>
            </p:nvCxnSpPr>
            <p:spPr>
              <a:xfrm>
                <a:off x="9615183" y="1562100"/>
                <a:ext cx="0" cy="83344"/>
              </a:xfrm>
              <a:prstGeom prst="line">
                <a:avLst/>
              </a:prstGeom>
              <a:noFill/>
              <a:ln w="9525" cap="rnd" cmpd="sng" algn="ctr">
                <a:solidFill>
                  <a:srgbClr val="5A6478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40" name="直接连接符 39"/>
              <p:cNvCxnSpPr/>
              <p:nvPr/>
            </p:nvCxnSpPr>
            <p:spPr>
              <a:xfrm>
                <a:off x="9676676" y="1562100"/>
                <a:ext cx="0" cy="83344"/>
              </a:xfrm>
              <a:prstGeom prst="line">
                <a:avLst/>
              </a:prstGeom>
              <a:noFill/>
              <a:ln w="9525" cap="rnd" cmpd="sng" algn="ctr">
                <a:solidFill>
                  <a:srgbClr val="5A6478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41" name="直接连接符 40"/>
              <p:cNvCxnSpPr/>
              <p:nvPr/>
            </p:nvCxnSpPr>
            <p:spPr>
              <a:xfrm>
                <a:off x="9738169" y="1562100"/>
                <a:ext cx="0" cy="83344"/>
              </a:xfrm>
              <a:prstGeom prst="line">
                <a:avLst/>
              </a:prstGeom>
              <a:noFill/>
              <a:ln w="9525" cap="rnd" cmpd="sng" algn="ctr">
                <a:solidFill>
                  <a:srgbClr val="5A6478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42" name="直接连接符 41"/>
              <p:cNvCxnSpPr/>
              <p:nvPr/>
            </p:nvCxnSpPr>
            <p:spPr>
              <a:xfrm>
                <a:off x="9799662" y="1562100"/>
                <a:ext cx="0" cy="83344"/>
              </a:xfrm>
              <a:prstGeom prst="line">
                <a:avLst/>
              </a:prstGeom>
              <a:noFill/>
              <a:ln w="9525" cap="rnd" cmpd="sng" algn="ctr">
                <a:solidFill>
                  <a:srgbClr val="5A6478"/>
                </a:solidFill>
                <a:prstDash val="solid"/>
                <a:miter lim="800000"/>
              </a:ln>
              <a:effectLst/>
            </p:spPr>
          </p:cxnSp>
        </p:grpSp>
      </p:grpSp>
      <p:sp>
        <p:nvSpPr>
          <p:cNvPr id="55" name="矩形 54"/>
          <p:cNvSpPr/>
          <p:nvPr/>
        </p:nvSpPr>
        <p:spPr>
          <a:xfrm>
            <a:off x="4758020" y="1922075"/>
            <a:ext cx="80663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buClr>
                <a:srgbClr val="006EA0"/>
              </a:buClr>
            </a:pP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小米兰亭_GB外压缩" panose="03000502000000000000" charset="-122"/>
                <a:ea typeface="小米兰亭_GB外压缩" panose="03000502000000000000" charset="-122"/>
              </a:rPr>
              <a:t>30%</a:t>
            </a:r>
          </a:p>
        </p:txBody>
      </p:sp>
      <p:grpSp>
        <p:nvGrpSpPr>
          <p:cNvPr id="56" name="组合 55"/>
          <p:cNvGrpSpPr/>
          <p:nvPr/>
        </p:nvGrpSpPr>
        <p:grpSpPr>
          <a:xfrm>
            <a:off x="5522973" y="3177961"/>
            <a:ext cx="4146157" cy="885826"/>
            <a:chOff x="6355949" y="-1336675"/>
            <a:chExt cx="4146157" cy="885826"/>
          </a:xfrm>
        </p:grpSpPr>
        <p:grpSp>
          <p:nvGrpSpPr>
            <p:cNvPr id="57" name="组合 56"/>
            <p:cNvGrpSpPr/>
            <p:nvPr/>
          </p:nvGrpSpPr>
          <p:grpSpPr>
            <a:xfrm>
              <a:off x="6355949" y="-1336675"/>
              <a:ext cx="4146157" cy="885826"/>
              <a:chOff x="6355949" y="-1336675"/>
              <a:chExt cx="4146157" cy="885826"/>
            </a:xfrm>
          </p:grpSpPr>
          <p:sp>
            <p:nvSpPr>
              <p:cNvPr id="95" name="任意多边形 105"/>
              <p:cNvSpPr/>
              <p:nvPr/>
            </p:nvSpPr>
            <p:spPr>
              <a:xfrm>
                <a:off x="6355949" y="-911763"/>
                <a:ext cx="825899" cy="36000"/>
              </a:xfrm>
              <a:custGeom>
                <a:avLst/>
                <a:gdLst>
                  <a:gd name="connsiteX0" fmla="*/ 825899 w 825899"/>
                  <a:gd name="connsiteY0" fmla="*/ 0 h 36000"/>
                  <a:gd name="connsiteX1" fmla="*/ 825899 w 825899"/>
                  <a:gd name="connsiteY1" fmla="*/ 36000 h 36000"/>
                  <a:gd name="connsiteX2" fmla="*/ 0 w 825899"/>
                  <a:gd name="connsiteY2" fmla="*/ 36000 h 36000"/>
                  <a:gd name="connsiteX3" fmla="*/ 134353 w 825899"/>
                  <a:gd name="connsiteY3" fmla="*/ 0 h 36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5899" h="36000">
                    <a:moveTo>
                      <a:pt x="825899" y="0"/>
                    </a:moveTo>
                    <a:lnTo>
                      <a:pt x="825899" y="36000"/>
                    </a:lnTo>
                    <a:lnTo>
                      <a:pt x="0" y="36000"/>
                    </a:lnTo>
                    <a:lnTo>
                      <a:pt x="134353" y="0"/>
                    </a:lnTo>
                    <a:close/>
                  </a:path>
                </a:pathLst>
              </a:custGeom>
              <a:solidFill>
                <a:srgbClr val="5A6478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小米兰亭_GB外压缩" panose="03000502000000000000" charset="-122"/>
                  <a:ea typeface="小米兰亭_GB外压缩" panose="03000502000000000000" charset="-122"/>
                </a:endParaRPr>
              </a:p>
            </p:txBody>
          </p:sp>
          <p:sp>
            <p:nvSpPr>
              <p:cNvPr id="96" name="矩形 95"/>
              <p:cNvSpPr/>
              <p:nvPr/>
            </p:nvSpPr>
            <p:spPr>
              <a:xfrm>
                <a:off x="7166610" y="-929481"/>
                <a:ext cx="73816" cy="71438"/>
              </a:xfrm>
              <a:prstGeom prst="rect">
                <a:avLst/>
              </a:prstGeom>
              <a:solidFill>
                <a:srgbClr val="5A6478">
                  <a:lumMod val="60000"/>
                  <a:lumOff val="40000"/>
                </a:srgbClr>
              </a:solidFill>
              <a:ln w="381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小米兰亭_GB外压缩" panose="03000502000000000000" charset="-122"/>
                  <a:ea typeface="小米兰亭_GB外压缩" panose="03000502000000000000" charset="-122"/>
                </a:endParaRPr>
              </a:p>
            </p:txBody>
          </p:sp>
          <p:sp>
            <p:nvSpPr>
              <p:cNvPr id="97" name="矩形 96"/>
              <p:cNvSpPr/>
              <p:nvPr/>
            </p:nvSpPr>
            <p:spPr>
              <a:xfrm>
                <a:off x="7225190" y="-962818"/>
                <a:ext cx="107151" cy="138112"/>
              </a:xfrm>
              <a:prstGeom prst="rect">
                <a:avLst/>
              </a:prstGeom>
              <a:solidFill>
                <a:srgbClr val="5A6478">
                  <a:lumMod val="40000"/>
                  <a:lumOff val="60000"/>
                </a:srgbClr>
              </a:solidFill>
              <a:ln w="381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小米兰亭_GB外压缩" panose="03000502000000000000" charset="-122"/>
                  <a:ea typeface="小米兰亭_GB外压缩" panose="03000502000000000000" charset="-122"/>
                </a:endParaRPr>
              </a:p>
            </p:txBody>
          </p:sp>
          <p:sp>
            <p:nvSpPr>
              <p:cNvPr id="98" name="五边形 108"/>
              <p:cNvSpPr/>
              <p:nvPr/>
            </p:nvSpPr>
            <p:spPr>
              <a:xfrm flipH="1">
                <a:off x="7532844" y="-1244996"/>
                <a:ext cx="1126435" cy="702469"/>
              </a:xfrm>
              <a:prstGeom prst="homePlate">
                <a:avLst>
                  <a:gd name="adj" fmla="val 20945"/>
                </a:avLst>
              </a:prstGeom>
              <a:solidFill>
                <a:srgbClr val="009999"/>
              </a:solidFill>
              <a:ln w="381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小米兰亭_GB外压缩" panose="03000502000000000000" charset="-122"/>
                  <a:ea typeface="小米兰亭_GB外压缩" panose="03000502000000000000" charset="-122"/>
                </a:endParaRPr>
              </a:p>
            </p:txBody>
          </p:sp>
          <p:grpSp>
            <p:nvGrpSpPr>
              <p:cNvPr id="99" name="组合 98"/>
              <p:cNvGrpSpPr/>
              <p:nvPr/>
            </p:nvGrpSpPr>
            <p:grpSpPr>
              <a:xfrm>
                <a:off x="8643484" y="-1300955"/>
                <a:ext cx="1858622" cy="814387"/>
                <a:chOff x="8643484" y="-1300955"/>
                <a:chExt cx="1858622" cy="814387"/>
              </a:xfrm>
            </p:grpSpPr>
            <p:sp>
              <p:nvSpPr>
                <p:cNvPr id="104" name="圆角矩形 114"/>
                <p:cNvSpPr/>
                <p:nvPr/>
              </p:nvSpPr>
              <p:spPr>
                <a:xfrm>
                  <a:off x="10437813" y="-1300955"/>
                  <a:ext cx="64293" cy="814387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5A6478">
                    <a:lumMod val="60000"/>
                    <a:lumOff val="40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小米兰亭_GB外压缩" panose="03000502000000000000" charset="-122"/>
                    <a:ea typeface="小米兰亭_GB外压缩" panose="03000502000000000000" charset="-122"/>
                  </a:endParaRPr>
                </a:p>
              </p:txBody>
            </p:sp>
            <p:sp>
              <p:nvSpPr>
                <p:cNvPr id="105" name="矩形 104"/>
                <p:cNvSpPr/>
                <p:nvPr/>
              </p:nvSpPr>
              <p:spPr>
                <a:xfrm>
                  <a:off x="8643484" y="-1244995"/>
                  <a:ext cx="57944" cy="702469"/>
                </a:xfrm>
                <a:prstGeom prst="rect">
                  <a:avLst/>
                </a:prstGeom>
                <a:solidFill>
                  <a:srgbClr val="5A6478">
                    <a:lumMod val="60000"/>
                    <a:lumOff val="40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小米兰亭_GB外压缩" panose="03000502000000000000" charset="-122"/>
                    <a:ea typeface="小米兰亭_GB外压缩" panose="03000502000000000000" charset="-122"/>
                  </a:endParaRPr>
                </a:p>
              </p:txBody>
            </p:sp>
            <p:sp>
              <p:nvSpPr>
                <p:cNvPr id="106" name="矩形 105"/>
                <p:cNvSpPr/>
                <p:nvPr/>
              </p:nvSpPr>
              <p:spPr>
                <a:xfrm rot="5400000">
                  <a:off x="9536205" y="-1766396"/>
                  <a:ext cx="57944" cy="1745271"/>
                </a:xfrm>
                <a:prstGeom prst="rect">
                  <a:avLst/>
                </a:prstGeom>
                <a:solidFill>
                  <a:srgbClr val="5A6478">
                    <a:lumMod val="60000"/>
                    <a:lumOff val="40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小米兰亭_GB外压缩" panose="03000502000000000000" charset="-122"/>
                    <a:ea typeface="小米兰亭_GB外压缩" panose="03000502000000000000" charset="-122"/>
                  </a:endParaRPr>
                </a:p>
              </p:txBody>
            </p:sp>
          </p:grpSp>
          <p:sp>
            <p:nvSpPr>
              <p:cNvPr id="100" name="矩形 99"/>
              <p:cNvSpPr/>
              <p:nvPr/>
            </p:nvSpPr>
            <p:spPr>
              <a:xfrm>
                <a:off x="7401875" y="-962819"/>
                <a:ext cx="180026" cy="138113"/>
              </a:xfrm>
              <a:prstGeom prst="rect">
                <a:avLst/>
              </a:prstGeom>
              <a:solidFill>
                <a:srgbClr val="009999"/>
              </a:solidFill>
              <a:ln w="381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小米兰亭_GB外压缩" panose="03000502000000000000" charset="-122"/>
                  <a:ea typeface="小米兰亭_GB外压缩" panose="03000502000000000000" charset="-122"/>
                </a:endParaRPr>
              </a:p>
            </p:txBody>
          </p:sp>
          <p:sp>
            <p:nvSpPr>
              <p:cNvPr id="101" name="任意多边形 111"/>
              <p:cNvSpPr/>
              <p:nvPr/>
            </p:nvSpPr>
            <p:spPr>
              <a:xfrm flipH="1">
                <a:off x="7410449" y="-1244996"/>
                <a:ext cx="2721766" cy="702469"/>
              </a:xfrm>
              <a:custGeom>
                <a:avLst/>
                <a:gdLst>
                  <a:gd name="connsiteX0" fmla="*/ 2467479 w 2721766"/>
                  <a:gd name="connsiteY0" fmla="*/ 0 h 702469"/>
                  <a:gd name="connsiteX1" fmla="*/ 0 w 2721766"/>
                  <a:gd name="connsiteY1" fmla="*/ 0 h 702469"/>
                  <a:gd name="connsiteX2" fmla="*/ 0 w 2721766"/>
                  <a:gd name="connsiteY2" fmla="*/ 702469 h 702469"/>
                  <a:gd name="connsiteX3" fmla="*/ 2467479 w 2721766"/>
                  <a:gd name="connsiteY3" fmla="*/ 702469 h 702469"/>
                  <a:gd name="connsiteX4" fmla="*/ 2586681 w 2721766"/>
                  <a:gd name="connsiteY4" fmla="*/ 417910 h 702469"/>
                  <a:gd name="connsiteX5" fmla="*/ 2721766 w 2721766"/>
                  <a:gd name="connsiteY5" fmla="*/ 417910 h 702469"/>
                  <a:gd name="connsiteX6" fmla="*/ 2721766 w 2721766"/>
                  <a:gd name="connsiteY6" fmla="*/ 284559 h 702469"/>
                  <a:gd name="connsiteX7" fmla="*/ 2586681 w 2721766"/>
                  <a:gd name="connsiteY7" fmla="*/ 284559 h 702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721766" h="702469">
                    <a:moveTo>
                      <a:pt x="2467479" y="0"/>
                    </a:moveTo>
                    <a:lnTo>
                      <a:pt x="0" y="0"/>
                    </a:lnTo>
                    <a:lnTo>
                      <a:pt x="0" y="702469"/>
                    </a:lnTo>
                    <a:lnTo>
                      <a:pt x="2467479" y="702469"/>
                    </a:lnTo>
                    <a:lnTo>
                      <a:pt x="2586681" y="417910"/>
                    </a:lnTo>
                    <a:lnTo>
                      <a:pt x="2721766" y="417910"/>
                    </a:lnTo>
                    <a:lnTo>
                      <a:pt x="2721766" y="284559"/>
                    </a:lnTo>
                    <a:lnTo>
                      <a:pt x="2586681" y="284559"/>
                    </a:lnTo>
                    <a:close/>
                  </a:path>
                </a:pathLst>
              </a:custGeom>
              <a:noFill/>
              <a:ln w="38100" cap="flat" cmpd="sng" algn="ctr">
                <a:solidFill>
                  <a:srgbClr val="5A6478">
                    <a:lumMod val="20000"/>
                    <a:lumOff val="8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小米兰亭_GB外压缩" panose="03000502000000000000" charset="-122"/>
                  <a:ea typeface="小米兰亭_GB外压缩" panose="03000502000000000000" charset="-122"/>
                </a:endParaRPr>
              </a:p>
            </p:txBody>
          </p:sp>
          <p:sp>
            <p:nvSpPr>
              <p:cNvPr id="102" name="矩形 101"/>
              <p:cNvSpPr/>
              <p:nvPr/>
            </p:nvSpPr>
            <p:spPr>
              <a:xfrm>
                <a:off x="7324725" y="-989011"/>
                <a:ext cx="85725" cy="190498"/>
              </a:xfrm>
              <a:prstGeom prst="rect">
                <a:avLst/>
              </a:prstGeom>
              <a:solidFill>
                <a:srgbClr val="5A6478">
                  <a:lumMod val="20000"/>
                  <a:lumOff val="80000"/>
                </a:srgbClr>
              </a:solidFill>
              <a:ln w="381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小米兰亭_GB外压缩" panose="03000502000000000000" charset="-122"/>
                  <a:ea typeface="小米兰亭_GB外压缩" panose="03000502000000000000" charset="-122"/>
                </a:endParaRPr>
              </a:p>
            </p:txBody>
          </p:sp>
          <p:sp>
            <p:nvSpPr>
              <p:cNvPr id="103" name="圆角矩形 113"/>
              <p:cNvSpPr/>
              <p:nvPr/>
            </p:nvSpPr>
            <p:spPr>
              <a:xfrm>
                <a:off x="10116980" y="-1336675"/>
                <a:ext cx="64293" cy="885826"/>
              </a:xfrm>
              <a:prstGeom prst="roundRect">
                <a:avLst>
                  <a:gd name="adj" fmla="val 50000"/>
                </a:avLst>
              </a:prstGeom>
              <a:solidFill>
                <a:srgbClr val="5A6478">
                  <a:lumMod val="20000"/>
                  <a:lumOff val="8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小米兰亭_GB外压缩" panose="03000502000000000000" charset="-122"/>
                  <a:ea typeface="小米兰亭_GB外压缩" panose="03000502000000000000" charset="-122"/>
                </a:endParaRPr>
              </a:p>
            </p:txBody>
          </p:sp>
        </p:grpSp>
        <p:grpSp>
          <p:nvGrpSpPr>
            <p:cNvPr id="58" name="组合 57"/>
            <p:cNvGrpSpPr/>
            <p:nvPr/>
          </p:nvGrpSpPr>
          <p:grpSpPr>
            <a:xfrm>
              <a:off x="7702550" y="-1182091"/>
              <a:ext cx="2152253" cy="140494"/>
              <a:chOff x="7708900" y="1562100"/>
              <a:chExt cx="2152253" cy="140494"/>
            </a:xfrm>
          </p:grpSpPr>
          <p:cxnSp>
            <p:nvCxnSpPr>
              <p:cNvPr id="59" name="直接连接符 58"/>
              <p:cNvCxnSpPr/>
              <p:nvPr/>
            </p:nvCxnSpPr>
            <p:spPr>
              <a:xfrm>
                <a:off x="7708900" y="1562100"/>
                <a:ext cx="0" cy="140494"/>
              </a:xfrm>
              <a:prstGeom prst="line">
                <a:avLst/>
              </a:prstGeom>
              <a:noFill/>
              <a:ln w="9525" cap="rnd" cmpd="sng" algn="ctr">
                <a:solidFill>
                  <a:srgbClr val="5A6478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60" name="直接连接符 59"/>
              <p:cNvCxnSpPr/>
              <p:nvPr/>
            </p:nvCxnSpPr>
            <p:spPr>
              <a:xfrm>
                <a:off x="8016365" y="1562100"/>
                <a:ext cx="0" cy="140494"/>
              </a:xfrm>
              <a:prstGeom prst="line">
                <a:avLst/>
              </a:prstGeom>
              <a:noFill/>
              <a:ln w="9525" cap="rnd" cmpd="sng" algn="ctr">
                <a:solidFill>
                  <a:srgbClr val="5A6478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61" name="直接连接符 60"/>
              <p:cNvCxnSpPr/>
              <p:nvPr/>
            </p:nvCxnSpPr>
            <p:spPr>
              <a:xfrm>
                <a:off x="7770393" y="1562100"/>
                <a:ext cx="0" cy="83344"/>
              </a:xfrm>
              <a:prstGeom prst="line">
                <a:avLst/>
              </a:prstGeom>
              <a:noFill/>
              <a:ln w="9525" cap="rnd" cmpd="sng" algn="ctr">
                <a:solidFill>
                  <a:srgbClr val="5A6478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62" name="直接连接符 61"/>
              <p:cNvCxnSpPr/>
              <p:nvPr/>
            </p:nvCxnSpPr>
            <p:spPr>
              <a:xfrm>
                <a:off x="7831886" y="1562100"/>
                <a:ext cx="0" cy="83344"/>
              </a:xfrm>
              <a:prstGeom prst="line">
                <a:avLst/>
              </a:prstGeom>
              <a:noFill/>
              <a:ln w="9525" cap="rnd" cmpd="sng" algn="ctr">
                <a:solidFill>
                  <a:srgbClr val="5A6478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63" name="直接连接符 62"/>
              <p:cNvCxnSpPr/>
              <p:nvPr/>
            </p:nvCxnSpPr>
            <p:spPr>
              <a:xfrm>
                <a:off x="7893379" y="1562100"/>
                <a:ext cx="0" cy="83344"/>
              </a:xfrm>
              <a:prstGeom prst="line">
                <a:avLst/>
              </a:prstGeom>
              <a:noFill/>
              <a:ln w="9525" cap="rnd" cmpd="sng" algn="ctr">
                <a:solidFill>
                  <a:srgbClr val="5A6478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64" name="直接连接符 63"/>
              <p:cNvCxnSpPr/>
              <p:nvPr/>
            </p:nvCxnSpPr>
            <p:spPr>
              <a:xfrm>
                <a:off x="7954872" y="1562100"/>
                <a:ext cx="0" cy="83344"/>
              </a:xfrm>
              <a:prstGeom prst="line">
                <a:avLst/>
              </a:prstGeom>
              <a:noFill/>
              <a:ln w="9525" cap="rnd" cmpd="sng" algn="ctr">
                <a:solidFill>
                  <a:srgbClr val="5A6478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65" name="直接连接符 64"/>
              <p:cNvCxnSpPr/>
              <p:nvPr/>
            </p:nvCxnSpPr>
            <p:spPr>
              <a:xfrm>
                <a:off x="8323830" y="1562100"/>
                <a:ext cx="0" cy="140494"/>
              </a:xfrm>
              <a:prstGeom prst="line">
                <a:avLst/>
              </a:prstGeom>
              <a:noFill/>
              <a:ln w="9525" cap="rnd" cmpd="sng" algn="ctr">
                <a:solidFill>
                  <a:srgbClr val="5A6478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66" name="直接连接符 65"/>
              <p:cNvCxnSpPr/>
              <p:nvPr/>
            </p:nvCxnSpPr>
            <p:spPr>
              <a:xfrm>
                <a:off x="8077858" y="1562100"/>
                <a:ext cx="0" cy="83344"/>
              </a:xfrm>
              <a:prstGeom prst="line">
                <a:avLst/>
              </a:prstGeom>
              <a:noFill/>
              <a:ln w="9525" cap="rnd" cmpd="sng" algn="ctr">
                <a:solidFill>
                  <a:srgbClr val="5A6478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67" name="直接连接符 66"/>
              <p:cNvCxnSpPr/>
              <p:nvPr/>
            </p:nvCxnSpPr>
            <p:spPr>
              <a:xfrm>
                <a:off x="8139351" y="1562100"/>
                <a:ext cx="0" cy="83344"/>
              </a:xfrm>
              <a:prstGeom prst="line">
                <a:avLst/>
              </a:prstGeom>
              <a:noFill/>
              <a:ln w="9525" cap="rnd" cmpd="sng" algn="ctr">
                <a:solidFill>
                  <a:srgbClr val="5A6478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68" name="直接连接符 67"/>
              <p:cNvCxnSpPr/>
              <p:nvPr/>
            </p:nvCxnSpPr>
            <p:spPr>
              <a:xfrm>
                <a:off x="8200844" y="1562100"/>
                <a:ext cx="0" cy="83344"/>
              </a:xfrm>
              <a:prstGeom prst="line">
                <a:avLst/>
              </a:prstGeom>
              <a:noFill/>
              <a:ln w="9525" cap="rnd" cmpd="sng" algn="ctr">
                <a:solidFill>
                  <a:srgbClr val="5A6478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69" name="直接连接符 68"/>
              <p:cNvCxnSpPr/>
              <p:nvPr/>
            </p:nvCxnSpPr>
            <p:spPr>
              <a:xfrm>
                <a:off x="8262337" y="1562100"/>
                <a:ext cx="0" cy="83344"/>
              </a:xfrm>
              <a:prstGeom prst="line">
                <a:avLst/>
              </a:prstGeom>
              <a:noFill/>
              <a:ln w="9525" cap="rnd" cmpd="sng" algn="ctr">
                <a:solidFill>
                  <a:srgbClr val="5A6478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70" name="直接连接符 69"/>
              <p:cNvCxnSpPr/>
              <p:nvPr/>
            </p:nvCxnSpPr>
            <p:spPr>
              <a:xfrm>
                <a:off x="8631295" y="1562100"/>
                <a:ext cx="0" cy="140494"/>
              </a:xfrm>
              <a:prstGeom prst="line">
                <a:avLst/>
              </a:prstGeom>
              <a:noFill/>
              <a:ln w="9525" cap="rnd" cmpd="sng" algn="ctr">
                <a:solidFill>
                  <a:srgbClr val="5A6478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71" name="直接连接符 70"/>
              <p:cNvCxnSpPr/>
              <p:nvPr/>
            </p:nvCxnSpPr>
            <p:spPr>
              <a:xfrm>
                <a:off x="8385323" y="1562100"/>
                <a:ext cx="0" cy="83344"/>
              </a:xfrm>
              <a:prstGeom prst="line">
                <a:avLst/>
              </a:prstGeom>
              <a:noFill/>
              <a:ln w="9525" cap="rnd" cmpd="sng" algn="ctr">
                <a:solidFill>
                  <a:srgbClr val="5A6478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72" name="直接连接符 71"/>
              <p:cNvCxnSpPr/>
              <p:nvPr/>
            </p:nvCxnSpPr>
            <p:spPr>
              <a:xfrm>
                <a:off x="8446816" y="1562100"/>
                <a:ext cx="0" cy="83344"/>
              </a:xfrm>
              <a:prstGeom prst="line">
                <a:avLst/>
              </a:prstGeom>
              <a:noFill/>
              <a:ln w="9525" cap="rnd" cmpd="sng" algn="ctr">
                <a:solidFill>
                  <a:srgbClr val="5A6478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73" name="直接连接符 72"/>
              <p:cNvCxnSpPr/>
              <p:nvPr/>
            </p:nvCxnSpPr>
            <p:spPr>
              <a:xfrm>
                <a:off x="8508309" y="1562100"/>
                <a:ext cx="0" cy="83344"/>
              </a:xfrm>
              <a:prstGeom prst="line">
                <a:avLst/>
              </a:prstGeom>
              <a:noFill/>
              <a:ln w="9525" cap="rnd" cmpd="sng" algn="ctr">
                <a:solidFill>
                  <a:srgbClr val="5A6478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74" name="直接连接符 73"/>
              <p:cNvCxnSpPr/>
              <p:nvPr/>
            </p:nvCxnSpPr>
            <p:spPr>
              <a:xfrm>
                <a:off x="8569802" y="1562100"/>
                <a:ext cx="0" cy="83344"/>
              </a:xfrm>
              <a:prstGeom prst="line">
                <a:avLst/>
              </a:prstGeom>
              <a:noFill/>
              <a:ln w="9525" cap="rnd" cmpd="sng" algn="ctr">
                <a:solidFill>
                  <a:srgbClr val="5A6478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75" name="直接连接符 74"/>
              <p:cNvCxnSpPr/>
              <p:nvPr/>
            </p:nvCxnSpPr>
            <p:spPr>
              <a:xfrm>
                <a:off x="8938760" y="1562100"/>
                <a:ext cx="0" cy="140494"/>
              </a:xfrm>
              <a:prstGeom prst="line">
                <a:avLst/>
              </a:prstGeom>
              <a:noFill/>
              <a:ln w="9525" cap="rnd" cmpd="sng" algn="ctr">
                <a:solidFill>
                  <a:srgbClr val="5A6478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76" name="直接连接符 75"/>
              <p:cNvCxnSpPr/>
              <p:nvPr/>
            </p:nvCxnSpPr>
            <p:spPr>
              <a:xfrm>
                <a:off x="8692788" y="1562100"/>
                <a:ext cx="0" cy="83344"/>
              </a:xfrm>
              <a:prstGeom prst="line">
                <a:avLst/>
              </a:prstGeom>
              <a:noFill/>
              <a:ln w="9525" cap="rnd" cmpd="sng" algn="ctr">
                <a:solidFill>
                  <a:srgbClr val="5A6478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77" name="直接连接符 76"/>
              <p:cNvCxnSpPr/>
              <p:nvPr/>
            </p:nvCxnSpPr>
            <p:spPr>
              <a:xfrm>
                <a:off x="8754281" y="1562100"/>
                <a:ext cx="0" cy="83344"/>
              </a:xfrm>
              <a:prstGeom prst="line">
                <a:avLst/>
              </a:prstGeom>
              <a:noFill/>
              <a:ln w="9525" cap="rnd" cmpd="sng" algn="ctr">
                <a:solidFill>
                  <a:srgbClr val="5A6478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78" name="直接连接符 77"/>
              <p:cNvCxnSpPr/>
              <p:nvPr/>
            </p:nvCxnSpPr>
            <p:spPr>
              <a:xfrm>
                <a:off x="8815774" y="1562100"/>
                <a:ext cx="0" cy="83344"/>
              </a:xfrm>
              <a:prstGeom prst="line">
                <a:avLst/>
              </a:prstGeom>
              <a:noFill/>
              <a:ln w="9525" cap="rnd" cmpd="sng" algn="ctr">
                <a:solidFill>
                  <a:srgbClr val="5A6478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79" name="直接连接符 78"/>
              <p:cNvCxnSpPr/>
              <p:nvPr/>
            </p:nvCxnSpPr>
            <p:spPr>
              <a:xfrm>
                <a:off x="8877267" y="1562100"/>
                <a:ext cx="0" cy="83344"/>
              </a:xfrm>
              <a:prstGeom prst="line">
                <a:avLst/>
              </a:prstGeom>
              <a:noFill/>
              <a:ln w="9525" cap="rnd" cmpd="sng" algn="ctr">
                <a:solidFill>
                  <a:srgbClr val="5A6478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80" name="直接连接符 79"/>
              <p:cNvCxnSpPr/>
              <p:nvPr/>
            </p:nvCxnSpPr>
            <p:spPr>
              <a:xfrm>
                <a:off x="9246225" y="1562100"/>
                <a:ext cx="0" cy="140494"/>
              </a:xfrm>
              <a:prstGeom prst="line">
                <a:avLst/>
              </a:prstGeom>
              <a:noFill/>
              <a:ln w="9525" cap="rnd" cmpd="sng" algn="ctr">
                <a:solidFill>
                  <a:srgbClr val="5A6478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81" name="直接连接符 80"/>
              <p:cNvCxnSpPr/>
              <p:nvPr/>
            </p:nvCxnSpPr>
            <p:spPr>
              <a:xfrm>
                <a:off x="9000253" y="1562100"/>
                <a:ext cx="0" cy="83344"/>
              </a:xfrm>
              <a:prstGeom prst="line">
                <a:avLst/>
              </a:prstGeom>
              <a:noFill/>
              <a:ln w="9525" cap="rnd" cmpd="sng" algn="ctr">
                <a:solidFill>
                  <a:srgbClr val="5A6478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82" name="直接连接符 81"/>
              <p:cNvCxnSpPr/>
              <p:nvPr/>
            </p:nvCxnSpPr>
            <p:spPr>
              <a:xfrm>
                <a:off x="9061746" y="1562100"/>
                <a:ext cx="0" cy="83344"/>
              </a:xfrm>
              <a:prstGeom prst="line">
                <a:avLst/>
              </a:prstGeom>
              <a:noFill/>
              <a:ln w="9525" cap="rnd" cmpd="sng" algn="ctr">
                <a:solidFill>
                  <a:srgbClr val="5A6478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83" name="直接连接符 82"/>
              <p:cNvCxnSpPr/>
              <p:nvPr/>
            </p:nvCxnSpPr>
            <p:spPr>
              <a:xfrm>
                <a:off x="9123239" y="1562100"/>
                <a:ext cx="0" cy="83344"/>
              </a:xfrm>
              <a:prstGeom prst="line">
                <a:avLst/>
              </a:prstGeom>
              <a:noFill/>
              <a:ln w="9525" cap="rnd" cmpd="sng" algn="ctr">
                <a:solidFill>
                  <a:srgbClr val="5A6478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84" name="直接连接符 83"/>
              <p:cNvCxnSpPr/>
              <p:nvPr/>
            </p:nvCxnSpPr>
            <p:spPr>
              <a:xfrm>
                <a:off x="9184732" y="1562100"/>
                <a:ext cx="0" cy="83344"/>
              </a:xfrm>
              <a:prstGeom prst="line">
                <a:avLst/>
              </a:prstGeom>
              <a:noFill/>
              <a:ln w="9525" cap="rnd" cmpd="sng" algn="ctr">
                <a:solidFill>
                  <a:srgbClr val="5A6478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85" name="直接连接符 84"/>
              <p:cNvCxnSpPr/>
              <p:nvPr/>
            </p:nvCxnSpPr>
            <p:spPr>
              <a:xfrm>
                <a:off x="9553690" y="1562100"/>
                <a:ext cx="0" cy="140494"/>
              </a:xfrm>
              <a:prstGeom prst="line">
                <a:avLst/>
              </a:prstGeom>
              <a:noFill/>
              <a:ln w="9525" cap="rnd" cmpd="sng" algn="ctr">
                <a:solidFill>
                  <a:srgbClr val="5A6478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86" name="直接连接符 85"/>
              <p:cNvCxnSpPr/>
              <p:nvPr/>
            </p:nvCxnSpPr>
            <p:spPr>
              <a:xfrm>
                <a:off x="9307718" y="1562100"/>
                <a:ext cx="0" cy="83344"/>
              </a:xfrm>
              <a:prstGeom prst="line">
                <a:avLst/>
              </a:prstGeom>
              <a:noFill/>
              <a:ln w="9525" cap="rnd" cmpd="sng" algn="ctr">
                <a:solidFill>
                  <a:srgbClr val="5A6478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87" name="直接连接符 86"/>
              <p:cNvCxnSpPr/>
              <p:nvPr/>
            </p:nvCxnSpPr>
            <p:spPr>
              <a:xfrm>
                <a:off x="9369211" y="1562100"/>
                <a:ext cx="0" cy="83344"/>
              </a:xfrm>
              <a:prstGeom prst="line">
                <a:avLst/>
              </a:prstGeom>
              <a:noFill/>
              <a:ln w="9525" cap="rnd" cmpd="sng" algn="ctr">
                <a:solidFill>
                  <a:srgbClr val="5A6478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88" name="直接连接符 87"/>
              <p:cNvCxnSpPr/>
              <p:nvPr/>
            </p:nvCxnSpPr>
            <p:spPr>
              <a:xfrm>
                <a:off x="9430704" y="1562100"/>
                <a:ext cx="0" cy="83344"/>
              </a:xfrm>
              <a:prstGeom prst="line">
                <a:avLst/>
              </a:prstGeom>
              <a:noFill/>
              <a:ln w="9525" cap="rnd" cmpd="sng" algn="ctr">
                <a:solidFill>
                  <a:srgbClr val="5A6478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89" name="直接连接符 88"/>
              <p:cNvCxnSpPr/>
              <p:nvPr/>
            </p:nvCxnSpPr>
            <p:spPr>
              <a:xfrm>
                <a:off x="9492197" y="1562100"/>
                <a:ext cx="0" cy="83344"/>
              </a:xfrm>
              <a:prstGeom prst="line">
                <a:avLst/>
              </a:prstGeom>
              <a:noFill/>
              <a:ln w="9525" cap="rnd" cmpd="sng" algn="ctr">
                <a:solidFill>
                  <a:srgbClr val="5A6478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90" name="直接连接符 89"/>
              <p:cNvCxnSpPr/>
              <p:nvPr/>
            </p:nvCxnSpPr>
            <p:spPr>
              <a:xfrm>
                <a:off x="9861153" y="1562100"/>
                <a:ext cx="0" cy="140494"/>
              </a:xfrm>
              <a:prstGeom prst="line">
                <a:avLst/>
              </a:prstGeom>
              <a:noFill/>
              <a:ln w="9525" cap="rnd" cmpd="sng" algn="ctr">
                <a:solidFill>
                  <a:srgbClr val="5A6478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91" name="直接连接符 90"/>
              <p:cNvCxnSpPr/>
              <p:nvPr/>
            </p:nvCxnSpPr>
            <p:spPr>
              <a:xfrm>
                <a:off x="9615183" y="1562100"/>
                <a:ext cx="0" cy="83344"/>
              </a:xfrm>
              <a:prstGeom prst="line">
                <a:avLst/>
              </a:prstGeom>
              <a:noFill/>
              <a:ln w="9525" cap="rnd" cmpd="sng" algn="ctr">
                <a:solidFill>
                  <a:srgbClr val="5A6478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92" name="直接连接符 91"/>
              <p:cNvCxnSpPr/>
              <p:nvPr/>
            </p:nvCxnSpPr>
            <p:spPr>
              <a:xfrm>
                <a:off x="9676676" y="1562100"/>
                <a:ext cx="0" cy="83344"/>
              </a:xfrm>
              <a:prstGeom prst="line">
                <a:avLst/>
              </a:prstGeom>
              <a:noFill/>
              <a:ln w="9525" cap="rnd" cmpd="sng" algn="ctr">
                <a:solidFill>
                  <a:srgbClr val="5A6478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93" name="直接连接符 92"/>
              <p:cNvCxnSpPr/>
              <p:nvPr/>
            </p:nvCxnSpPr>
            <p:spPr>
              <a:xfrm>
                <a:off x="9738169" y="1562100"/>
                <a:ext cx="0" cy="83344"/>
              </a:xfrm>
              <a:prstGeom prst="line">
                <a:avLst/>
              </a:prstGeom>
              <a:noFill/>
              <a:ln w="9525" cap="rnd" cmpd="sng" algn="ctr">
                <a:solidFill>
                  <a:srgbClr val="5A6478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94" name="直接连接符 93"/>
              <p:cNvCxnSpPr/>
              <p:nvPr/>
            </p:nvCxnSpPr>
            <p:spPr>
              <a:xfrm>
                <a:off x="9799662" y="1562100"/>
                <a:ext cx="0" cy="83344"/>
              </a:xfrm>
              <a:prstGeom prst="line">
                <a:avLst/>
              </a:prstGeom>
              <a:noFill/>
              <a:ln w="9525" cap="rnd" cmpd="sng" algn="ctr">
                <a:solidFill>
                  <a:srgbClr val="5A6478"/>
                </a:solidFill>
                <a:prstDash val="solid"/>
                <a:miter lim="800000"/>
              </a:ln>
              <a:effectLst/>
            </p:spPr>
          </p:cxnSp>
        </p:grpSp>
      </p:grpSp>
      <p:sp>
        <p:nvSpPr>
          <p:cNvPr id="107" name="矩形 106"/>
          <p:cNvSpPr/>
          <p:nvPr/>
        </p:nvSpPr>
        <p:spPr>
          <a:xfrm>
            <a:off x="4758020" y="3359264"/>
            <a:ext cx="80663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buClr>
                <a:srgbClr val="006EA0"/>
              </a:buClr>
            </a:pP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小米兰亭_GB外压缩" panose="03000502000000000000" charset="-122"/>
                <a:ea typeface="小米兰亭_GB外压缩" panose="03000502000000000000" charset="-122"/>
              </a:rPr>
              <a:t>20%</a:t>
            </a:r>
          </a:p>
        </p:txBody>
      </p:sp>
      <p:grpSp>
        <p:nvGrpSpPr>
          <p:cNvPr id="108" name="组合 107"/>
          <p:cNvGrpSpPr/>
          <p:nvPr/>
        </p:nvGrpSpPr>
        <p:grpSpPr>
          <a:xfrm>
            <a:off x="5522973" y="4615151"/>
            <a:ext cx="4146157" cy="885826"/>
            <a:chOff x="6355949" y="-1336675"/>
            <a:chExt cx="4146157" cy="885826"/>
          </a:xfrm>
        </p:grpSpPr>
        <p:grpSp>
          <p:nvGrpSpPr>
            <p:cNvPr id="109" name="组合 108"/>
            <p:cNvGrpSpPr/>
            <p:nvPr/>
          </p:nvGrpSpPr>
          <p:grpSpPr>
            <a:xfrm>
              <a:off x="6355949" y="-1336675"/>
              <a:ext cx="4146157" cy="885826"/>
              <a:chOff x="6355949" y="-1336675"/>
              <a:chExt cx="4146157" cy="885826"/>
            </a:xfrm>
          </p:grpSpPr>
          <p:sp>
            <p:nvSpPr>
              <p:cNvPr id="147" name="任意多边形 157"/>
              <p:cNvSpPr/>
              <p:nvPr/>
            </p:nvSpPr>
            <p:spPr>
              <a:xfrm>
                <a:off x="6355949" y="-911763"/>
                <a:ext cx="825899" cy="36000"/>
              </a:xfrm>
              <a:custGeom>
                <a:avLst/>
                <a:gdLst>
                  <a:gd name="connsiteX0" fmla="*/ 825899 w 825899"/>
                  <a:gd name="connsiteY0" fmla="*/ 0 h 36000"/>
                  <a:gd name="connsiteX1" fmla="*/ 825899 w 825899"/>
                  <a:gd name="connsiteY1" fmla="*/ 36000 h 36000"/>
                  <a:gd name="connsiteX2" fmla="*/ 0 w 825899"/>
                  <a:gd name="connsiteY2" fmla="*/ 36000 h 36000"/>
                  <a:gd name="connsiteX3" fmla="*/ 134353 w 825899"/>
                  <a:gd name="connsiteY3" fmla="*/ 0 h 36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5899" h="36000">
                    <a:moveTo>
                      <a:pt x="825899" y="0"/>
                    </a:moveTo>
                    <a:lnTo>
                      <a:pt x="825899" y="36000"/>
                    </a:lnTo>
                    <a:lnTo>
                      <a:pt x="0" y="36000"/>
                    </a:lnTo>
                    <a:lnTo>
                      <a:pt x="134353" y="0"/>
                    </a:lnTo>
                    <a:close/>
                  </a:path>
                </a:pathLst>
              </a:custGeom>
              <a:solidFill>
                <a:srgbClr val="5A6478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小米兰亭_GB外压缩" panose="03000502000000000000" charset="-122"/>
                  <a:ea typeface="小米兰亭_GB外压缩" panose="03000502000000000000" charset="-122"/>
                </a:endParaRPr>
              </a:p>
            </p:txBody>
          </p:sp>
          <p:sp>
            <p:nvSpPr>
              <p:cNvPr id="148" name="矩形 147"/>
              <p:cNvSpPr/>
              <p:nvPr/>
            </p:nvSpPr>
            <p:spPr>
              <a:xfrm>
                <a:off x="7166610" y="-929481"/>
                <a:ext cx="73816" cy="71438"/>
              </a:xfrm>
              <a:prstGeom prst="rect">
                <a:avLst/>
              </a:prstGeom>
              <a:solidFill>
                <a:srgbClr val="5A6478">
                  <a:lumMod val="60000"/>
                  <a:lumOff val="40000"/>
                </a:srgbClr>
              </a:solidFill>
              <a:ln w="381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小米兰亭_GB外压缩" panose="03000502000000000000" charset="-122"/>
                  <a:ea typeface="小米兰亭_GB外压缩" panose="03000502000000000000" charset="-122"/>
                </a:endParaRPr>
              </a:p>
            </p:txBody>
          </p:sp>
          <p:sp>
            <p:nvSpPr>
              <p:cNvPr id="149" name="矩形 148"/>
              <p:cNvSpPr/>
              <p:nvPr/>
            </p:nvSpPr>
            <p:spPr>
              <a:xfrm>
                <a:off x="7225190" y="-962818"/>
                <a:ext cx="107151" cy="138112"/>
              </a:xfrm>
              <a:prstGeom prst="rect">
                <a:avLst/>
              </a:prstGeom>
              <a:solidFill>
                <a:srgbClr val="5A6478">
                  <a:lumMod val="40000"/>
                  <a:lumOff val="60000"/>
                </a:srgbClr>
              </a:solidFill>
              <a:ln w="381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小米兰亭_GB外压缩" panose="03000502000000000000" charset="-122"/>
                  <a:ea typeface="小米兰亭_GB外压缩" panose="03000502000000000000" charset="-122"/>
                </a:endParaRPr>
              </a:p>
            </p:txBody>
          </p:sp>
          <p:sp>
            <p:nvSpPr>
              <p:cNvPr id="150" name="五边形 160"/>
              <p:cNvSpPr/>
              <p:nvPr/>
            </p:nvSpPr>
            <p:spPr>
              <a:xfrm flipH="1">
                <a:off x="7532844" y="-1244996"/>
                <a:ext cx="784636" cy="702469"/>
              </a:xfrm>
              <a:prstGeom prst="homePlate">
                <a:avLst>
                  <a:gd name="adj" fmla="val 20945"/>
                </a:avLst>
              </a:prstGeom>
              <a:solidFill>
                <a:srgbClr val="009999"/>
              </a:solidFill>
              <a:ln w="381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小米兰亭_GB外压缩" panose="03000502000000000000" charset="-122"/>
                  <a:ea typeface="小米兰亭_GB外压缩" panose="03000502000000000000" charset="-122"/>
                </a:endParaRPr>
              </a:p>
            </p:txBody>
          </p:sp>
          <p:grpSp>
            <p:nvGrpSpPr>
              <p:cNvPr id="151" name="组合 150"/>
              <p:cNvGrpSpPr/>
              <p:nvPr/>
            </p:nvGrpSpPr>
            <p:grpSpPr>
              <a:xfrm>
                <a:off x="8311021" y="-1300955"/>
                <a:ext cx="2191085" cy="814387"/>
                <a:chOff x="8311021" y="-1300955"/>
                <a:chExt cx="2191085" cy="814387"/>
              </a:xfrm>
            </p:grpSpPr>
            <p:sp>
              <p:nvSpPr>
                <p:cNvPr id="156" name="圆角矩形 166"/>
                <p:cNvSpPr/>
                <p:nvPr/>
              </p:nvSpPr>
              <p:spPr>
                <a:xfrm>
                  <a:off x="10437813" y="-1300955"/>
                  <a:ext cx="64293" cy="814387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5A6478">
                    <a:lumMod val="60000"/>
                    <a:lumOff val="40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小米兰亭_GB外压缩" panose="03000502000000000000" charset="-122"/>
                    <a:ea typeface="小米兰亭_GB外压缩" panose="03000502000000000000" charset="-122"/>
                  </a:endParaRPr>
                </a:p>
              </p:txBody>
            </p:sp>
            <p:sp>
              <p:nvSpPr>
                <p:cNvPr id="157" name="矩形 156"/>
                <p:cNvSpPr/>
                <p:nvPr/>
              </p:nvSpPr>
              <p:spPr>
                <a:xfrm>
                  <a:off x="8311021" y="-1244995"/>
                  <a:ext cx="57944" cy="702469"/>
                </a:xfrm>
                <a:prstGeom prst="rect">
                  <a:avLst/>
                </a:prstGeom>
                <a:solidFill>
                  <a:srgbClr val="5A6478">
                    <a:lumMod val="60000"/>
                    <a:lumOff val="40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小米兰亭_GB外压缩" panose="03000502000000000000" charset="-122"/>
                    <a:ea typeface="小米兰亭_GB外压缩" panose="03000502000000000000" charset="-122"/>
                  </a:endParaRPr>
                </a:p>
              </p:txBody>
            </p:sp>
            <p:sp>
              <p:nvSpPr>
                <p:cNvPr id="158" name="矩形 157"/>
                <p:cNvSpPr/>
                <p:nvPr/>
              </p:nvSpPr>
              <p:spPr>
                <a:xfrm rot="5400000">
                  <a:off x="9379101" y="-1941756"/>
                  <a:ext cx="57944" cy="2095991"/>
                </a:xfrm>
                <a:prstGeom prst="rect">
                  <a:avLst/>
                </a:prstGeom>
                <a:solidFill>
                  <a:srgbClr val="5A6478">
                    <a:lumMod val="60000"/>
                    <a:lumOff val="40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小米兰亭_GB外压缩" panose="03000502000000000000" charset="-122"/>
                    <a:ea typeface="小米兰亭_GB外压缩" panose="03000502000000000000" charset="-122"/>
                  </a:endParaRPr>
                </a:p>
              </p:txBody>
            </p:sp>
          </p:grpSp>
          <p:sp>
            <p:nvSpPr>
              <p:cNvPr id="152" name="矩形 151"/>
              <p:cNvSpPr/>
              <p:nvPr/>
            </p:nvSpPr>
            <p:spPr>
              <a:xfrm>
                <a:off x="7401875" y="-962819"/>
                <a:ext cx="180026" cy="138113"/>
              </a:xfrm>
              <a:prstGeom prst="rect">
                <a:avLst/>
              </a:prstGeom>
              <a:solidFill>
                <a:srgbClr val="009999"/>
              </a:solidFill>
              <a:ln w="381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小米兰亭_GB外压缩" panose="03000502000000000000" charset="-122"/>
                  <a:ea typeface="小米兰亭_GB外压缩" panose="03000502000000000000" charset="-122"/>
                </a:endParaRPr>
              </a:p>
            </p:txBody>
          </p:sp>
          <p:sp>
            <p:nvSpPr>
              <p:cNvPr id="153" name="任意多边形 163"/>
              <p:cNvSpPr/>
              <p:nvPr/>
            </p:nvSpPr>
            <p:spPr>
              <a:xfrm flipH="1">
                <a:off x="7410449" y="-1244996"/>
                <a:ext cx="2721766" cy="702469"/>
              </a:xfrm>
              <a:custGeom>
                <a:avLst/>
                <a:gdLst>
                  <a:gd name="connsiteX0" fmla="*/ 2467479 w 2721766"/>
                  <a:gd name="connsiteY0" fmla="*/ 0 h 702469"/>
                  <a:gd name="connsiteX1" fmla="*/ 0 w 2721766"/>
                  <a:gd name="connsiteY1" fmla="*/ 0 h 702469"/>
                  <a:gd name="connsiteX2" fmla="*/ 0 w 2721766"/>
                  <a:gd name="connsiteY2" fmla="*/ 702469 h 702469"/>
                  <a:gd name="connsiteX3" fmla="*/ 2467479 w 2721766"/>
                  <a:gd name="connsiteY3" fmla="*/ 702469 h 702469"/>
                  <a:gd name="connsiteX4" fmla="*/ 2586681 w 2721766"/>
                  <a:gd name="connsiteY4" fmla="*/ 417910 h 702469"/>
                  <a:gd name="connsiteX5" fmla="*/ 2721766 w 2721766"/>
                  <a:gd name="connsiteY5" fmla="*/ 417910 h 702469"/>
                  <a:gd name="connsiteX6" fmla="*/ 2721766 w 2721766"/>
                  <a:gd name="connsiteY6" fmla="*/ 284559 h 702469"/>
                  <a:gd name="connsiteX7" fmla="*/ 2586681 w 2721766"/>
                  <a:gd name="connsiteY7" fmla="*/ 284559 h 702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721766" h="702469">
                    <a:moveTo>
                      <a:pt x="2467479" y="0"/>
                    </a:moveTo>
                    <a:lnTo>
                      <a:pt x="0" y="0"/>
                    </a:lnTo>
                    <a:lnTo>
                      <a:pt x="0" y="702469"/>
                    </a:lnTo>
                    <a:lnTo>
                      <a:pt x="2467479" y="702469"/>
                    </a:lnTo>
                    <a:lnTo>
                      <a:pt x="2586681" y="417910"/>
                    </a:lnTo>
                    <a:lnTo>
                      <a:pt x="2721766" y="417910"/>
                    </a:lnTo>
                    <a:lnTo>
                      <a:pt x="2721766" y="284559"/>
                    </a:lnTo>
                    <a:lnTo>
                      <a:pt x="2586681" y="284559"/>
                    </a:lnTo>
                    <a:close/>
                  </a:path>
                </a:pathLst>
              </a:custGeom>
              <a:noFill/>
              <a:ln w="38100" cap="flat" cmpd="sng" algn="ctr">
                <a:solidFill>
                  <a:srgbClr val="5A6478">
                    <a:lumMod val="20000"/>
                    <a:lumOff val="8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小米兰亭_GB外压缩" panose="03000502000000000000" charset="-122"/>
                  <a:ea typeface="小米兰亭_GB外压缩" panose="03000502000000000000" charset="-122"/>
                </a:endParaRPr>
              </a:p>
            </p:txBody>
          </p:sp>
          <p:sp>
            <p:nvSpPr>
              <p:cNvPr id="154" name="矩形 153"/>
              <p:cNvSpPr/>
              <p:nvPr/>
            </p:nvSpPr>
            <p:spPr>
              <a:xfrm>
                <a:off x="7324725" y="-989011"/>
                <a:ext cx="85725" cy="190498"/>
              </a:xfrm>
              <a:prstGeom prst="rect">
                <a:avLst/>
              </a:prstGeom>
              <a:solidFill>
                <a:srgbClr val="5A6478">
                  <a:lumMod val="20000"/>
                  <a:lumOff val="80000"/>
                </a:srgbClr>
              </a:solidFill>
              <a:ln w="381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小米兰亭_GB外压缩" panose="03000502000000000000" charset="-122"/>
                  <a:ea typeface="小米兰亭_GB外压缩" panose="03000502000000000000" charset="-122"/>
                </a:endParaRPr>
              </a:p>
            </p:txBody>
          </p:sp>
          <p:sp>
            <p:nvSpPr>
              <p:cNvPr id="155" name="圆角矩形 165"/>
              <p:cNvSpPr/>
              <p:nvPr/>
            </p:nvSpPr>
            <p:spPr>
              <a:xfrm>
                <a:off x="10116980" y="-1336675"/>
                <a:ext cx="64293" cy="885826"/>
              </a:xfrm>
              <a:prstGeom prst="roundRect">
                <a:avLst>
                  <a:gd name="adj" fmla="val 50000"/>
                </a:avLst>
              </a:prstGeom>
              <a:solidFill>
                <a:srgbClr val="5A6478">
                  <a:lumMod val="20000"/>
                  <a:lumOff val="8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小米兰亭_GB外压缩" panose="03000502000000000000" charset="-122"/>
                  <a:ea typeface="小米兰亭_GB外压缩" panose="03000502000000000000" charset="-122"/>
                </a:endParaRPr>
              </a:p>
            </p:txBody>
          </p:sp>
        </p:grpSp>
        <p:grpSp>
          <p:nvGrpSpPr>
            <p:cNvPr id="110" name="组合 109"/>
            <p:cNvGrpSpPr/>
            <p:nvPr/>
          </p:nvGrpSpPr>
          <p:grpSpPr>
            <a:xfrm>
              <a:off x="7702550" y="-1182091"/>
              <a:ext cx="2152253" cy="140494"/>
              <a:chOff x="7708900" y="1562100"/>
              <a:chExt cx="2152253" cy="140494"/>
            </a:xfrm>
          </p:grpSpPr>
          <p:cxnSp>
            <p:nvCxnSpPr>
              <p:cNvPr id="111" name="直接连接符 110"/>
              <p:cNvCxnSpPr/>
              <p:nvPr/>
            </p:nvCxnSpPr>
            <p:spPr>
              <a:xfrm>
                <a:off x="7708900" y="1562100"/>
                <a:ext cx="0" cy="140494"/>
              </a:xfrm>
              <a:prstGeom prst="line">
                <a:avLst/>
              </a:prstGeom>
              <a:noFill/>
              <a:ln w="9525" cap="rnd" cmpd="sng" algn="ctr">
                <a:solidFill>
                  <a:srgbClr val="5A6478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12" name="直接连接符 111"/>
              <p:cNvCxnSpPr/>
              <p:nvPr/>
            </p:nvCxnSpPr>
            <p:spPr>
              <a:xfrm>
                <a:off x="8016365" y="1562100"/>
                <a:ext cx="0" cy="140494"/>
              </a:xfrm>
              <a:prstGeom prst="line">
                <a:avLst/>
              </a:prstGeom>
              <a:noFill/>
              <a:ln w="9525" cap="rnd" cmpd="sng" algn="ctr">
                <a:solidFill>
                  <a:srgbClr val="5A6478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13" name="直接连接符 112"/>
              <p:cNvCxnSpPr/>
              <p:nvPr/>
            </p:nvCxnSpPr>
            <p:spPr>
              <a:xfrm>
                <a:off x="7770393" y="1562100"/>
                <a:ext cx="0" cy="83344"/>
              </a:xfrm>
              <a:prstGeom prst="line">
                <a:avLst/>
              </a:prstGeom>
              <a:noFill/>
              <a:ln w="9525" cap="rnd" cmpd="sng" algn="ctr">
                <a:solidFill>
                  <a:srgbClr val="5A6478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14" name="直接连接符 113"/>
              <p:cNvCxnSpPr/>
              <p:nvPr/>
            </p:nvCxnSpPr>
            <p:spPr>
              <a:xfrm>
                <a:off x="7831886" y="1562100"/>
                <a:ext cx="0" cy="83344"/>
              </a:xfrm>
              <a:prstGeom prst="line">
                <a:avLst/>
              </a:prstGeom>
              <a:noFill/>
              <a:ln w="9525" cap="rnd" cmpd="sng" algn="ctr">
                <a:solidFill>
                  <a:srgbClr val="5A6478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15" name="直接连接符 114"/>
              <p:cNvCxnSpPr/>
              <p:nvPr/>
            </p:nvCxnSpPr>
            <p:spPr>
              <a:xfrm>
                <a:off x="7893379" y="1562100"/>
                <a:ext cx="0" cy="83344"/>
              </a:xfrm>
              <a:prstGeom prst="line">
                <a:avLst/>
              </a:prstGeom>
              <a:noFill/>
              <a:ln w="9525" cap="rnd" cmpd="sng" algn="ctr">
                <a:solidFill>
                  <a:srgbClr val="5A6478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16" name="直接连接符 115"/>
              <p:cNvCxnSpPr/>
              <p:nvPr/>
            </p:nvCxnSpPr>
            <p:spPr>
              <a:xfrm>
                <a:off x="7954872" y="1562100"/>
                <a:ext cx="0" cy="83344"/>
              </a:xfrm>
              <a:prstGeom prst="line">
                <a:avLst/>
              </a:prstGeom>
              <a:noFill/>
              <a:ln w="9525" cap="rnd" cmpd="sng" algn="ctr">
                <a:solidFill>
                  <a:srgbClr val="5A6478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17" name="直接连接符 116"/>
              <p:cNvCxnSpPr/>
              <p:nvPr/>
            </p:nvCxnSpPr>
            <p:spPr>
              <a:xfrm>
                <a:off x="8323830" y="1562100"/>
                <a:ext cx="0" cy="140494"/>
              </a:xfrm>
              <a:prstGeom prst="line">
                <a:avLst/>
              </a:prstGeom>
              <a:noFill/>
              <a:ln w="9525" cap="rnd" cmpd="sng" algn="ctr">
                <a:solidFill>
                  <a:srgbClr val="5A6478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18" name="直接连接符 117"/>
              <p:cNvCxnSpPr/>
              <p:nvPr/>
            </p:nvCxnSpPr>
            <p:spPr>
              <a:xfrm>
                <a:off x="8077858" y="1562100"/>
                <a:ext cx="0" cy="83344"/>
              </a:xfrm>
              <a:prstGeom prst="line">
                <a:avLst/>
              </a:prstGeom>
              <a:noFill/>
              <a:ln w="9525" cap="rnd" cmpd="sng" algn="ctr">
                <a:solidFill>
                  <a:srgbClr val="5A6478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19" name="直接连接符 118"/>
              <p:cNvCxnSpPr/>
              <p:nvPr/>
            </p:nvCxnSpPr>
            <p:spPr>
              <a:xfrm>
                <a:off x="8139351" y="1562100"/>
                <a:ext cx="0" cy="83344"/>
              </a:xfrm>
              <a:prstGeom prst="line">
                <a:avLst/>
              </a:prstGeom>
              <a:noFill/>
              <a:ln w="9525" cap="rnd" cmpd="sng" algn="ctr">
                <a:solidFill>
                  <a:srgbClr val="5A6478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20" name="直接连接符 119"/>
              <p:cNvCxnSpPr/>
              <p:nvPr/>
            </p:nvCxnSpPr>
            <p:spPr>
              <a:xfrm>
                <a:off x="8200844" y="1562100"/>
                <a:ext cx="0" cy="83344"/>
              </a:xfrm>
              <a:prstGeom prst="line">
                <a:avLst/>
              </a:prstGeom>
              <a:noFill/>
              <a:ln w="9525" cap="rnd" cmpd="sng" algn="ctr">
                <a:solidFill>
                  <a:srgbClr val="5A6478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21" name="直接连接符 120"/>
              <p:cNvCxnSpPr/>
              <p:nvPr/>
            </p:nvCxnSpPr>
            <p:spPr>
              <a:xfrm>
                <a:off x="8262337" y="1562100"/>
                <a:ext cx="0" cy="83344"/>
              </a:xfrm>
              <a:prstGeom prst="line">
                <a:avLst/>
              </a:prstGeom>
              <a:noFill/>
              <a:ln w="9525" cap="rnd" cmpd="sng" algn="ctr">
                <a:solidFill>
                  <a:srgbClr val="5A6478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22" name="直接连接符 121"/>
              <p:cNvCxnSpPr/>
              <p:nvPr/>
            </p:nvCxnSpPr>
            <p:spPr>
              <a:xfrm>
                <a:off x="8631295" y="1562100"/>
                <a:ext cx="0" cy="140494"/>
              </a:xfrm>
              <a:prstGeom prst="line">
                <a:avLst/>
              </a:prstGeom>
              <a:noFill/>
              <a:ln w="9525" cap="rnd" cmpd="sng" algn="ctr">
                <a:solidFill>
                  <a:srgbClr val="5A6478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23" name="直接连接符 122"/>
              <p:cNvCxnSpPr/>
              <p:nvPr/>
            </p:nvCxnSpPr>
            <p:spPr>
              <a:xfrm>
                <a:off x="8385323" y="1562100"/>
                <a:ext cx="0" cy="83344"/>
              </a:xfrm>
              <a:prstGeom prst="line">
                <a:avLst/>
              </a:prstGeom>
              <a:noFill/>
              <a:ln w="9525" cap="rnd" cmpd="sng" algn="ctr">
                <a:solidFill>
                  <a:srgbClr val="5A6478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24" name="直接连接符 123"/>
              <p:cNvCxnSpPr/>
              <p:nvPr/>
            </p:nvCxnSpPr>
            <p:spPr>
              <a:xfrm>
                <a:off x="8446816" y="1562100"/>
                <a:ext cx="0" cy="83344"/>
              </a:xfrm>
              <a:prstGeom prst="line">
                <a:avLst/>
              </a:prstGeom>
              <a:noFill/>
              <a:ln w="9525" cap="rnd" cmpd="sng" algn="ctr">
                <a:solidFill>
                  <a:srgbClr val="5A6478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25" name="直接连接符 124"/>
              <p:cNvCxnSpPr/>
              <p:nvPr/>
            </p:nvCxnSpPr>
            <p:spPr>
              <a:xfrm>
                <a:off x="8508309" y="1562100"/>
                <a:ext cx="0" cy="83344"/>
              </a:xfrm>
              <a:prstGeom prst="line">
                <a:avLst/>
              </a:prstGeom>
              <a:noFill/>
              <a:ln w="9525" cap="rnd" cmpd="sng" algn="ctr">
                <a:solidFill>
                  <a:srgbClr val="5A6478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26" name="直接连接符 125"/>
              <p:cNvCxnSpPr/>
              <p:nvPr/>
            </p:nvCxnSpPr>
            <p:spPr>
              <a:xfrm>
                <a:off x="8569802" y="1562100"/>
                <a:ext cx="0" cy="83344"/>
              </a:xfrm>
              <a:prstGeom prst="line">
                <a:avLst/>
              </a:prstGeom>
              <a:noFill/>
              <a:ln w="9525" cap="rnd" cmpd="sng" algn="ctr">
                <a:solidFill>
                  <a:srgbClr val="5A6478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27" name="直接连接符 126"/>
              <p:cNvCxnSpPr/>
              <p:nvPr/>
            </p:nvCxnSpPr>
            <p:spPr>
              <a:xfrm>
                <a:off x="8938760" y="1562100"/>
                <a:ext cx="0" cy="140494"/>
              </a:xfrm>
              <a:prstGeom prst="line">
                <a:avLst/>
              </a:prstGeom>
              <a:noFill/>
              <a:ln w="9525" cap="rnd" cmpd="sng" algn="ctr">
                <a:solidFill>
                  <a:srgbClr val="5A6478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28" name="直接连接符 127"/>
              <p:cNvCxnSpPr/>
              <p:nvPr/>
            </p:nvCxnSpPr>
            <p:spPr>
              <a:xfrm>
                <a:off x="8692788" y="1562100"/>
                <a:ext cx="0" cy="83344"/>
              </a:xfrm>
              <a:prstGeom prst="line">
                <a:avLst/>
              </a:prstGeom>
              <a:noFill/>
              <a:ln w="9525" cap="rnd" cmpd="sng" algn="ctr">
                <a:solidFill>
                  <a:srgbClr val="5A6478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29" name="直接连接符 128"/>
              <p:cNvCxnSpPr/>
              <p:nvPr/>
            </p:nvCxnSpPr>
            <p:spPr>
              <a:xfrm>
                <a:off x="8754281" y="1562100"/>
                <a:ext cx="0" cy="83344"/>
              </a:xfrm>
              <a:prstGeom prst="line">
                <a:avLst/>
              </a:prstGeom>
              <a:noFill/>
              <a:ln w="9525" cap="rnd" cmpd="sng" algn="ctr">
                <a:solidFill>
                  <a:srgbClr val="5A6478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30" name="直接连接符 129"/>
              <p:cNvCxnSpPr/>
              <p:nvPr/>
            </p:nvCxnSpPr>
            <p:spPr>
              <a:xfrm>
                <a:off x="8815774" y="1562100"/>
                <a:ext cx="0" cy="83344"/>
              </a:xfrm>
              <a:prstGeom prst="line">
                <a:avLst/>
              </a:prstGeom>
              <a:noFill/>
              <a:ln w="9525" cap="rnd" cmpd="sng" algn="ctr">
                <a:solidFill>
                  <a:srgbClr val="5A6478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31" name="直接连接符 130"/>
              <p:cNvCxnSpPr/>
              <p:nvPr/>
            </p:nvCxnSpPr>
            <p:spPr>
              <a:xfrm>
                <a:off x="8877267" y="1562100"/>
                <a:ext cx="0" cy="83344"/>
              </a:xfrm>
              <a:prstGeom prst="line">
                <a:avLst/>
              </a:prstGeom>
              <a:noFill/>
              <a:ln w="9525" cap="rnd" cmpd="sng" algn="ctr">
                <a:solidFill>
                  <a:srgbClr val="5A6478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32" name="直接连接符 131"/>
              <p:cNvCxnSpPr/>
              <p:nvPr/>
            </p:nvCxnSpPr>
            <p:spPr>
              <a:xfrm>
                <a:off x="9246225" y="1562100"/>
                <a:ext cx="0" cy="140494"/>
              </a:xfrm>
              <a:prstGeom prst="line">
                <a:avLst/>
              </a:prstGeom>
              <a:noFill/>
              <a:ln w="9525" cap="rnd" cmpd="sng" algn="ctr">
                <a:solidFill>
                  <a:srgbClr val="5A6478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33" name="直接连接符 132"/>
              <p:cNvCxnSpPr/>
              <p:nvPr/>
            </p:nvCxnSpPr>
            <p:spPr>
              <a:xfrm>
                <a:off x="9000253" y="1562100"/>
                <a:ext cx="0" cy="83344"/>
              </a:xfrm>
              <a:prstGeom prst="line">
                <a:avLst/>
              </a:prstGeom>
              <a:noFill/>
              <a:ln w="9525" cap="rnd" cmpd="sng" algn="ctr">
                <a:solidFill>
                  <a:srgbClr val="5A6478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34" name="直接连接符 133"/>
              <p:cNvCxnSpPr/>
              <p:nvPr/>
            </p:nvCxnSpPr>
            <p:spPr>
              <a:xfrm>
                <a:off x="9061746" y="1562100"/>
                <a:ext cx="0" cy="83344"/>
              </a:xfrm>
              <a:prstGeom prst="line">
                <a:avLst/>
              </a:prstGeom>
              <a:noFill/>
              <a:ln w="9525" cap="rnd" cmpd="sng" algn="ctr">
                <a:solidFill>
                  <a:srgbClr val="5A6478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35" name="直接连接符 134"/>
              <p:cNvCxnSpPr/>
              <p:nvPr/>
            </p:nvCxnSpPr>
            <p:spPr>
              <a:xfrm>
                <a:off x="9123239" y="1562100"/>
                <a:ext cx="0" cy="83344"/>
              </a:xfrm>
              <a:prstGeom prst="line">
                <a:avLst/>
              </a:prstGeom>
              <a:noFill/>
              <a:ln w="9525" cap="rnd" cmpd="sng" algn="ctr">
                <a:solidFill>
                  <a:srgbClr val="5A6478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36" name="直接连接符 135"/>
              <p:cNvCxnSpPr/>
              <p:nvPr/>
            </p:nvCxnSpPr>
            <p:spPr>
              <a:xfrm>
                <a:off x="9184732" y="1562100"/>
                <a:ext cx="0" cy="83344"/>
              </a:xfrm>
              <a:prstGeom prst="line">
                <a:avLst/>
              </a:prstGeom>
              <a:noFill/>
              <a:ln w="9525" cap="rnd" cmpd="sng" algn="ctr">
                <a:solidFill>
                  <a:srgbClr val="5A6478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37" name="直接连接符 136"/>
              <p:cNvCxnSpPr/>
              <p:nvPr/>
            </p:nvCxnSpPr>
            <p:spPr>
              <a:xfrm>
                <a:off x="9553690" y="1562100"/>
                <a:ext cx="0" cy="140494"/>
              </a:xfrm>
              <a:prstGeom prst="line">
                <a:avLst/>
              </a:prstGeom>
              <a:noFill/>
              <a:ln w="9525" cap="rnd" cmpd="sng" algn="ctr">
                <a:solidFill>
                  <a:srgbClr val="5A6478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38" name="直接连接符 137"/>
              <p:cNvCxnSpPr/>
              <p:nvPr/>
            </p:nvCxnSpPr>
            <p:spPr>
              <a:xfrm>
                <a:off x="9307718" y="1562100"/>
                <a:ext cx="0" cy="83344"/>
              </a:xfrm>
              <a:prstGeom prst="line">
                <a:avLst/>
              </a:prstGeom>
              <a:noFill/>
              <a:ln w="9525" cap="rnd" cmpd="sng" algn="ctr">
                <a:solidFill>
                  <a:srgbClr val="5A6478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39" name="直接连接符 138"/>
              <p:cNvCxnSpPr/>
              <p:nvPr/>
            </p:nvCxnSpPr>
            <p:spPr>
              <a:xfrm>
                <a:off x="9369211" y="1562100"/>
                <a:ext cx="0" cy="83344"/>
              </a:xfrm>
              <a:prstGeom prst="line">
                <a:avLst/>
              </a:prstGeom>
              <a:noFill/>
              <a:ln w="9525" cap="rnd" cmpd="sng" algn="ctr">
                <a:solidFill>
                  <a:srgbClr val="5A6478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40" name="直接连接符 139"/>
              <p:cNvCxnSpPr/>
              <p:nvPr/>
            </p:nvCxnSpPr>
            <p:spPr>
              <a:xfrm>
                <a:off x="9430704" y="1562100"/>
                <a:ext cx="0" cy="83344"/>
              </a:xfrm>
              <a:prstGeom prst="line">
                <a:avLst/>
              </a:prstGeom>
              <a:noFill/>
              <a:ln w="9525" cap="rnd" cmpd="sng" algn="ctr">
                <a:solidFill>
                  <a:srgbClr val="5A6478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41" name="直接连接符 140"/>
              <p:cNvCxnSpPr/>
              <p:nvPr/>
            </p:nvCxnSpPr>
            <p:spPr>
              <a:xfrm>
                <a:off x="9492197" y="1562100"/>
                <a:ext cx="0" cy="83344"/>
              </a:xfrm>
              <a:prstGeom prst="line">
                <a:avLst/>
              </a:prstGeom>
              <a:noFill/>
              <a:ln w="9525" cap="rnd" cmpd="sng" algn="ctr">
                <a:solidFill>
                  <a:srgbClr val="5A6478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42" name="直接连接符 141"/>
              <p:cNvCxnSpPr/>
              <p:nvPr/>
            </p:nvCxnSpPr>
            <p:spPr>
              <a:xfrm>
                <a:off x="9861153" y="1562100"/>
                <a:ext cx="0" cy="140494"/>
              </a:xfrm>
              <a:prstGeom prst="line">
                <a:avLst/>
              </a:prstGeom>
              <a:noFill/>
              <a:ln w="9525" cap="rnd" cmpd="sng" algn="ctr">
                <a:solidFill>
                  <a:srgbClr val="5A6478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43" name="直接连接符 142"/>
              <p:cNvCxnSpPr/>
              <p:nvPr/>
            </p:nvCxnSpPr>
            <p:spPr>
              <a:xfrm>
                <a:off x="9615183" y="1562100"/>
                <a:ext cx="0" cy="83344"/>
              </a:xfrm>
              <a:prstGeom prst="line">
                <a:avLst/>
              </a:prstGeom>
              <a:noFill/>
              <a:ln w="9525" cap="rnd" cmpd="sng" algn="ctr">
                <a:solidFill>
                  <a:srgbClr val="5A6478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44" name="直接连接符 143"/>
              <p:cNvCxnSpPr/>
              <p:nvPr/>
            </p:nvCxnSpPr>
            <p:spPr>
              <a:xfrm>
                <a:off x="9676676" y="1562100"/>
                <a:ext cx="0" cy="83344"/>
              </a:xfrm>
              <a:prstGeom prst="line">
                <a:avLst/>
              </a:prstGeom>
              <a:noFill/>
              <a:ln w="9525" cap="rnd" cmpd="sng" algn="ctr">
                <a:solidFill>
                  <a:srgbClr val="5A6478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45" name="直接连接符 144"/>
              <p:cNvCxnSpPr/>
              <p:nvPr/>
            </p:nvCxnSpPr>
            <p:spPr>
              <a:xfrm>
                <a:off x="9738169" y="1562100"/>
                <a:ext cx="0" cy="83344"/>
              </a:xfrm>
              <a:prstGeom prst="line">
                <a:avLst/>
              </a:prstGeom>
              <a:noFill/>
              <a:ln w="9525" cap="rnd" cmpd="sng" algn="ctr">
                <a:solidFill>
                  <a:srgbClr val="5A6478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46" name="直接连接符 145"/>
              <p:cNvCxnSpPr/>
              <p:nvPr/>
            </p:nvCxnSpPr>
            <p:spPr>
              <a:xfrm>
                <a:off x="9799662" y="1562100"/>
                <a:ext cx="0" cy="83344"/>
              </a:xfrm>
              <a:prstGeom prst="line">
                <a:avLst/>
              </a:prstGeom>
              <a:noFill/>
              <a:ln w="9525" cap="rnd" cmpd="sng" algn="ctr">
                <a:solidFill>
                  <a:srgbClr val="5A6478"/>
                </a:solidFill>
                <a:prstDash val="solid"/>
                <a:miter lim="800000"/>
              </a:ln>
              <a:effectLst/>
            </p:spPr>
          </p:cxnSp>
        </p:grpSp>
      </p:grpSp>
      <p:sp>
        <p:nvSpPr>
          <p:cNvPr id="159" name="矩形 158"/>
          <p:cNvSpPr/>
          <p:nvPr/>
        </p:nvSpPr>
        <p:spPr>
          <a:xfrm>
            <a:off x="4758020" y="4796454"/>
            <a:ext cx="80663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buClr>
                <a:srgbClr val="006EA0"/>
              </a:buClr>
            </a:pP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小米兰亭_GB外压缩" panose="03000502000000000000" charset="-122"/>
                <a:ea typeface="小米兰亭_GB外压缩" panose="03000502000000000000" charset="-122"/>
              </a:rPr>
              <a:t>15%</a:t>
            </a:r>
          </a:p>
        </p:txBody>
      </p:sp>
      <p:sp>
        <p:nvSpPr>
          <p:cNvPr id="160" name="矩形 159"/>
          <p:cNvSpPr/>
          <p:nvPr/>
        </p:nvSpPr>
        <p:spPr>
          <a:xfrm>
            <a:off x="1046325" y="1815674"/>
            <a:ext cx="3380486" cy="3407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auto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>
                <a:srgbClr val="006EA0"/>
              </a:buClr>
            </a:pPr>
            <a:r>
              <a:rPr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小米兰亭_GB外压缩" panose="03000502000000000000" charset="-122"/>
                <a:ea typeface="小米兰亭_GB外压缩" panose="03000502000000000000" charset="-122"/>
              </a:rPr>
              <a:t>ENTER YOUR TITLE</a:t>
            </a:r>
            <a:endParaRPr lang="en-US" altLang="zh-CN" sz="1000" dirty="0">
              <a:solidFill>
                <a:schemeClr val="tx1">
                  <a:lumMod val="65000"/>
                  <a:lumOff val="35000"/>
                </a:schemeClr>
              </a:solidFill>
              <a:latin typeface="小米兰亭_GB外压缩" panose="03000502000000000000" charset="-122"/>
              <a:ea typeface="小米兰亭_GB外压缩" panose="03000502000000000000" charset="-122"/>
            </a:endParaRPr>
          </a:p>
        </p:txBody>
      </p:sp>
      <p:sp>
        <p:nvSpPr>
          <p:cNvPr id="161" name="矩形 160"/>
          <p:cNvSpPr/>
          <p:nvPr/>
        </p:nvSpPr>
        <p:spPr>
          <a:xfrm>
            <a:off x="1046325" y="3293599"/>
            <a:ext cx="3380486" cy="3407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auto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>
                <a:srgbClr val="006EA0"/>
              </a:buClr>
            </a:pPr>
            <a:r>
              <a:rPr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小米兰亭_GB外压缩" panose="03000502000000000000" charset="-122"/>
                <a:ea typeface="小米兰亭_GB外压缩" panose="03000502000000000000" charset="-122"/>
              </a:rPr>
              <a:t>ENTER YOUR TITLE</a:t>
            </a:r>
            <a:endParaRPr lang="en-US" altLang="zh-CN" sz="1000" dirty="0">
              <a:solidFill>
                <a:schemeClr val="tx1">
                  <a:lumMod val="65000"/>
                  <a:lumOff val="35000"/>
                </a:schemeClr>
              </a:solidFill>
              <a:latin typeface="小米兰亭_GB外压缩" panose="03000502000000000000" charset="-122"/>
              <a:ea typeface="小米兰亭_GB外压缩" panose="03000502000000000000" charset="-122"/>
            </a:endParaRPr>
          </a:p>
        </p:txBody>
      </p:sp>
      <p:sp>
        <p:nvSpPr>
          <p:cNvPr id="162" name="矩形 161"/>
          <p:cNvSpPr/>
          <p:nvPr/>
        </p:nvSpPr>
        <p:spPr>
          <a:xfrm>
            <a:off x="1046325" y="4622669"/>
            <a:ext cx="3380486" cy="3407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auto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>
                <a:srgbClr val="006EA0"/>
              </a:buClr>
            </a:pPr>
            <a:r>
              <a:rPr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小米兰亭_GB外压缩" panose="03000502000000000000" charset="-122"/>
                <a:ea typeface="小米兰亭_GB外压缩" panose="03000502000000000000" charset="-122"/>
              </a:rPr>
              <a:t>ENTER YOUR TITLE</a:t>
            </a:r>
            <a:endParaRPr lang="en-US" altLang="zh-CN" sz="1000" dirty="0">
              <a:solidFill>
                <a:schemeClr val="tx1">
                  <a:lumMod val="65000"/>
                  <a:lumOff val="35000"/>
                </a:schemeClr>
              </a:solidFill>
              <a:latin typeface="小米兰亭_GB外压缩" panose="03000502000000000000" charset="-122"/>
              <a:ea typeface="小米兰亭_GB外压缩" panose="03000502000000000000" charset="-122"/>
            </a:endParaRPr>
          </a:p>
        </p:txBody>
      </p:sp>
      <p:sp>
        <p:nvSpPr>
          <p:cNvPr id="163" name="矩形 162"/>
          <p:cNvSpPr/>
          <p:nvPr/>
        </p:nvSpPr>
        <p:spPr>
          <a:xfrm>
            <a:off x="1046325" y="2040446"/>
            <a:ext cx="3380486" cy="529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auto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>
                <a:srgbClr val="006EA0"/>
              </a:buClr>
            </a:pPr>
            <a:r>
              <a:rPr lang="zh-CN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小米兰亭_GB外压缩" panose="03000502000000000000" charset="-122"/>
                <a:ea typeface="小米兰亭_GB外压缩" panose="03000502000000000000" charset="-122"/>
              </a:rPr>
              <a:t>为客户服务是我们存在的唯一理由，客户需求是我们发展的原动力。我们坚持以客户为中心，快速响应客户需求</a:t>
            </a:r>
            <a:endParaRPr lang="en-US" altLang="zh-CN" sz="1000" dirty="0">
              <a:solidFill>
                <a:schemeClr val="tx1">
                  <a:lumMod val="65000"/>
                  <a:lumOff val="35000"/>
                </a:schemeClr>
              </a:solidFill>
              <a:latin typeface="小米兰亭_GB外压缩" panose="03000502000000000000" charset="-122"/>
              <a:ea typeface="小米兰亭_GB外压缩" panose="03000502000000000000" charset="-122"/>
            </a:endParaRPr>
          </a:p>
        </p:txBody>
      </p:sp>
      <p:sp>
        <p:nvSpPr>
          <p:cNvPr id="164" name="矩形 163"/>
          <p:cNvSpPr/>
          <p:nvPr/>
        </p:nvSpPr>
        <p:spPr>
          <a:xfrm>
            <a:off x="1046325" y="3518371"/>
            <a:ext cx="3380486" cy="529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auto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>
                <a:srgbClr val="006EA0"/>
              </a:buClr>
            </a:pPr>
            <a:r>
              <a:rPr lang="zh-CN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小米兰亭_GB外压缩" panose="03000502000000000000" charset="-122"/>
                <a:ea typeface="小米兰亭_GB外压缩" panose="03000502000000000000" charset="-122"/>
              </a:rPr>
              <a:t>为客户服务是我们存在的唯一理由，客户需求是我们发展的原动力。我们坚持以客户为中心，快速响应客户需求</a:t>
            </a:r>
            <a:endParaRPr lang="en-US" altLang="zh-CN" sz="1000" dirty="0">
              <a:solidFill>
                <a:schemeClr val="tx1">
                  <a:lumMod val="65000"/>
                  <a:lumOff val="35000"/>
                </a:schemeClr>
              </a:solidFill>
              <a:latin typeface="小米兰亭_GB外压缩" panose="03000502000000000000" charset="-122"/>
              <a:ea typeface="小米兰亭_GB外压缩" panose="03000502000000000000" charset="-122"/>
            </a:endParaRPr>
          </a:p>
        </p:txBody>
      </p:sp>
      <p:sp>
        <p:nvSpPr>
          <p:cNvPr id="165" name="矩形 164"/>
          <p:cNvSpPr/>
          <p:nvPr/>
        </p:nvSpPr>
        <p:spPr>
          <a:xfrm>
            <a:off x="1046325" y="4847441"/>
            <a:ext cx="3380486" cy="529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auto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>
                <a:srgbClr val="006EA0"/>
              </a:buClr>
            </a:pPr>
            <a:r>
              <a:rPr lang="zh-CN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小米兰亭_GB外压缩" panose="03000502000000000000" charset="-122"/>
                <a:ea typeface="小米兰亭_GB外压缩" panose="03000502000000000000" charset="-122"/>
              </a:rPr>
              <a:t>为客户服务是我们存在的唯一理由，客户需求是我们发展的原动力。我们坚持以客户为中心，快速响应客户需求</a:t>
            </a:r>
            <a:endParaRPr lang="en-US" altLang="zh-CN" sz="1000" dirty="0">
              <a:solidFill>
                <a:schemeClr val="tx1">
                  <a:lumMod val="65000"/>
                  <a:lumOff val="35000"/>
                </a:schemeClr>
              </a:solidFill>
              <a:latin typeface="小米兰亭_GB外压缩" panose="03000502000000000000" charset="-122"/>
              <a:ea typeface="小米兰亭_GB外压缩" panose="03000502000000000000" charset="-122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文本占位符 16"/>
          <p:cNvSpPr txBox="1"/>
          <p:nvPr/>
        </p:nvSpPr>
        <p:spPr>
          <a:xfrm>
            <a:off x="866488" y="103387"/>
            <a:ext cx="5737026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altLang="zh-CN" sz="3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913765"/>
            <a:r>
              <a:rPr lang="zh-CN" altLang="en-US" dirty="0">
                <a:solidFill>
                  <a:schemeClr val="bg1"/>
                </a:solidFill>
              </a:rPr>
              <a:t>赠送图表页</a:t>
            </a:r>
          </a:p>
        </p:txBody>
      </p:sp>
      <p:grpSp>
        <p:nvGrpSpPr>
          <p:cNvPr id="43" name="原创设计师QQ598969553      _12"/>
          <p:cNvGrpSpPr/>
          <p:nvPr/>
        </p:nvGrpSpPr>
        <p:grpSpPr bwMode="auto">
          <a:xfrm>
            <a:off x="1725085" y="4412217"/>
            <a:ext cx="2838449" cy="1331384"/>
            <a:chOff x="2799925" y="3629191"/>
            <a:chExt cx="2128463" cy="998390"/>
          </a:xfrm>
        </p:grpSpPr>
        <p:sp>
          <p:nvSpPr>
            <p:cNvPr id="44" name="Content Placeholder 2"/>
            <p:cNvSpPr txBox="1"/>
            <p:nvPr/>
          </p:nvSpPr>
          <p:spPr>
            <a:xfrm>
              <a:off x="2809448" y="3840298"/>
              <a:ext cx="2118940" cy="787283"/>
            </a:xfrm>
            <a:prstGeom prst="rect">
              <a:avLst/>
            </a:prstGeom>
          </p:spPr>
          <p:txBody>
            <a:bodyPr/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2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1450340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en-US" altLang="zh-CN" sz="12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There are many variations of passages of Lorem available, but the majority have suffered alteration in some form, by</a:t>
              </a:r>
              <a:endParaRPr lang="en-US" altLang="zh-CN" sz="1200" dirty="0">
                <a:solidFill>
                  <a:schemeClr val="tx1">
                    <a:lumMod val="95000"/>
                    <a:lumOff val="5000"/>
                  </a:schemeClr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5" name="文本框 44"/>
            <p:cNvSpPr txBox="1"/>
            <p:nvPr/>
          </p:nvSpPr>
          <p:spPr>
            <a:xfrm>
              <a:off x="2799925" y="3629191"/>
              <a:ext cx="2128463" cy="25387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defTabSz="91376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  <a:ea typeface="+mn-ea"/>
                </a:rPr>
                <a:t>Lorem ipsum</a:t>
              </a:r>
              <a:endParaRPr lang="zh-CN" alt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</a:endParaRPr>
            </a:p>
          </p:txBody>
        </p:sp>
      </p:grpSp>
      <p:grpSp>
        <p:nvGrpSpPr>
          <p:cNvPr id="46" name="原创设计师QQ598969553      _13"/>
          <p:cNvGrpSpPr/>
          <p:nvPr/>
        </p:nvGrpSpPr>
        <p:grpSpPr bwMode="auto">
          <a:xfrm>
            <a:off x="5532967" y="4412217"/>
            <a:ext cx="2836333" cy="1331384"/>
            <a:chOff x="2799925" y="3629191"/>
            <a:chExt cx="2128463" cy="998390"/>
          </a:xfrm>
        </p:grpSpPr>
        <p:sp>
          <p:nvSpPr>
            <p:cNvPr id="47" name="Content Placeholder 2"/>
            <p:cNvSpPr txBox="1"/>
            <p:nvPr/>
          </p:nvSpPr>
          <p:spPr>
            <a:xfrm>
              <a:off x="2809455" y="3840298"/>
              <a:ext cx="2118933" cy="787283"/>
            </a:xfrm>
            <a:prstGeom prst="rect">
              <a:avLst/>
            </a:prstGeom>
          </p:spPr>
          <p:txBody>
            <a:bodyPr/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2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1450340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en-US" altLang="zh-CN" sz="12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There are many variations of passages of Lorem available, but the majority have suffered alteration in some form, by</a:t>
              </a:r>
              <a:endParaRPr lang="en-US" altLang="zh-CN" sz="1200" dirty="0">
                <a:solidFill>
                  <a:schemeClr val="tx1">
                    <a:lumMod val="95000"/>
                    <a:lumOff val="5000"/>
                  </a:schemeClr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8" name="文本框 47"/>
            <p:cNvSpPr txBox="1"/>
            <p:nvPr/>
          </p:nvSpPr>
          <p:spPr>
            <a:xfrm>
              <a:off x="2799925" y="3629191"/>
              <a:ext cx="2128463" cy="25387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defTabSz="91376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  <a:ea typeface="+mn-ea"/>
                </a:rPr>
                <a:t>Lorem ipsum</a:t>
              </a:r>
              <a:endParaRPr lang="zh-CN" alt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</a:endParaRPr>
            </a:p>
          </p:txBody>
        </p:sp>
      </p:grpSp>
      <p:grpSp>
        <p:nvGrpSpPr>
          <p:cNvPr id="49" name="原创设计师QQ598969553      _14"/>
          <p:cNvGrpSpPr/>
          <p:nvPr/>
        </p:nvGrpSpPr>
        <p:grpSpPr bwMode="auto">
          <a:xfrm>
            <a:off x="7427385" y="1749451"/>
            <a:ext cx="2846916" cy="1259305"/>
            <a:chOff x="2809471" y="4018452"/>
            <a:chExt cx="2133938" cy="944350"/>
          </a:xfrm>
        </p:grpSpPr>
        <p:sp>
          <p:nvSpPr>
            <p:cNvPr id="50" name="Content Placeholder 2"/>
            <p:cNvSpPr txBox="1"/>
            <p:nvPr/>
          </p:nvSpPr>
          <p:spPr>
            <a:xfrm>
              <a:off x="2823750" y="4018452"/>
              <a:ext cx="2119659" cy="709516"/>
            </a:xfrm>
            <a:prstGeom prst="rect">
              <a:avLst/>
            </a:prstGeom>
          </p:spPr>
          <p:txBody>
            <a:bodyPr/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2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1450340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en-US" altLang="zh-CN" sz="12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There are many variations of passages of Lorem available, but the majority have suffered alteration in some form, by</a:t>
              </a:r>
              <a:endParaRPr lang="en-US" altLang="zh-CN" sz="1200" dirty="0">
                <a:solidFill>
                  <a:schemeClr val="tx1">
                    <a:lumMod val="95000"/>
                    <a:lumOff val="5000"/>
                  </a:schemeClr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1" name="文本框 50"/>
            <p:cNvSpPr txBox="1"/>
            <p:nvPr/>
          </p:nvSpPr>
          <p:spPr>
            <a:xfrm>
              <a:off x="2809471" y="4708921"/>
              <a:ext cx="2129179" cy="25388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defTabSz="91376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  <a:ea typeface="+mn-ea"/>
                </a:rPr>
                <a:t>Lorem ipsum</a:t>
              </a:r>
              <a:endParaRPr lang="zh-CN" alt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</a:endParaRPr>
            </a:p>
          </p:txBody>
        </p:sp>
      </p:grpSp>
      <p:grpSp>
        <p:nvGrpSpPr>
          <p:cNvPr id="52" name="原创设计师QQ598969553      _15"/>
          <p:cNvGrpSpPr/>
          <p:nvPr/>
        </p:nvGrpSpPr>
        <p:grpSpPr bwMode="auto">
          <a:xfrm>
            <a:off x="3625851" y="1749451"/>
            <a:ext cx="2844800" cy="1259305"/>
            <a:chOff x="2809471" y="4018452"/>
            <a:chExt cx="2133938" cy="944350"/>
          </a:xfrm>
        </p:grpSpPr>
        <p:sp>
          <p:nvSpPr>
            <p:cNvPr id="53" name="Content Placeholder 2"/>
            <p:cNvSpPr txBox="1"/>
            <p:nvPr/>
          </p:nvSpPr>
          <p:spPr>
            <a:xfrm>
              <a:off x="2823760" y="4018452"/>
              <a:ext cx="2119649" cy="709516"/>
            </a:xfrm>
            <a:prstGeom prst="rect">
              <a:avLst/>
            </a:prstGeom>
          </p:spPr>
          <p:txBody>
            <a:bodyPr/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2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1450340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en-US" altLang="zh-CN" sz="12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There are many variations of passages of Lorem available, but the majority have suffered alteration in some form, by</a:t>
              </a:r>
              <a:endParaRPr lang="en-US" altLang="zh-CN" sz="1200" dirty="0">
                <a:solidFill>
                  <a:schemeClr val="tx1">
                    <a:lumMod val="95000"/>
                    <a:lumOff val="5000"/>
                  </a:schemeClr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4" name="文本框 53"/>
            <p:cNvSpPr txBox="1"/>
            <p:nvPr/>
          </p:nvSpPr>
          <p:spPr>
            <a:xfrm>
              <a:off x="2809471" y="4708921"/>
              <a:ext cx="2129174" cy="25388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defTabSz="91376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  <a:ea typeface="+mn-ea"/>
                </a:rPr>
                <a:t>Lorem ipsum</a:t>
              </a:r>
              <a:endParaRPr lang="zh-CN" alt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</a:endParaRPr>
            </a:p>
          </p:txBody>
        </p:sp>
      </p:grpSp>
      <p:grpSp>
        <p:nvGrpSpPr>
          <p:cNvPr id="55" name="原创设计师QQ598969553      _16"/>
          <p:cNvGrpSpPr/>
          <p:nvPr/>
        </p:nvGrpSpPr>
        <p:grpSpPr bwMode="auto">
          <a:xfrm>
            <a:off x="-184150" y="1749451"/>
            <a:ext cx="2844801" cy="1259305"/>
            <a:chOff x="2809471" y="4018452"/>
            <a:chExt cx="2133938" cy="944350"/>
          </a:xfrm>
        </p:grpSpPr>
        <p:sp>
          <p:nvSpPr>
            <p:cNvPr id="56" name="Content Placeholder 2"/>
            <p:cNvSpPr txBox="1"/>
            <p:nvPr/>
          </p:nvSpPr>
          <p:spPr>
            <a:xfrm>
              <a:off x="2823761" y="4018452"/>
              <a:ext cx="2119648" cy="709516"/>
            </a:xfrm>
            <a:prstGeom prst="rect">
              <a:avLst/>
            </a:prstGeom>
          </p:spPr>
          <p:txBody>
            <a:bodyPr/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2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1450340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en-US" altLang="zh-CN" sz="12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There are many variations of passages of Lorem available, but the majority have suffered alteration in some form, by</a:t>
              </a:r>
              <a:endParaRPr lang="en-US" altLang="zh-CN" sz="1200" dirty="0">
                <a:solidFill>
                  <a:schemeClr val="tx1">
                    <a:lumMod val="95000"/>
                    <a:lumOff val="5000"/>
                  </a:schemeClr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7" name="文本框 56"/>
            <p:cNvSpPr txBox="1"/>
            <p:nvPr/>
          </p:nvSpPr>
          <p:spPr>
            <a:xfrm>
              <a:off x="2809471" y="4708921"/>
              <a:ext cx="2129174" cy="25388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defTabSz="91376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  <a:ea typeface="+mn-ea"/>
                </a:rPr>
                <a:t>Lorem ipsum</a:t>
              </a:r>
              <a:endParaRPr lang="zh-CN" alt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0" y="3142217"/>
            <a:ext cx="12192000" cy="1172634"/>
            <a:chOff x="0" y="3142217"/>
            <a:chExt cx="12192000" cy="1172634"/>
          </a:xfrm>
        </p:grpSpPr>
        <p:cxnSp>
          <p:nvCxnSpPr>
            <p:cNvPr id="32" name="原创设计师QQ598969553      _1"/>
            <p:cNvCxnSpPr/>
            <p:nvPr>
              <p:custDataLst>
                <p:tags r:id="rId1"/>
              </p:custDataLst>
            </p:nvPr>
          </p:nvCxnSpPr>
          <p:spPr>
            <a:xfrm>
              <a:off x="0" y="3726417"/>
              <a:ext cx="12192000" cy="0"/>
            </a:xfrm>
            <a:prstGeom prst="line">
              <a:avLst/>
            </a:prstGeom>
            <a:ln w="285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原创设计师QQ598969553      _2"/>
            <p:cNvSpPr/>
            <p:nvPr>
              <p:custDataLst>
                <p:tags r:id="rId2"/>
              </p:custDataLst>
            </p:nvPr>
          </p:nvSpPr>
          <p:spPr>
            <a:xfrm>
              <a:off x="1130301" y="3626935"/>
              <a:ext cx="218017" cy="220133"/>
            </a:xfrm>
            <a:prstGeom prst="ellipse">
              <a:avLst/>
            </a:prstGeom>
            <a:solidFill>
              <a:srgbClr val="21A247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normAutofit/>
            </a:bodyPr>
            <a:lstStyle/>
            <a:p>
              <a:pPr algn="ctr" eaLnBrk="1" hangingPunct="1">
                <a:lnSpc>
                  <a:spcPct val="80000"/>
                </a:lnSpc>
              </a:pPr>
              <a:endParaRPr lang="zh-CN" altLang="en-US" sz="40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cxnSp>
          <p:nvCxnSpPr>
            <p:cNvPr id="34" name="原创设计师QQ598969553      _3"/>
            <p:cNvCxnSpPr>
              <a:stCxn id="33" idx="0"/>
            </p:cNvCxnSpPr>
            <p:nvPr>
              <p:custDataLst>
                <p:tags r:id="rId3"/>
              </p:custDataLst>
            </p:nvPr>
          </p:nvCxnSpPr>
          <p:spPr>
            <a:xfrm flipH="1" flipV="1">
              <a:off x="1238251" y="3142217"/>
              <a:ext cx="0" cy="484717"/>
            </a:xfrm>
            <a:prstGeom prst="straightConnector1">
              <a:avLst/>
            </a:prstGeom>
            <a:ln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原创设计师QQ598969553      _4"/>
            <p:cNvSpPr/>
            <p:nvPr>
              <p:custDataLst>
                <p:tags r:id="rId4"/>
              </p:custDataLst>
            </p:nvPr>
          </p:nvSpPr>
          <p:spPr>
            <a:xfrm>
              <a:off x="4938184" y="3626935"/>
              <a:ext cx="220133" cy="220133"/>
            </a:xfrm>
            <a:prstGeom prst="ellipse">
              <a:avLst/>
            </a:prstGeom>
            <a:solidFill>
              <a:srgbClr val="21A247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normAutofit/>
            </a:bodyPr>
            <a:lstStyle/>
            <a:p>
              <a:pPr algn="ctr" eaLnBrk="1" hangingPunct="1">
                <a:lnSpc>
                  <a:spcPct val="80000"/>
                </a:lnSpc>
              </a:pPr>
              <a:endParaRPr lang="zh-CN" altLang="en-US" sz="40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cxnSp>
          <p:nvCxnSpPr>
            <p:cNvPr id="36" name="原创设计师QQ598969553      _5"/>
            <p:cNvCxnSpPr>
              <a:stCxn id="35" idx="0"/>
            </p:cNvCxnSpPr>
            <p:nvPr>
              <p:custDataLst>
                <p:tags r:id="rId5"/>
              </p:custDataLst>
            </p:nvPr>
          </p:nvCxnSpPr>
          <p:spPr>
            <a:xfrm flipV="1">
              <a:off x="5048251" y="3142217"/>
              <a:ext cx="0" cy="484717"/>
            </a:xfrm>
            <a:prstGeom prst="straightConnector1">
              <a:avLst/>
            </a:prstGeom>
            <a:ln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原创设计师QQ598969553      _6"/>
            <p:cNvSpPr/>
            <p:nvPr>
              <p:custDataLst>
                <p:tags r:id="rId6"/>
              </p:custDataLst>
            </p:nvPr>
          </p:nvSpPr>
          <p:spPr>
            <a:xfrm>
              <a:off x="8746067" y="3626935"/>
              <a:ext cx="220133" cy="220133"/>
            </a:xfrm>
            <a:prstGeom prst="ellipse">
              <a:avLst/>
            </a:prstGeom>
            <a:solidFill>
              <a:srgbClr val="21A247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normAutofit/>
            </a:bodyPr>
            <a:lstStyle/>
            <a:p>
              <a:pPr algn="ctr" eaLnBrk="1" hangingPunct="1">
                <a:lnSpc>
                  <a:spcPct val="80000"/>
                </a:lnSpc>
              </a:pPr>
              <a:endParaRPr lang="zh-CN" altLang="en-US" sz="40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cxnSp>
          <p:nvCxnSpPr>
            <p:cNvPr id="38" name="原创设计师QQ598969553      _7"/>
            <p:cNvCxnSpPr>
              <a:stCxn id="37" idx="0"/>
            </p:cNvCxnSpPr>
            <p:nvPr>
              <p:custDataLst>
                <p:tags r:id="rId7"/>
              </p:custDataLst>
            </p:nvPr>
          </p:nvCxnSpPr>
          <p:spPr>
            <a:xfrm flipV="1">
              <a:off x="8856133" y="3142217"/>
              <a:ext cx="0" cy="484717"/>
            </a:xfrm>
            <a:prstGeom prst="straightConnector1">
              <a:avLst/>
            </a:prstGeom>
            <a:ln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原创设计师QQ598969553      _8"/>
            <p:cNvSpPr/>
            <p:nvPr>
              <p:custDataLst>
                <p:tags r:id="rId8"/>
              </p:custDataLst>
            </p:nvPr>
          </p:nvSpPr>
          <p:spPr>
            <a:xfrm flipV="1">
              <a:off x="3033184" y="3607884"/>
              <a:ext cx="220133" cy="222251"/>
            </a:xfrm>
            <a:prstGeom prst="ellipse">
              <a:avLst/>
            </a:prstGeom>
            <a:solidFill>
              <a:srgbClr val="21A247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normAutofit/>
            </a:bodyPr>
            <a:lstStyle/>
            <a:p>
              <a:pPr algn="ctr" eaLnBrk="1" hangingPunct="1">
                <a:lnSpc>
                  <a:spcPct val="80000"/>
                </a:lnSpc>
              </a:pPr>
              <a:endParaRPr lang="zh-CN" altLang="en-US" sz="40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cxnSp>
          <p:nvCxnSpPr>
            <p:cNvPr id="40" name="原创设计师QQ598969553      _9"/>
            <p:cNvCxnSpPr>
              <a:stCxn id="39" idx="0"/>
            </p:cNvCxnSpPr>
            <p:nvPr>
              <p:custDataLst>
                <p:tags r:id="rId9"/>
              </p:custDataLst>
            </p:nvPr>
          </p:nvCxnSpPr>
          <p:spPr>
            <a:xfrm flipH="1">
              <a:off x="3143251" y="3830135"/>
              <a:ext cx="0" cy="484716"/>
            </a:xfrm>
            <a:prstGeom prst="straightConnector1">
              <a:avLst/>
            </a:prstGeom>
            <a:ln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原创设计师QQ598969553      _10"/>
            <p:cNvSpPr/>
            <p:nvPr>
              <p:custDataLst>
                <p:tags r:id="rId10"/>
              </p:custDataLst>
            </p:nvPr>
          </p:nvSpPr>
          <p:spPr>
            <a:xfrm flipV="1">
              <a:off x="6843184" y="3607884"/>
              <a:ext cx="218016" cy="222251"/>
            </a:xfrm>
            <a:prstGeom prst="ellipse">
              <a:avLst/>
            </a:prstGeom>
            <a:solidFill>
              <a:srgbClr val="21A247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normAutofit/>
            </a:bodyPr>
            <a:lstStyle/>
            <a:p>
              <a:pPr algn="ctr" eaLnBrk="1" hangingPunct="1">
                <a:lnSpc>
                  <a:spcPct val="80000"/>
                </a:lnSpc>
              </a:pPr>
              <a:endParaRPr lang="zh-CN" altLang="en-US" sz="40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cxnSp>
          <p:nvCxnSpPr>
            <p:cNvPr id="42" name="原创设计师QQ598969553      _11"/>
            <p:cNvCxnSpPr>
              <a:stCxn id="41" idx="0"/>
            </p:cNvCxnSpPr>
            <p:nvPr>
              <p:custDataLst>
                <p:tags r:id="rId11"/>
              </p:custDataLst>
            </p:nvPr>
          </p:nvCxnSpPr>
          <p:spPr>
            <a:xfrm flipH="1">
              <a:off x="6951133" y="3830135"/>
              <a:ext cx="0" cy="484716"/>
            </a:xfrm>
            <a:prstGeom prst="straightConnector1">
              <a:avLst/>
            </a:prstGeom>
            <a:ln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原创设计师QQ598969553      _17"/>
            <p:cNvSpPr/>
            <p:nvPr>
              <p:custDataLst>
                <p:tags r:id="rId12"/>
              </p:custDataLst>
            </p:nvPr>
          </p:nvSpPr>
          <p:spPr>
            <a:xfrm flipV="1">
              <a:off x="10471151" y="3607884"/>
              <a:ext cx="218016" cy="222251"/>
            </a:xfrm>
            <a:prstGeom prst="ellipse">
              <a:avLst/>
            </a:prstGeom>
            <a:solidFill>
              <a:srgbClr val="21A247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normAutofit/>
            </a:bodyPr>
            <a:lstStyle/>
            <a:p>
              <a:pPr algn="ctr" eaLnBrk="1" hangingPunct="1">
                <a:lnSpc>
                  <a:spcPct val="80000"/>
                </a:lnSpc>
              </a:pPr>
              <a:endParaRPr lang="zh-CN" altLang="en-US" sz="40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cxnSp>
          <p:nvCxnSpPr>
            <p:cNvPr id="59" name="原创设计师QQ598969553      _18"/>
            <p:cNvCxnSpPr>
              <a:stCxn id="58" idx="0"/>
            </p:cNvCxnSpPr>
            <p:nvPr>
              <p:custDataLst>
                <p:tags r:id="rId13"/>
              </p:custDataLst>
            </p:nvPr>
          </p:nvCxnSpPr>
          <p:spPr>
            <a:xfrm flipH="1">
              <a:off x="10579100" y="3830135"/>
              <a:ext cx="0" cy="484716"/>
            </a:xfrm>
            <a:prstGeom prst="straightConnector1">
              <a:avLst/>
            </a:prstGeom>
            <a:ln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0" name="原创设计师QQ598969553      _19"/>
          <p:cNvGrpSpPr/>
          <p:nvPr/>
        </p:nvGrpSpPr>
        <p:grpSpPr bwMode="auto">
          <a:xfrm>
            <a:off x="9160934" y="4412217"/>
            <a:ext cx="2836333" cy="1331384"/>
            <a:chOff x="2799925" y="3629191"/>
            <a:chExt cx="2128463" cy="998390"/>
          </a:xfrm>
        </p:grpSpPr>
        <p:sp>
          <p:nvSpPr>
            <p:cNvPr id="61" name="Content Placeholder 2"/>
            <p:cNvSpPr txBox="1"/>
            <p:nvPr/>
          </p:nvSpPr>
          <p:spPr>
            <a:xfrm>
              <a:off x="2809455" y="3840298"/>
              <a:ext cx="2118933" cy="787283"/>
            </a:xfrm>
            <a:prstGeom prst="rect">
              <a:avLst/>
            </a:prstGeom>
          </p:spPr>
          <p:txBody>
            <a:bodyPr/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2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1450340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en-US" altLang="zh-CN" sz="12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There are many variations of passages of Lorem available, but the majority have suffered alteration in some form, by</a:t>
              </a:r>
              <a:endParaRPr lang="en-US" altLang="zh-CN" sz="1200" dirty="0">
                <a:solidFill>
                  <a:schemeClr val="tx1">
                    <a:lumMod val="95000"/>
                    <a:lumOff val="5000"/>
                  </a:schemeClr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2" name="文本框 61"/>
            <p:cNvSpPr txBox="1"/>
            <p:nvPr/>
          </p:nvSpPr>
          <p:spPr>
            <a:xfrm>
              <a:off x="2799925" y="3629191"/>
              <a:ext cx="2128463" cy="25387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defTabSz="91376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  <a:ea typeface="+mn-ea"/>
                </a:rPr>
                <a:t>Lorem ipsum</a:t>
              </a:r>
              <a:endParaRPr lang="zh-CN" alt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</a:endParaRPr>
            </a:p>
          </p:txBody>
        </p:sp>
      </p:grp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文本占位符 16"/>
          <p:cNvSpPr txBox="1"/>
          <p:nvPr/>
        </p:nvSpPr>
        <p:spPr>
          <a:xfrm>
            <a:off x="866488" y="103387"/>
            <a:ext cx="5737026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altLang="zh-CN" sz="3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913765"/>
            <a:r>
              <a:rPr lang="zh-CN" altLang="en-US" dirty="0">
                <a:solidFill>
                  <a:schemeClr val="bg1"/>
                </a:solidFill>
              </a:rPr>
              <a:t>赠送图表页</a:t>
            </a:r>
          </a:p>
        </p:txBody>
      </p:sp>
      <p:graphicFrame>
        <p:nvGraphicFramePr>
          <p:cNvPr id="3" name="表格 2"/>
          <p:cNvGraphicFramePr>
            <a:graphicFrameLocks noGrp="1"/>
          </p:cNvGraphicFramePr>
          <p:nvPr/>
        </p:nvGraphicFramePr>
        <p:xfrm>
          <a:off x="596896" y="2040468"/>
          <a:ext cx="10998201" cy="3461171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336805"/>
                <a:gridCol w="721783"/>
                <a:gridCol w="721783"/>
                <a:gridCol w="721783"/>
                <a:gridCol w="721783"/>
                <a:gridCol w="721783"/>
                <a:gridCol w="721783"/>
                <a:gridCol w="721783"/>
                <a:gridCol w="721783"/>
                <a:gridCol w="721783"/>
                <a:gridCol w="721783"/>
                <a:gridCol w="721783"/>
                <a:gridCol w="721783"/>
              </a:tblGrid>
              <a:tr h="494453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300" dirty="0"/>
                        <a:t>计划项目</a:t>
                      </a:r>
                      <a:endParaRPr lang="zh-CN" altLang="en-US" sz="13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1920" marR="121920" marT="60960" marB="60960" anchor="ctr">
                    <a:solidFill>
                      <a:srgbClr val="0099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300" dirty="0"/>
                        <a:t>JAN</a:t>
                      </a:r>
                      <a:endParaRPr lang="zh-CN" altLang="en-US" sz="13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1920" marR="121920" marT="60960" marB="60960" anchor="ctr">
                    <a:solidFill>
                      <a:srgbClr val="0099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300" dirty="0"/>
                        <a:t>FEB</a:t>
                      </a:r>
                      <a:endParaRPr lang="zh-CN" altLang="en-US" sz="13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1920" marR="121920" marT="60960" marB="60960" anchor="ctr">
                    <a:solidFill>
                      <a:srgbClr val="0099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300" dirty="0"/>
                        <a:t>MAR</a:t>
                      </a:r>
                      <a:endParaRPr lang="zh-CN" altLang="en-US" sz="13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1920" marR="121920" marT="60960" marB="60960" anchor="ctr">
                    <a:solidFill>
                      <a:srgbClr val="0099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300" dirty="0"/>
                        <a:t>APR</a:t>
                      </a:r>
                      <a:endParaRPr lang="zh-CN" altLang="en-US" sz="13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1920" marR="121920" marT="60960" marB="60960" anchor="ctr">
                    <a:solidFill>
                      <a:srgbClr val="0099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300" dirty="0"/>
                        <a:t>MAY</a:t>
                      </a:r>
                      <a:endParaRPr lang="zh-CN" altLang="en-US" sz="13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1920" marR="121920" marT="60960" marB="60960" anchor="ctr">
                    <a:solidFill>
                      <a:srgbClr val="0099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300" dirty="0"/>
                        <a:t>JUN</a:t>
                      </a:r>
                      <a:endParaRPr lang="zh-CN" altLang="en-US" sz="13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1920" marR="121920" marT="60960" marB="60960" anchor="ctr">
                    <a:solidFill>
                      <a:srgbClr val="0099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300" dirty="0"/>
                        <a:t>JUL</a:t>
                      </a:r>
                      <a:endParaRPr lang="zh-CN" altLang="en-US" sz="13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1920" marR="121920" marT="60960" marB="60960" anchor="ctr">
                    <a:solidFill>
                      <a:srgbClr val="0099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300" dirty="0"/>
                        <a:t>AUG</a:t>
                      </a:r>
                      <a:endParaRPr lang="zh-CN" altLang="en-US" sz="13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1920" marR="121920" marT="60960" marB="60960" anchor="ctr">
                    <a:solidFill>
                      <a:srgbClr val="0099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300" dirty="0"/>
                        <a:t>SEP</a:t>
                      </a:r>
                      <a:endParaRPr lang="zh-CN" altLang="en-US" sz="13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1920" marR="121920" marT="60960" marB="60960" anchor="ctr">
                    <a:solidFill>
                      <a:srgbClr val="0099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300" dirty="0"/>
                        <a:t>OCT</a:t>
                      </a:r>
                      <a:endParaRPr lang="zh-CN" altLang="en-US" sz="13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1920" marR="121920" marT="60960" marB="60960" anchor="ctr">
                    <a:solidFill>
                      <a:srgbClr val="0099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300" dirty="0"/>
                        <a:t>NOV</a:t>
                      </a:r>
                      <a:endParaRPr lang="zh-CN" altLang="en-US" sz="13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1920" marR="121920" marT="60960" marB="60960" anchor="ctr">
                    <a:solidFill>
                      <a:srgbClr val="0099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300" dirty="0"/>
                        <a:t>DEC</a:t>
                      </a:r>
                      <a:endParaRPr lang="zh-CN" altLang="en-US" sz="13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1920" marR="121920" marT="60960" marB="60960" anchor="ctr">
                    <a:solidFill>
                      <a:srgbClr val="009999"/>
                    </a:solidFill>
                  </a:tcPr>
                </a:tc>
              </a:tr>
              <a:tr h="494453">
                <a:tc>
                  <a:txBody>
                    <a:bodyPr/>
                    <a:lstStyle/>
                    <a:p>
                      <a:pPr algn="l"/>
                      <a:r>
                        <a:rPr lang="en-US" altLang="zh-CN" sz="1300" dirty="0"/>
                        <a:t>Development Meeting</a:t>
                      </a:r>
                      <a:endParaRPr lang="zh-CN" altLang="en-US" sz="1300" dirty="0">
                        <a:solidFill>
                          <a:schemeClr val="accent3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l"/>
                      <a:endParaRPr lang="zh-CN" altLang="en-US" sz="13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l"/>
                      <a:endParaRPr lang="zh-CN" altLang="en-US" sz="13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l"/>
                      <a:endParaRPr lang="zh-CN" altLang="en-US" sz="13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l"/>
                      <a:endParaRPr lang="zh-CN" altLang="en-US" sz="13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l"/>
                      <a:endParaRPr lang="zh-CN" altLang="en-US" sz="13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l"/>
                      <a:endParaRPr lang="zh-CN" altLang="en-US" sz="13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l"/>
                      <a:endParaRPr lang="zh-CN" altLang="en-US" sz="13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l"/>
                      <a:endParaRPr lang="zh-CN" altLang="en-US" sz="13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l"/>
                      <a:endParaRPr lang="zh-CN" altLang="en-US" sz="13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l"/>
                      <a:endParaRPr lang="zh-CN" altLang="en-US" sz="13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l"/>
                      <a:endParaRPr lang="zh-CN" altLang="en-US" sz="13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l"/>
                      <a:endParaRPr lang="zh-CN" altLang="en-US" sz="13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1920" marR="121920" marT="60960" marB="60960" anchor="ctr"/>
                </a:tc>
              </a:tr>
              <a:tr h="494453">
                <a:tc>
                  <a:txBody>
                    <a:bodyPr/>
                    <a:lstStyle/>
                    <a:p>
                      <a:pPr algn="l"/>
                      <a:r>
                        <a:rPr lang="en-US" altLang="zh-CN" sz="1300" dirty="0"/>
                        <a:t>Concept</a:t>
                      </a:r>
                      <a:endParaRPr lang="zh-CN" altLang="en-US" sz="1300" dirty="0">
                        <a:solidFill>
                          <a:schemeClr val="accent3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l"/>
                      <a:endParaRPr lang="zh-CN" altLang="en-US" sz="13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l"/>
                      <a:endParaRPr lang="zh-CN" altLang="en-US" sz="13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l"/>
                      <a:endParaRPr lang="zh-CN" altLang="en-US" sz="13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l"/>
                      <a:endParaRPr lang="zh-CN" altLang="en-US" sz="13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l"/>
                      <a:endParaRPr lang="zh-CN" altLang="en-US" sz="13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l"/>
                      <a:endParaRPr lang="zh-CN" altLang="en-US" sz="13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l"/>
                      <a:endParaRPr lang="zh-CN" altLang="en-US" sz="13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l"/>
                      <a:endParaRPr lang="zh-CN" altLang="en-US" sz="13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l"/>
                      <a:endParaRPr lang="zh-CN" altLang="en-US" sz="13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l"/>
                      <a:endParaRPr lang="zh-CN" altLang="en-US" sz="13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l"/>
                      <a:endParaRPr lang="zh-CN" altLang="en-US" sz="13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l"/>
                      <a:endParaRPr lang="zh-CN" altLang="en-US" sz="13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1920" marR="121920" marT="60960" marB="60960" anchor="ctr"/>
                </a:tc>
              </a:tr>
              <a:tr h="494453">
                <a:tc>
                  <a:txBody>
                    <a:bodyPr/>
                    <a:lstStyle/>
                    <a:p>
                      <a:pPr algn="l"/>
                      <a:r>
                        <a:rPr lang="en-US" altLang="zh-CN" sz="1300" dirty="0"/>
                        <a:t>Sketching</a:t>
                      </a:r>
                      <a:endParaRPr lang="zh-CN" altLang="en-US" sz="1300" dirty="0">
                        <a:solidFill>
                          <a:schemeClr val="accent3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l"/>
                      <a:endParaRPr lang="zh-CN" altLang="en-US" sz="13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l"/>
                      <a:endParaRPr lang="zh-CN" altLang="en-US" sz="13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l"/>
                      <a:endParaRPr lang="zh-CN" altLang="en-US" sz="13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l"/>
                      <a:endParaRPr lang="zh-CN" altLang="en-US" sz="13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l"/>
                      <a:endParaRPr lang="zh-CN" altLang="en-US" sz="13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l"/>
                      <a:endParaRPr lang="zh-CN" altLang="en-US" sz="13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l"/>
                      <a:endParaRPr lang="zh-CN" altLang="en-US" sz="13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l"/>
                      <a:endParaRPr lang="zh-CN" altLang="en-US" sz="13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l"/>
                      <a:endParaRPr lang="zh-CN" altLang="en-US" sz="13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l"/>
                      <a:endParaRPr lang="zh-CN" altLang="en-US" sz="13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l"/>
                      <a:endParaRPr lang="zh-CN" altLang="en-US" sz="13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l"/>
                      <a:endParaRPr lang="zh-CN" altLang="en-US" sz="13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1920" marR="121920" marT="60960" marB="60960" anchor="ctr"/>
                </a:tc>
              </a:tr>
              <a:tr h="494453">
                <a:tc>
                  <a:txBody>
                    <a:bodyPr/>
                    <a:lstStyle/>
                    <a:p>
                      <a:pPr algn="l"/>
                      <a:r>
                        <a:rPr lang="en-US" altLang="zh-CN" sz="1300" dirty="0"/>
                        <a:t>Design &amp;</a:t>
                      </a:r>
                      <a:r>
                        <a:rPr lang="en-US" altLang="zh-CN" sz="1300" baseline="0" dirty="0"/>
                        <a:t> Development</a:t>
                      </a:r>
                      <a:endParaRPr lang="zh-CN" altLang="en-US" sz="1300" dirty="0">
                        <a:solidFill>
                          <a:schemeClr val="accent3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l"/>
                      <a:endParaRPr lang="zh-CN" altLang="en-US" sz="13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l"/>
                      <a:endParaRPr lang="zh-CN" altLang="en-US" sz="13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l"/>
                      <a:endParaRPr lang="zh-CN" altLang="en-US" sz="13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l"/>
                      <a:endParaRPr lang="zh-CN" altLang="en-US" sz="13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l"/>
                      <a:endParaRPr lang="zh-CN" altLang="en-US" sz="13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l"/>
                      <a:endParaRPr lang="zh-CN" altLang="en-US" sz="13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l"/>
                      <a:endParaRPr lang="zh-CN" altLang="en-US" sz="13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l"/>
                      <a:endParaRPr lang="zh-CN" altLang="en-US" sz="13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l"/>
                      <a:endParaRPr lang="zh-CN" altLang="en-US" sz="13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l"/>
                      <a:endParaRPr lang="zh-CN" altLang="en-US" sz="13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l"/>
                      <a:endParaRPr lang="zh-CN" altLang="en-US" sz="13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l"/>
                      <a:endParaRPr lang="zh-CN" altLang="en-US" sz="13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1920" marR="121920" marT="60960" marB="60960" anchor="ctr"/>
                </a:tc>
              </a:tr>
              <a:tr h="494453">
                <a:tc>
                  <a:txBody>
                    <a:bodyPr/>
                    <a:lstStyle/>
                    <a:p>
                      <a:pPr algn="l"/>
                      <a:r>
                        <a:rPr lang="en-US" altLang="zh-CN" sz="1300" dirty="0"/>
                        <a:t>Review &amp; Refinement</a:t>
                      </a:r>
                      <a:endParaRPr lang="zh-CN" altLang="en-US" sz="1300" dirty="0">
                        <a:solidFill>
                          <a:schemeClr val="accent3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l"/>
                      <a:endParaRPr lang="zh-CN" altLang="en-US" sz="13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l"/>
                      <a:endParaRPr lang="zh-CN" altLang="en-US" sz="13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l"/>
                      <a:endParaRPr lang="zh-CN" altLang="en-US" sz="13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l"/>
                      <a:endParaRPr lang="zh-CN" altLang="en-US" sz="13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l"/>
                      <a:endParaRPr lang="zh-CN" altLang="en-US" sz="13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l"/>
                      <a:endParaRPr lang="zh-CN" altLang="en-US" sz="13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l"/>
                      <a:endParaRPr lang="zh-CN" altLang="en-US" sz="13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l"/>
                      <a:endParaRPr lang="zh-CN" altLang="en-US" sz="13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l"/>
                      <a:endParaRPr lang="zh-CN" altLang="en-US" sz="13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l"/>
                      <a:endParaRPr lang="zh-CN" altLang="en-US" sz="13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l"/>
                      <a:endParaRPr lang="zh-CN" altLang="en-US" sz="13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l"/>
                      <a:endParaRPr lang="zh-CN" altLang="en-US" sz="13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1920" marR="121920" marT="60960" marB="60960" anchor="ctr"/>
                </a:tc>
              </a:tr>
              <a:tr h="494453">
                <a:tc>
                  <a:txBody>
                    <a:bodyPr/>
                    <a:lstStyle/>
                    <a:p>
                      <a:pPr algn="l"/>
                      <a:r>
                        <a:rPr lang="en-US" altLang="zh-CN" sz="1300" dirty="0"/>
                        <a:t>File and Launch</a:t>
                      </a:r>
                      <a:endParaRPr lang="zh-CN" altLang="en-US" sz="1300" dirty="0">
                        <a:solidFill>
                          <a:schemeClr val="accent3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l"/>
                      <a:endParaRPr lang="zh-CN" altLang="en-US" sz="13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l"/>
                      <a:endParaRPr lang="zh-CN" altLang="en-US" sz="13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l"/>
                      <a:endParaRPr lang="zh-CN" altLang="en-US" sz="13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l"/>
                      <a:endParaRPr lang="zh-CN" altLang="en-US" sz="13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l"/>
                      <a:endParaRPr lang="zh-CN" altLang="en-US" sz="13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l"/>
                      <a:endParaRPr lang="zh-CN" altLang="en-US" sz="13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l"/>
                      <a:endParaRPr lang="zh-CN" altLang="en-US" sz="13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l"/>
                      <a:endParaRPr lang="zh-CN" altLang="en-US" sz="13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l"/>
                      <a:endParaRPr lang="zh-CN" altLang="en-US" sz="13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l"/>
                      <a:endParaRPr lang="zh-CN" altLang="en-US" sz="13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l"/>
                      <a:endParaRPr lang="zh-CN" altLang="en-US" sz="13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l"/>
                      <a:endParaRPr lang="zh-CN" altLang="en-US" sz="13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1920" marR="121920" marT="60960" marB="60960" anchor="ctr"/>
                </a:tc>
              </a:tr>
            </a:tbl>
          </a:graphicData>
        </a:graphic>
      </p:graphicFrame>
      <p:sp>
        <p:nvSpPr>
          <p:cNvPr id="4" name="圆角矩形 4"/>
          <p:cNvSpPr/>
          <p:nvPr/>
        </p:nvSpPr>
        <p:spPr>
          <a:xfrm>
            <a:off x="2967567" y="2650067"/>
            <a:ext cx="1392000" cy="240000"/>
          </a:xfrm>
          <a:prstGeom prst="roundRect">
            <a:avLst>
              <a:gd name="adj" fmla="val 50000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5" name="圆角矩形 5"/>
          <p:cNvSpPr/>
          <p:nvPr/>
        </p:nvSpPr>
        <p:spPr>
          <a:xfrm>
            <a:off x="3676267" y="3144596"/>
            <a:ext cx="2112000" cy="240000"/>
          </a:xfrm>
          <a:prstGeom prst="roundRect">
            <a:avLst>
              <a:gd name="adj" fmla="val 50000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6" name="圆角矩形 6"/>
          <p:cNvSpPr/>
          <p:nvPr/>
        </p:nvSpPr>
        <p:spPr>
          <a:xfrm>
            <a:off x="5126167" y="3639125"/>
            <a:ext cx="2112000" cy="240000"/>
          </a:xfrm>
          <a:prstGeom prst="roundRect">
            <a:avLst>
              <a:gd name="adj" fmla="val 50000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7" name="圆角矩形 7"/>
          <p:cNvSpPr/>
          <p:nvPr/>
        </p:nvSpPr>
        <p:spPr>
          <a:xfrm>
            <a:off x="6576900" y="4133655"/>
            <a:ext cx="3552000" cy="240000"/>
          </a:xfrm>
          <a:prstGeom prst="roundRect">
            <a:avLst>
              <a:gd name="adj" fmla="val 50000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8" name="圆角矩形 8"/>
          <p:cNvSpPr/>
          <p:nvPr/>
        </p:nvSpPr>
        <p:spPr>
          <a:xfrm>
            <a:off x="8743845" y="4628184"/>
            <a:ext cx="2112000" cy="240000"/>
          </a:xfrm>
          <a:prstGeom prst="roundRect">
            <a:avLst>
              <a:gd name="adj" fmla="val 50000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9" name="圆角矩形 9"/>
          <p:cNvSpPr/>
          <p:nvPr/>
        </p:nvSpPr>
        <p:spPr>
          <a:xfrm>
            <a:off x="10182000" y="5122713"/>
            <a:ext cx="1344000" cy="240000"/>
          </a:xfrm>
          <a:prstGeom prst="roundRect">
            <a:avLst>
              <a:gd name="adj" fmla="val 50000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0" name="圆角矩形 10"/>
          <p:cNvSpPr/>
          <p:nvPr/>
        </p:nvSpPr>
        <p:spPr>
          <a:xfrm>
            <a:off x="2967567" y="2650067"/>
            <a:ext cx="672000" cy="240000"/>
          </a:xfrm>
          <a:prstGeom prst="roundRect">
            <a:avLst>
              <a:gd name="adj" fmla="val 50000"/>
            </a:avLst>
          </a:prstGeom>
          <a:solidFill>
            <a:srgbClr val="00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1" name="圆角矩形 11"/>
          <p:cNvSpPr/>
          <p:nvPr/>
        </p:nvSpPr>
        <p:spPr>
          <a:xfrm>
            <a:off x="3676267" y="3144596"/>
            <a:ext cx="864000" cy="240000"/>
          </a:xfrm>
          <a:prstGeom prst="roundRect">
            <a:avLst>
              <a:gd name="adj" fmla="val 50000"/>
            </a:avLst>
          </a:prstGeom>
          <a:solidFill>
            <a:srgbClr val="00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2" name="圆角矩形 12"/>
          <p:cNvSpPr/>
          <p:nvPr/>
        </p:nvSpPr>
        <p:spPr>
          <a:xfrm>
            <a:off x="5126167" y="3639125"/>
            <a:ext cx="1344000" cy="240000"/>
          </a:xfrm>
          <a:prstGeom prst="roundRect">
            <a:avLst>
              <a:gd name="adj" fmla="val 50000"/>
            </a:avLst>
          </a:prstGeom>
          <a:solidFill>
            <a:srgbClr val="00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3" name="圆角矩形 13"/>
          <p:cNvSpPr/>
          <p:nvPr/>
        </p:nvSpPr>
        <p:spPr>
          <a:xfrm>
            <a:off x="6576900" y="4133655"/>
            <a:ext cx="672000" cy="240000"/>
          </a:xfrm>
          <a:prstGeom prst="roundRect">
            <a:avLst>
              <a:gd name="adj" fmla="val 50000"/>
            </a:avLst>
          </a:prstGeom>
          <a:solidFill>
            <a:srgbClr val="00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4" name="圆角矩形 14"/>
          <p:cNvSpPr/>
          <p:nvPr/>
        </p:nvSpPr>
        <p:spPr>
          <a:xfrm>
            <a:off x="8743845" y="4628184"/>
            <a:ext cx="384000" cy="240000"/>
          </a:xfrm>
          <a:prstGeom prst="roundRect">
            <a:avLst>
              <a:gd name="adj" fmla="val 50000"/>
            </a:avLst>
          </a:prstGeom>
          <a:solidFill>
            <a:srgbClr val="00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5" name="矩形 14"/>
          <p:cNvSpPr/>
          <p:nvPr/>
        </p:nvSpPr>
        <p:spPr>
          <a:xfrm>
            <a:off x="824867" y="1337536"/>
            <a:ext cx="10542266" cy="613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lnSpc>
                <a:spcPct val="15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为客户提供有效服务，是我们工作的方向和价值评价的标尺，成就客户就是成就我们自己。我们坚持以客户为中心，快速响应客户需求，持续为客户创造长期价值进而成就客户。为客户提供有效服务，是我们工作的方向和价值评价的标尺。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文本占位符 16"/>
          <p:cNvSpPr txBox="1"/>
          <p:nvPr/>
        </p:nvSpPr>
        <p:spPr>
          <a:xfrm>
            <a:off x="866488" y="103387"/>
            <a:ext cx="5737026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altLang="zh-CN" sz="3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913765"/>
            <a:r>
              <a:rPr lang="zh-CN" altLang="en-US" dirty="0" smtClean="0">
                <a:solidFill>
                  <a:schemeClr val="bg1"/>
                </a:solidFill>
              </a:rPr>
              <a:t>科室荣誉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4605306" y="1214426"/>
            <a:ext cx="2736000" cy="1584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000" b="0" i="0" u="none" strike="noStrike" kern="0" cap="none" spc="0" normalizeH="0" baseline="0" noProof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小米兰亭_GB外压缩" panose="03000502000000000000" charset="-122"/>
              <a:ea typeface="小米兰亭_GB外压缩" panose="03000502000000000000" charset="-122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4605306" y="2798426"/>
            <a:ext cx="2736000" cy="9579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050" b="0" i="0" u="none" strike="noStrike" kern="0" cap="none" spc="0" normalizeH="0" baseline="0" noProof="0" dirty="0">
                <a:ln>
                  <a:noFill/>
                </a:ln>
                <a:solidFill>
                  <a:srgbClr val="15692D"/>
                </a:solidFill>
                <a:effectLst/>
                <a:uLnTx/>
                <a:uFillTx/>
                <a:latin typeface="小米兰亭_GB外压缩" panose="03000502000000000000" charset="-122"/>
                <a:ea typeface="小米兰亭_GB外压缩" panose="03000502000000000000" charset="-122"/>
              </a:rPr>
              <a:t>Please insert title here</a:t>
            </a:r>
          </a:p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9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小米兰亭_GB外压缩" panose="03000502000000000000" charset="-122"/>
                <a:ea typeface="小米兰亭_GB外压缩" panose="03000502000000000000" charset="-122"/>
              </a:rPr>
              <a:t>为客户服务是我们存在的唯一理由，客户需求是我们发展的原动力。我们坚持持续为客户创造长期价值</a:t>
            </a:r>
            <a:endParaRPr kumimoji="0" lang="en-US" altLang="zh-CN" sz="900" b="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小米兰亭_GB外压缩" panose="03000502000000000000" charset="-122"/>
              <a:ea typeface="小米兰亭_GB外压缩" panose="03000502000000000000" charset="-122"/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8188274" y="1214426"/>
            <a:ext cx="2736000" cy="1584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000" b="0" i="0" u="none" strike="noStrike" kern="0" cap="none" spc="0" normalizeH="0" baseline="0" noProof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小米兰亭_GB外压缩" panose="03000502000000000000" charset="-122"/>
              <a:ea typeface="小米兰亭_GB外压缩" panose="03000502000000000000" charset="-122"/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8188274" y="2798426"/>
            <a:ext cx="2736000" cy="9579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050" b="0" i="0" u="none" strike="noStrike" kern="0" cap="none" spc="0" normalizeH="0" baseline="0" noProof="0" dirty="0">
                <a:ln>
                  <a:noFill/>
                </a:ln>
                <a:solidFill>
                  <a:srgbClr val="15692D"/>
                </a:solidFill>
                <a:effectLst/>
                <a:uLnTx/>
                <a:uFillTx/>
                <a:latin typeface="小米兰亭_GB外压缩" panose="03000502000000000000" charset="-122"/>
                <a:ea typeface="小米兰亭_GB外压缩" panose="03000502000000000000" charset="-122"/>
              </a:rPr>
              <a:t>Please insert title here</a:t>
            </a:r>
          </a:p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9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小米兰亭_GB外压缩" panose="03000502000000000000" charset="-122"/>
                <a:ea typeface="小米兰亭_GB外压缩" panose="03000502000000000000" charset="-122"/>
              </a:rPr>
              <a:t>为客户服务是我们存在的唯一理由，客户需求是我们发展的原动力。我们坚持持续为客户创造长期价值</a:t>
            </a:r>
            <a:endParaRPr kumimoji="0" lang="en-US" altLang="zh-CN" sz="900" b="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小米兰亭_GB外压缩" panose="03000502000000000000" charset="-122"/>
              <a:ea typeface="小米兰亭_GB外压缩" panose="03000502000000000000" charset="-122"/>
            </a:endParaRPr>
          </a:p>
        </p:txBody>
      </p:sp>
      <p:sp>
        <p:nvSpPr>
          <p:cNvPr id="39" name="矩形 38"/>
          <p:cNvSpPr/>
          <p:nvPr/>
        </p:nvSpPr>
        <p:spPr>
          <a:xfrm>
            <a:off x="4605306" y="3779826"/>
            <a:ext cx="2736000" cy="1584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/>
            <a:endParaRPr lang="zh-CN" altLang="en-US" sz="2000" kern="0">
              <a:solidFill>
                <a:schemeClr val="tx1">
                  <a:lumMod val="75000"/>
                  <a:lumOff val="25000"/>
                </a:schemeClr>
              </a:solidFill>
              <a:latin typeface="小米兰亭_GB外压缩" panose="03000502000000000000" charset="-122"/>
              <a:ea typeface="小米兰亭_GB外压缩" panose="03000502000000000000" charset="-122"/>
            </a:endParaRPr>
          </a:p>
        </p:txBody>
      </p:sp>
      <p:sp>
        <p:nvSpPr>
          <p:cNvPr id="40" name="矩形 39"/>
          <p:cNvSpPr/>
          <p:nvPr/>
        </p:nvSpPr>
        <p:spPr>
          <a:xfrm>
            <a:off x="4605306" y="5363826"/>
            <a:ext cx="2736000" cy="9579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050" b="0" i="0" u="none" strike="noStrike" kern="0" cap="none" spc="0" normalizeH="0" baseline="0" noProof="0" dirty="0">
                <a:ln>
                  <a:noFill/>
                </a:ln>
                <a:solidFill>
                  <a:srgbClr val="15692D"/>
                </a:solidFill>
                <a:effectLst/>
                <a:uLnTx/>
                <a:uFillTx/>
                <a:latin typeface="小米兰亭_GB外压缩" panose="03000502000000000000" charset="-122"/>
                <a:ea typeface="小米兰亭_GB外压缩" panose="03000502000000000000" charset="-122"/>
              </a:rPr>
              <a:t>Please insert title here</a:t>
            </a:r>
          </a:p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9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小米兰亭_GB外压缩" panose="03000502000000000000" charset="-122"/>
                <a:ea typeface="小米兰亭_GB外压缩" panose="03000502000000000000" charset="-122"/>
              </a:rPr>
              <a:t>为客户服务是我们存在的唯一理由，客户需求是我们发展的原动力。我们坚持持续为客户创造长期价值</a:t>
            </a:r>
            <a:endParaRPr kumimoji="0" lang="en-US" altLang="zh-CN" sz="900" b="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小米兰亭_GB外压缩" panose="03000502000000000000" charset="-122"/>
              <a:ea typeface="小米兰亭_GB外压缩" panose="03000502000000000000" charset="-122"/>
            </a:endParaRPr>
          </a:p>
        </p:txBody>
      </p:sp>
      <p:sp>
        <p:nvSpPr>
          <p:cNvPr id="42" name="矩形 41"/>
          <p:cNvSpPr/>
          <p:nvPr/>
        </p:nvSpPr>
        <p:spPr>
          <a:xfrm>
            <a:off x="8188274" y="3779826"/>
            <a:ext cx="2736000" cy="1584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/>
            <a:endParaRPr lang="zh-CN" altLang="en-US" sz="2000" kern="0">
              <a:solidFill>
                <a:schemeClr val="tx1">
                  <a:lumMod val="75000"/>
                  <a:lumOff val="25000"/>
                </a:schemeClr>
              </a:solidFill>
              <a:latin typeface="小米兰亭_GB外压缩" panose="03000502000000000000" charset="-122"/>
              <a:ea typeface="小米兰亭_GB外压缩" panose="03000502000000000000" charset="-122"/>
            </a:endParaRPr>
          </a:p>
        </p:txBody>
      </p:sp>
      <p:sp>
        <p:nvSpPr>
          <p:cNvPr id="43" name="矩形 42"/>
          <p:cNvSpPr/>
          <p:nvPr/>
        </p:nvSpPr>
        <p:spPr>
          <a:xfrm>
            <a:off x="8188274" y="5363826"/>
            <a:ext cx="2736000" cy="9579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050" b="0" i="0" u="none" strike="noStrike" kern="0" cap="none" spc="0" normalizeH="0" baseline="0" noProof="0" dirty="0">
                <a:ln>
                  <a:noFill/>
                </a:ln>
                <a:solidFill>
                  <a:srgbClr val="15692D"/>
                </a:solidFill>
                <a:effectLst/>
                <a:uLnTx/>
                <a:uFillTx/>
                <a:latin typeface="小米兰亭_GB外压缩" panose="03000502000000000000" charset="-122"/>
                <a:ea typeface="小米兰亭_GB外压缩" panose="03000502000000000000" charset="-122"/>
              </a:rPr>
              <a:t>Please insert title here</a:t>
            </a:r>
          </a:p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9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小米兰亭_GB外压缩" panose="03000502000000000000" charset="-122"/>
                <a:ea typeface="小米兰亭_GB外压缩" panose="03000502000000000000" charset="-122"/>
              </a:rPr>
              <a:t>为客户服务是我们存在的唯一理由，客户需求是我们发展的原动力。我们坚持持续为客户创造长期价值</a:t>
            </a:r>
            <a:endParaRPr kumimoji="0" lang="en-US" altLang="zh-CN" sz="900" b="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小米兰亭_GB外压缩" panose="03000502000000000000" charset="-122"/>
              <a:ea typeface="小米兰亭_GB外压缩" panose="03000502000000000000" charset="-122"/>
            </a:endParaRPr>
          </a:p>
        </p:txBody>
      </p:sp>
      <p:sp>
        <p:nvSpPr>
          <p:cNvPr id="44" name="任意多边形 129"/>
          <p:cNvSpPr/>
          <p:nvPr/>
        </p:nvSpPr>
        <p:spPr bwMode="auto">
          <a:xfrm>
            <a:off x="345468" y="1478605"/>
            <a:ext cx="3622192" cy="4024635"/>
          </a:xfrm>
          <a:custGeom>
            <a:avLst/>
            <a:gdLst>
              <a:gd name="connsiteX0" fmla="*/ 586207 w 1555750"/>
              <a:gd name="connsiteY0" fmla="*/ 1498130 h 1728611"/>
              <a:gd name="connsiteX1" fmla="*/ 591008 w 1555750"/>
              <a:gd name="connsiteY1" fmla="*/ 1505133 h 1728611"/>
              <a:gd name="connsiteX2" fmla="*/ 596210 w 1555750"/>
              <a:gd name="connsiteY2" fmla="*/ 1511535 h 1728611"/>
              <a:gd name="connsiteX3" fmla="*/ 601612 w 1555750"/>
              <a:gd name="connsiteY3" fmla="*/ 1517737 h 1728611"/>
              <a:gd name="connsiteX4" fmla="*/ 607814 w 1555750"/>
              <a:gd name="connsiteY4" fmla="*/ 1523539 h 1728611"/>
              <a:gd name="connsiteX5" fmla="*/ 614217 w 1555750"/>
              <a:gd name="connsiteY5" fmla="*/ 1528941 h 1728611"/>
              <a:gd name="connsiteX6" fmla="*/ 621219 w 1555750"/>
              <a:gd name="connsiteY6" fmla="*/ 1533543 h 1728611"/>
              <a:gd name="connsiteX7" fmla="*/ 628222 w 1555750"/>
              <a:gd name="connsiteY7" fmla="*/ 1538144 h 1728611"/>
              <a:gd name="connsiteX8" fmla="*/ 636024 w 1555750"/>
              <a:gd name="connsiteY8" fmla="*/ 1541946 h 1728611"/>
              <a:gd name="connsiteX9" fmla="*/ 402142 w 1555750"/>
              <a:gd name="connsiteY9" fmla="*/ 1636579 h 1728611"/>
              <a:gd name="connsiteX10" fmla="*/ 399141 w 1555750"/>
              <a:gd name="connsiteY10" fmla="*/ 1638179 h 1728611"/>
              <a:gd name="connsiteX11" fmla="*/ 396740 w 1555750"/>
              <a:gd name="connsiteY11" fmla="*/ 1639980 h 1728611"/>
              <a:gd name="connsiteX12" fmla="*/ 394739 w 1555750"/>
              <a:gd name="connsiteY12" fmla="*/ 1642381 h 1728611"/>
              <a:gd name="connsiteX13" fmla="*/ 393339 w 1555750"/>
              <a:gd name="connsiteY13" fmla="*/ 1644782 h 1728611"/>
              <a:gd name="connsiteX14" fmla="*/ 392339 w 1555750"/>
              <a:gd name="connsiteY14" fmla="*/ 1647383 h 1728611"/>
              <a:gd name="connsiteX15" fmla="*/ 391738 w 1555750"/>
              <a:gd name="connsiteY15" fmla="*/ 1649984 h 1728611"/>
              <a:gd name="connsiteX16" fmla="*/ 391538 w 1555750"/>
              <a:gd name="connsiteY16" fmla="*/ 1652785 h 1728611"/>
              <a:gd name="connsiteX17" fmla="*/ 391738 w 1555750"/>
              <a:gd name="connsiteY17" fmla="*/ 1655586 h 1728611"/>
              <a:gd name="connsiteX18" fmla="*/ 392739 w 1555750"/>
              <a:gd name="connsiteY18" fmla="*/ 1658387 h 1728611"/>
              <a:gd name="connsiteX19" fmla="*/ 393939 w 1555750"/>
              <a:gd name="connsiteY19" fmla="*/ 1660787 h 1728611"/>
              <a:gd name="connsiteX20" fmla="*/ 395340 w 1555750"/>
              <a:gd name="connsiteY20" fmla="*/ 1663188 h 1728611"/>
              <a:gd name="connsiteX21" fmla="*/ 397340 w 1555750"/>
              <a:gd name="connsiteY21" fmla="*/ 1665389 h 1728611"/>
              <a:gd name="connsiteX22" fmla="*/ 399341 w 1555750"/>
              <a:gd name="connsiteY22" fmla="*/ 1666790 h 1728611"/>
              <a:gd name="connsiteX23" fmla="*/ 402142 w 1555750"/>
              <a:gd name="connsiteY23" fmla="*/ 1668190 h 1728611"/>
              <a:gd name="connsiteX24" fmla="*/ 405143 w 1555750"/>
              <a:gd name="connsiteY24" fmla="*/ 1668990 h 1728611"/>
              <a:gd name="connsiteX25" fmla="*/ 408544 w 1555750"/>
              <a:gd name="connsiteY25" fmla="*/ 1669390 h 1728611"/>
              <a:gd name="connsiteX26" fmla="*/ 1147205 w 1555750"/>
              <a:gd name="connsiteY26" fmla="*/ 1669390 h 1728611"/>
              <a:gd name="connsiteX27" fmla="*/ 1150606 w 1555750"/>
              <a:gd name="connsiteY27" fmla="*/ 1668990 h 1728611"/>
              <a:gd name="connsiteX28" fmla="*/ 1153607 w 1555750"/>
              <a:gd name="connsiteY28" fmla="*/ 1668190 h 1728611"/>
              <a:gd name="connsiteX29" fmla="*/ 1156008 w 1555750"/>
              <a:gd name="connsiteY29" fmla="*/ 1666790 h 1728611"/>
              <a:gd name="connsiteX30" fmla="*/ 1158409 w 1555750"/>
              <a:gd name="connsiteY30" fmla="*/ 1665389 h 1728611"/>
              <a:gd name="connsiteX31" fmla="*/ 1160410 w 1555750"/>
              <a:gd name="connsiteY31" fmla="*/ 1663188 h 1728611"/>
              <a:gd name="connsiteX32" fmla="*/ 1161810 w 1555750"/>
              <a:gd name="connsiteY32" fmla="*/ 1660787 h 1728611"/>
              <a:gd name="connsiteX33" fmla="*/ 1163010 w 1555750"/>
              <a:gd name="connsiteY33" fmla="*/ 1658387 h 1728611"/>
              <a:gd name="connsiteX34" fmla="*/ 1163611 w 1555750"/>
              <a:gd name="connsiteY34" fmla="*/ 1655586 h 1728611"/>
              <a:gd name="connsiteX35" fmla="*/ 1164211 w 1555750"/>
              <a:gd name="connsiteY35" fmla="*/ 1652785 h 1728611"/>
              <a:gd name="connsiteX36" fmla="*/ 1164011 w 1555750"/>
              <a:gd name="connsiteY36" fmla="*/ 1649984 h 1728611"/>
              <a:gd name="connsiteX37" fmla="*/ 1163411 w 1555750"/>
              <a:gd name="connsiteY37" fmla="*/ 1647383 h 1728611"/>
              <a:gd name="connsiteX38" fmla="*/ 1162410 w 1555750"/>
              <a:gd name="connsiteY38" fmla="*/ 1644782 h 1728611"/>
              <a:gd name="connsiteX39" fmla="*/ 1161010 w 1555750"/>
              <a:gd name="connsiteY39" fmla="*/ 1642381 h 1728611"/>
              <a:gd name="connsiteX40" fmla="*/ 1159009 w 1555750"/>
              <a:gd name="connsiteY40" fmla="*/ 1639980 h 1728611"/>
              <a:gd name="connsiteX41" fmla="*/ 1156608 w 1555750"/>
              <a:gd name="connsiteY41" fmla="*/ 1638179 h 1728611"/>
              <a:gd name="connsiteX42" fmla="*/ 1153607 w 1555750"/>
              <a:gd name="connsiteY42" fmla="*/ 1636579 h 1728611"/>
              <a:gd name="connsiteX43" fmla="*/ 919725 w 1555750"/>
              <a:gd name="connsiteY43" fmla="*/ 1541946 h 1728611"/>
              <a:gd name="connsiteX44" fmla="*/ 927527 w 1555750"/>
              <a:gd name="connsiteY44" fmla="*/ 1538144 h 1728611"/>
              <a:gd name="connsiteX45" fmla="*/ 934530 w 1555750"/>
              <a:gd name="connsiteY45" fmla="*/ 1533543 h 1728611"/>
              <a:gd name="connsiteX46" fmla="*/ 941532 w 1555750"/>
              <a:gd name="connsiteY46" fmla="*/ 1528941 h 1728611"/>
              <a:gd name="connsiteX47" fmla="*/ 947935 w 1555750"/>
              <a:gd name="connsiteY47" fmla="*/ 1523539 h 1728611"/>
              <a:gd name="connsiteX48" fmla="*/ 954137 w 1555750"/>
              <a:gd name="connsiteY48" fmla="*/ 1517737 h 1728611"/>
              <a:gd name="connsiteX49" fmla="*/ 959539 w 1555750"/>
              <a:gd name="connsiteY49" fmla="*/ 1511535 h 1728611"/>
              <a:gd name="connsiteX50" fmla="*/ 964740 w 1555750"/>
              <a:gd name="connsiteY50" fmla="*/ 1505133 h 1728611"/>
              <a:gd name="connsiteX51" fmla="*/ 969342 w 1555750"/>
              <a:gd name="connsiteY51" fmla="*/ 1498130 h 1728611"/>
              <a:gd name="connsiteX52" fmla="*/ 1296258 w 1555750"/>
              <a:gd name="connsiteY52" fmla="*/ 1630777 h 1728611"/>
              <a:gd name="connsiteX53" fmla="*/ 1307862 w 1555750"/>
              <a:gd name="connsiteY53" fmla="*/ 1635378 h 1728611"/>
              <a:gd name="connsiteX54" fmla="*/ 1319866 w 1555750"/>
              <a:gd name="connsiteY54" fmla="*/ 1639580 h 1728611"/>
              <a:gd name="connsiteX55" fmla="*/ 1332070 w 1555750"/>
              <a:gd name="connsiteY55" fmla="*/ 1643581 h 1728611"/>
              <a:gd name="connsiteX56" fmla="*/ 1344074 w 1555750"/>
              <a:gd name="connsiteY56" fmla="*/ 1647583 h 1728611"/>
              <a:gd name="connsiteX57" fmla="*/ 1356279 w 1555750"/>
              <a:gd name="connsiteY57" fmla="*/ 1650984 h 1728611"/>
              <a:gd name="connsiteX58" fmla="*/ 1368483 w 1555750"/>
              <a:gd name="connsiteY58" fmla="*/ 1653985 h 1728611"/>
              <a:gd name="connsiteX59" fmla="*/ 1380888 w 1555750"/>
              <a:gd name="connsiteY59" fmla="*/ 1657186 h 1728611"/>
              <a:gd name="connsiteX60" fmla="*/ 1393092 w 1555750"/>
              <a:gd name="connsiteY60" fmla="*/ 1659587 h 1728611"/>
              <a:gd name="connsiteX61" fmla="*/ 1405696 w 1555750"/>
              <a:gd name="connsiteY61" fmla="*/ 1661988 h 1728611"/>
              <a:gd name="connsiteX62" fmla="*/ 1418301 w 1555750"/>
              <a:gd name="connsiteY62" fmla="*/ 1663788 h 1728611"/>
              <a:gd name="connsiteX63" fmla="*/ 1430705 w 1555750"/>
              <a:gd name="connsiteY63" fmla="*/ 1665589 h 1728611"/>
              <a:gd name="connsiteX64" fmla="*/ 1443310 w 1555750"/>
              <a:gd name="connsiteY64" fmla="*/ 1666790 h 1728611"/>
              <a:gd name="connsiteX65" fmla="*/ 1456114 w 1555750"/>
              <a:gd name="connsiteY65" fmla="*/ 1668190 h 1728611"/>
              <a:gd name="connsiteX66" fmla="*/ 1468719 w 1555750"/>
              <a:gd name="connsiteY66" fmla="*/ 1668790 h 1728611"/>
              <a:gd name="connsiteX67" fmla="*/ 1481523 w 1555750"/>
              <a:gd name="connsiteY67" fmla="*/ 1669390 h 1728611"/>
              <a:gd name="connsiteX68" fmla="*/ 1493928 w 1555750"/>
              <a:gd name="connsiteY68" fmla="*/ 1669390 h 1728611"/>
              <a:gd name="connsiteX69" fmla="*/ 1497129 w 1555750"/>
              <a:gd name="connsiteY69" fmla="*/ 1669590 h 1728611"/>
              <a:gd name="connsiteX70" fmla="*/ 1500130 w 1555750"/>
              <a:gd name="connsiteY70" fmla="*/ 1669991 h 1728611"/>
              <a:gd name="connsiteX71" fmla="*/ 1502931 w 1555750"/>
              <a:gd name="connsiteY71" fmla="*/ 1670591 h 1728611"/>
              <a:gd name="connsiteX72" fmla="*/ 1505732 w 1555750"/>
              <a:gd name="connsiteY72" fmla="*/ 1671791 h 1728611"/>
              <a:gd name="connsiteX73" fmla="*/ 1508132 w 1555750"/>
              <a:gd name="connsiteY73" fmla="*/ 1672992 h 1728611"/>
              <a:gd name="connsiteX74" fmla="*/ 1510533 w 1555750"/>
              <a:gd name="connsiteY74" fmla="*/ 1674592 h 1728611"/>
              <a:gd name="connsiteX75" fmla="*/ 1512934 w 1555750"/>
              <a:gd name="connsiteY75" fmla="*/ 1675993 h 1728611"/>
              <a:gd name="connsiteX76" fmla="*/ 1515135 w 1555750"/>
              <a:gd name="connsiteY76" fmla="*/ 1677793 h 1728611"/>
              <a:gd name="connsiteX77" fmla="*/ 1516936 w 1555750"/>
              <a:gd name="connsiteY77" fmla="*/ 1679994 h 1728611"/>
              <a:gd name="connsiteX78" fmla="*/ 1518736 w 1555750"/>
              <a:gd name="connsiteY78" fmla="*/ 1682395 h 1728611"/>
              <a:gd name="connsiteX79" fmla="*/ 1519937 w 1555750"/>
              <a:gd name="connsiteY79" fmla="*/ 1684996 h 1728611"/>
              <a:gd name="connsiteX80" fmla="*/ 1521137 w 1555750"/>
              <a:gd name="connsiteY80" fmla="*/ 1687397 h 1728611"/>
              <a:gd name="connsiteX81" fmla="*/ 1522538 w 1555750"/>
              <a:gd name="connsiteY81" fmla="*/ 1690198 h 1728611"/>
              <a:gd name="connsiteX82" fmla="*/ 1523138 w 1555750"/>
              <a:gd name="connsiteY82" fmla="*/ 1692799 h 1728611"/>
              <a:gd name="connsiteX83" fmla="*/ 1523738 w 1555750"/>
              <a:gd name="connsiteY83" fmla="*/ 1696000 h 1728611"/>
              <a:gd name="connsiteX84" fmla="*/ 1523738 w 1555750"/>
              <a:gd name="connsiteY84" fmla="*/ 1699001 h 1728611"/>
              <a:gd name="connsiteX85" fmla="*/ 1523738 w 1555750"/>
              <a:gd name="connsiteY85" fmla="*/ 1702002 h 1728611"/>
              <a:gd name="connsiteX86" fmla="*/ 1523138 w 1555750"/>
              <a:gd name="connsiteY86" fmla="*/ 1704803 h 1728611"/>
              <a:gd name="connsiteX87" fmla="*/ 1522538 w 1555750"/>
              <a:gd name="connsiteY87" fmla="*/ 1707804 h 1728611"/>
              <a:gd name="connsiteX88" fmla="*/ 1521137 w 1555750"/>
              <a:gd name="connsiteY88" fmla="*/ 1710605 h 1728611"/>
              <a:gd name="connsiteX89" fmla="*/ 1519937 w 1555750"/>
              <a:gd name="connsiteY89" fmla="*/ 1713006 h 1728611"/>
              <a:gd name="connsiteX90" fmla="*/ 1518736 w 1555750"/>
              <a:gd name="connsiteY90" fmla="*/ 1715407 h 1728611"/>
              <a:gd name="connsiteX91" fmla="*/ 1516936 w 1555750"/>
              <a:gd name="connsiteY91" fmla="*/ 1717607 h 1728611"/>
              <a:gd name="connsiteX92" fmla="*/ 1515135 w 1555750"/>
              <a:gd name="connsiteY92" fmla="*/ 1719808 h 1728611"/>
              <a:gd name="connsiteX93" fmla="*/ 1512934 w 1555750"/>
              <a:gd name="connsiteY93" fmla="*/ 1721809 h 1728611"/>
              <a:gd name="connsiteX94" fmla="*/ 1510533 w 1555750"/>
              <a:gd name="connsiteY94" fmla="*/ 1723409 h 1728611"/>
              <a:gd name="connsiteX95" fmla="*/ 1508132 w 1555750"/>
              <a:gd name="connsiteY95" fmla="*/ 1725010 h 1728611"/>
              <a:gd name="connsiteX96" fmla="*/ 1505732 w 1555750"/>
              <a:gd name="connsiteY96" fmla="*/ 1726210 h 1728611"/>
              <a:gd name="connsiteX97" fmla="*/ 1502931 w 1555750"/>
              <a:gd name="connsiteY97" fmla="*/ 1727011 h 1728611"/>
              <a:gd name="connsiteX98" fmla="*/ 1500130 w 1555750"/>
              <a:gd name="connsiteY98" fmla="*/ 1728011 h 1728611"/>
              <a:gd name="connsiteX99" fmla="*/ 1497129 w 1555750"/>
              <a:gd name="connsiteY99" fmla="*/ 1728211 h 1728611"/>
              <a:gd name="connsiteX100" fmla="*/ 1493928 w 1555750"/>
              <a:gd name="connsiteY100" fmla="*/ 1728611 h 1728611"/>
              <a:gd name="connsiteX101" fmla="*/ 61822 w 1555750"/>
              <a:gd name="connsiteY101" fmla="*/ 1728611 h 1728611"/>
              <a:gd name="connsiteX102" fmla="*/ 58621 w 1555750"/>
              <a:gd name="connsiteY102" fmla="*/ 1728211 h 1728611"/>
              <a:gd name="connsiteX103" fmla="*/ 55620 w 1555750"/>
              <a:gd name="connsiteY103" fmla="*/ 1728011 h 1728611"/>
              <a:gd name="connsiteX104" fmla="*/ 52819 w 1555750"/>
              <a:gd name="connsiteY104" fmla="*/ 1727011 h 1728611"/>
              <a:gd name="connsiteX105" fmla="*/ 50018 w 1555750"/>
              <a:gd name="connsiteY105" fmla="*/ 1726210 h 1728611"/>
              <a:gd name="connsiteX106" fmla="*/ 47417 w 1555750"/>
              <a:gd name="connsiteY106" fmla="*/ 1725010 h 1728611"/>
              <a:gd name="connsiteX107" fmla="*/ 45216 w 1555750"/>
              <a:gd name="connsiteY107" fmla="*/ 1723409 h 1728611"/>
              <a:gd name="connsiteX108" fmla="*/ 42815 w 1555750"/>
              <a:gd name="connsiteY108" fmla="*/ 1721809 h 1728611"/>
              <a:gd name="connsiteX109" fmla="*/ 40614 w 1555750"/>
              <a:gd name="connsiteY109" fmla="*/ 1719808 h 1728611"/>
              <a:gd name="connsiteX110" fmla="*/ 38814 w 1555750"/>
              <a:gd name="connsiteY110" fmla="*/ 1717607 h 1728611"/>
              <a:gd name="connsiteX111" fmla="*/ 37013 w 1555750"/>
              <a:gd name="connsiteY111" fmla="*/ 1715407 h 1728611"/>
              <a:gd name="connsiteX112" fmla="*/ 35813 w 1555750"/>
              <a:gd name="connsiteY112" fmla="*/ 1713006 h 1728611"/>
              <a:gd name="connsiteX113" fmla="*/ 34212 w 1555750"/>
              <a:gd name="connsiteY113" fmla="*/ 1710605 h 1728611"/>
              <a:gd name="connsiteX114" fmla="*/ 33212 w 1555750"/>
              <a:gd name="connsiteY114" fmla="*/ 1707804 h 1728611"/>
              <a:gd name="connsiteX115" fmla="*/ 32611 w 1555750"/>
              <a:gd name="connsiteY115" fmla="*/ 1704803 h 1728611"/>
              <a:gd name="connsiteX116" fmla="*/ 32011 w 1555750"/>
              <a:gd name="connsiteY116" fmla="*/ 1702002 h 1728611"/>
              <a:gd name="connsiteX117" fmla="*/ 32011 w 1555750"/>
              <a:gd name="connsiteY117" fmla="*/ 1699001 h 1728611"/>
              <a:gd name="connsiteX118" fmla="*/ 32011 w 1555750"/>
              <a:gd name="connsiteY118" fmla="*/ 1696000 h 1728611"/>
              <a:gd name="connsiteX119" fmla="*/ 32611 w 1555750"/>
              <a:gd name="connsiteY119" fmla="*/ 1692799 h 1728611"/>
              <a:gd name="connsiteX120" fmla="*/ 33212 w 1555750"/>
              <a:gd name="connsiteY120" fmla="*/ 1690198 h 1728611"/>
              <a:gd name="connsiteX121" fmla="*/ 34212 w 1555750"/>
              <a:gd name="connsiteY121" fmla="*/ 1687397 h 1728611"/>
              <a:gd name="connsiteX122" fmla="*/ 35813 w 1555750"/>
              <a:gd name="connsiteY122" fmla="*/ 1684996 h 1728611"/>
              <a:gd name="connsiteX123" fmla="*/ 37013 w 1555750"/>
              <a:gd name="connsiteY123" fmla="*/ 1682395 h 1728611"/>
              <a:gd name="connsiteX124" fmla="*/ 38814 w 1555750"/>
              <a:gd name="connsiteY124" fmla="*/ 1679994 h 1728611"/>
              <a:gd name="connsiteX125" fmla="*/ 40614 w 1555750"/>
              <a:gd name="connsiteY125" fmla="*/ 1677793 h 1728611"/>
              <a:gd name="connsiteX126" fmla="*/ 42815 w 1555750"/>
              <a:gd name="connsiteY126" fmla="*/ 1675993 h 1728611"/>
              <a:gd name="connsiteX127" fmla="*/ 45216 w 1555750"/>
              <a:gd name="connsiteY127" fmla="*/ 1674592 h 1728611"/>
              <a:gd name="connsiteX128" fmla="*/ 47417 w 1555750"/>
              <a:gd name="connsiteY128" fmla="*/ 1672992 h 1728611"/>
              <a:gd name="connsiteX129" fmla="*/ 50018 w 1555750"/>
              <a:gd name="connsiteY129" fmla="*/ 1671791 h 1728611"/>
              <a:gd name="connsiteX130" fmla="*/ 52819 w 1555750"/>
              <a:gd name="connsiteY130" fmla="*/ 1670591 h 1728611"/>
              <a:gd name="connsiteX131" fmla="*/ 55620 w 1555750"/>
              <a:gd name="connsiteY131" fmla="*/ 1669991 h 1728611"/>
              <a:gd name="connsiteX132" fmla="*/ 58621 w 1555750"/>
              <a:gd name="connsiteY132" fmla="*/ 1669590 h 1728611"/>
              <a:gd name="connsiteX133" fmla="*/ 61822 w 1555750"/>
              <a:gd name="connsiteY133" fmla="*/ 1669390 h 1728611"/>
              <a:gd name="connsiteX134" fmla="*/ 74226 w 1555750"/>
              <a:gd name="connsiteY134" fmla="*/ 1669390 h 1728611"/>
              <a:gd name="connsiteX135" fmla="*/ 87031 w 1555750"/>
              <a:gd name="connsiteY135" fmla="*/ 1668790 h 1728611"/>
              <a:gd name="connsiteX136" fmla="*/ 99635 w 1555750"/>
              <a:gd name="connsiteY136" fmla="*/ 1668190 h 1728611"/>
              <a:gd name="connsiteX137" fmla="*/ 112440 w 1555750"/>
              <a:gd name="connsiteY137" fmla="*/ 1666790 h 1728611"/>
              <a:gd name="connsiteX138" fmla="*/ 125044 w 1555750"/>
              <a:gd name="connsiteY138" fmla="*/ 1665589 h 1728611"/>
              <a:gd name="connsiteX139" fmla="*/ 137448 w 1555750"/>
              <a:gd name="connsiteY139" fmla="*/ 1663788 h 1728611"/>
              <a:gd name="connsiteX140" fmla="*/ 150053 w 1555750"/>
              <a:gd name="connsiteY140" fmla="*/ 1661988 h 1728611"/>
              <a:gd name="connsiteX141" fmla="*/ 162657 w 1555750"/>
              <a:gd name="connsiteY141" fmla="*/ 1659587 h 1728611"/>
              <a:gd name="connsiteX142" fmla="*/ 174862 w 1555750"/>
              <a:gd name="connsiteY142" fmla="*/ 1657186 h 1728611"/>
              <a:gd name="connsiteX143" fmla="*/ 187066 w 1555750"/>
              <a:gd name="connsiteY143" fmla="*/ 1653985 h 1728611"/>
              <a:gd name="connsiteX144" fmla="*/ 199470 w 1555750"/>
              <a:gd name="connsiteY144" fmla="*/ 1650984 h 1728611"/>
              <a:gd name="connsiteX145" fmla="*/ 211475 w 1555750"/>
              <a:gd name="connsiteY145" fmla="*/ 1647583 h 1728611"/>
              <a:gd name="connsiteX146" fmla="*/ 223679 w 1555750"/>
              <a:gd name="connsiteY146" fmla="*/ 1643581 h 1728611"/>
              <a:gd name="connsiteX147" fmla="*/ 235683 w 1555750"/>
              <a:gd name="connsiteY147" fmla="*/ 1639580 h 1728611"/>
              <a:gd name="connsiteX148" fmla="*/ 247487 w 1555750"/>
              <a:gd name="connsiteY148" fmla="*/ 1635378 h 1728611"/>
              <a:gd name="connsiteX149" fmla="*/ 259492 w 1555750"/>
              <a:gd name="connsiteY149" fmla="*/ 1630777 h 1728611"/>
              <a:gd name="connsiteX150" fmla="*/ 688344 w 1555750"/>
              <a:gd name="connsiteY150" fmla="*/ 911522 h 1728611"/>
              <a:gd name="connsiteX151" fmla="*/ 694339 w 1555750"/>
              <a:gd name="connsiteY151" fmla="*/ 911922 h 1728611"/>
              <a:gd name="connsiteX152" fmla="*/ 700534 w 1555750"/>
              <a:gd name="connsiteY152" fmla="*/ 912522 h 1728611"/>
              <a:gd name="connsiteX153" fmla="*/ 706330 w 1555750"/>
              <a:gd name="connsiteY153" fmla="*/ 913722 h 1728611"/>
              <a:gd name="connsiteX154" fmla="*/ 712325 w 1555750"/>
              <a:gd name="connsiteY154" fmla="*/ 914922 h 1728611"/>
              <a:gd name="connsiteX155" fmla="*/ 718521 w 1555750"/>
              <a:gd name="connsiteY155" fmla="*/ 916522 h 1728611"/>
              <a:gd name="connsiteX156" fmla="*/ 724316 w 1555750"/>
              <a:gd name="connsiteY156" fmla="*/ 918322 h 1728611"/>
              <a:gd name="connsiteX157" fmla="*/ 730312 w 1555750"/>
              <a:gd name="connsiteY157" fmla="*/ 920722 h 1728611"/>
              <a:gd name="connsiteX158" fmla="*/ 736307 w 1555750"/>
              <a:gd name="connsiteY158" fmla="*/ 923123 h 1728611"/>
              <a:gd name="connsiteX159" fmla="*/ 741103 w 1555750"/>
              <a:gd name="connsiteY159" fmla="*/ 925323 h 1728611"/>
              <a:gd name="connsiteX160" fmla="*/ 746299 w 1555750"/>
              <a:gd name="connsiteY160" fmla="*/ 927123 h 1728611"/>
              <a:gd name="connsiteX161" fmla="*/ 751496 w 1555750"/>
              <a:gd name="connsiteY161" fmla="*/ 928723 h 1728611"/>
              <a:gd name="connsiteX162" fmla="*/ 756692 w 1555750"/>
              <a:gd name="connsiteY162" fmla="*/ 929923 h 1728611"/>
              <a:gd name="connsiteX163" fmla="*/ 761888 w 1555750"/>
              <a:gd name="connsiteY163" fmla="*/ 931123 h 1728611"/>
              <a:gd name="connsiteX164" fmla="*/ 767284 w 1555750"/>
              <a:gd name="connsiteY164" fmla="*/ 931723 h 1728611"/>
              <a:gd name="connsiteX165" fmla="*/ 772480 w 1555750"/>
              <a:gd name="connsiteY165" fmla="*/ 932323 h 1728611"/>
              <a:gd name="connsiteX166" fmla="*/ 777676 w 1555750"/>
              <a:gd name="connsiteY166" fmla="*/ 932323 h 1728611"/>
              <a:gd name="connsiteX167" fmla="*/ 783271 w 1555750"/>
              <a:gd name="connsiteY167" fmla="*/ 932323 h 1728611"/>
              <a:gd name="connsiteX168" fmla="*/ 788467 w 1555750"/>
              <a:gd name="connsiteY168" fmla="*/ 931723 h 1728611"/>
              <a:gd name="connsiteX169" fmla="*/ 793863 w 1555750"/>
              <a:gd name="connsiteY169" fmla="*/ 931123 h 1728611"/>
              <a:gd name="connsiteX170" fmla="*/ 799059 w 1555750"/>
              <a:gd name="connsiteY170" fmla="*/ 929923 h 1728611"/>
              <a:gd name="connsiteX171" fmla="*/ 804255 w 1555750"/>
              <a:gd name="connsiteY171" fmla="*/ 928723 h 1728611"/>
              <a:gd name="connsiteX172" fmla="*/ 809452 w 1555750"/>
              <a:gd name="connsiteY172" fmla="*/ 927123 h 1728611"/>
              <a:gd name="connsiteX173" fmla="*/ 814448 w 1555750"/>
              <a:gd name="connsiteY173" fmla="*/ 925323 h 1728611"/>
              <a:gd name="connsiteX174" fmla="*/ 819444 w 1555750"/>
              <a:gd name="connsiteY174" fmla="*/ 923123 h 1728611"/>
              <a:gd name="connsiteX175" fmla="*/ 825439 w 1555750"/>
              <a:gd name="connsiteY175" fmla="*/ 920722 h 1728611"/>
              <a:gd name="connsiteX176" fmla="*/ 831435 w 1555750"/>
              <a:gd name="connsiteY176" fmla="*/ 918322 h 1728611"/>
              <a:gd name="connsiteX177" fmla="*/ 837230 w 1555750"/>
              <a:gd name="connsiteY177" fmla="*/ 916522 h 1728611"/>
              <a:gd name="connsiteX178" fmla="*/ 843426 w 1555750"/>
              <a:gd name="connsiteY178" fmla="*/ 914922 h 1728611"/>
              <a:gd name="connsiteX179" fmla="*/ 849421 w 1555750"/>
              <a:gd name="connsiteY179" fmla="*/ 913722 h 1728611"/>
              <a:gd name="connsiteX180" fmla="*/ 855217 w 1555750"/>
              <a:gd name="connsiteY180" fmla="*/ 912522 h 1728611"/>
              <a:gd name="connsiteX181" fmla="*/ 861412 w 1555750"/>
              <a:gd name="connsiteY181" fmla="*/ 911922 h 1728611"/>
              <a:gd name="connsiteX182" fmla="*/ 867407 w 1555750"/>
              <a:gd name="connsiteY182" fmla="*/ 911522 h 1728611"/>
              <a:gd name="connsiteX183" fmla="*/ 873603 w 1555750"/>
              <a:gd name="connsiteY183" fmla="*/ 911922 h 1728611"/>
              <a:gd name="connsiteX184" fmla="*/ 879398 w 1555750"/>
              <a:gd name="connsiteY184" fmla="*/ 912122 h 1728611"/>
              <a:gd name="connsiteX185" fmla="*/ 885394 w 1555750"/>
              <a:gd name="connsiteY185" fmla="*/ 912722 h 1728611"/>
              <a:gd name="connsiteX186" fmla="*/ 891589 w 1555750"/>
              <a:gd name="connsiteY186" fmla="*/ 913722 h 1728611"/>
              <a:gd name="connsiteX187" fmla="*/ 897385 w 1555750"/>
              <a:gd name="connsiteY187" fmla="*/ 915322 h 1728611"/>
              <a:gd name="connsiteX188" fmla="*/ 903580 w 1555750"/>
              <a:gd name="connsiteY188" fmla="*/ 916722 h 1728611"/>
              <a:gd name="connsiteX189" fmla="*/ 909376 w 1555750"/>
              <a:gd name="connsiteY189" fmla="*/ 918522 h 1728611"/>
              <a:gd name="connsiteX190" fmla="*/ 915371 w 1555750"/>
              <a:gd name="connsiteY190" fmla="*/ 921123 h 1728611"/>
              <a:gd name="connsiteX191" fmla="*/ 915771 w 1555750"/>
              <a:gd name="connsiteY191" fmla="*/ 921323 h 1728611"/>
              <a:gd name="connsiteX192" fmla="*/ 920367 w 1555750"/>
              <a:gd name="connsiteY192" fmla="*/ 923123 h 1728611"/>
              <a:gd name="connsiteX193" fmla="*/ 924564 w 1555750"/>
              <a:gd name="connsiteY193" fmla="*/ 925323 h 1728611"/>
              <a:gd name="connsiteX194" fmla="*/ 928561 w 1555750"/>
              <a:gd name="connsiteY194" fmla="*/ 927723 h 1728611"/>
              <a:gd name="connsiteX195" fmla="*/ 932558 w 1555750"/>
              <a:gd name="connsiteY195" fmla="*/ 930523 h 1728611"/>
              <a:gd name="connsiteX196" fmla="*/ 936155 w 1555750"/>
              <a:gd name="connsiteY196" fmla="*/ 933523 h 1728611"/>
              <a:gd name="connsiteX197" fmla="*/ 939553 w 1555750"/>
              <a:gd name="connsiteY197" fmla="*/ 936723 h 1728611"/>
              <a:gd name="connsiteX198" fmla="*/ 942550 w 1555750"/>
              <a:gd name="connsiteY198" fmla="*/ 939923 h 1728611"/>
              <a:gd name="connsiteX199" fmla="*/ 945548 w 1555750"/>
              <a:gd name="connsiteY199" fmla="*/ 943323 h 1728611"/>
              <a:gd name="connsiteX200" fmla="*/ 948346 w 1555750"/>
              <a:gd name="connsiteY200" fmla="*/ 947323 h 1728611"/>
              <a:gd name="connsiteX201" fmla="*/ 950544 w 1555750"/>
              <a:gd name="connsiteY201" fmla="*/ 951323 h 1728611"/>
              <a:gd name="connsiteX202" fmla="*/ 952543 w 1555750"/>
              <a:gd name="connsiteY202" fmla="*/ 955323 h 1728611"/>
              <a:gd name="connsiteX203" fmla="*/ 954142 w 1555750"/>
              <a:gd name="connsiteY203" fmla="*/ 959524 h 1728611"/>
              <a:gd name="connsiteX204" fmla="*/ 955740 w 1555750"/>
              <a:gd name="connsiteY204" fmla="*/ 963724 h 1728611"/>
              <a:gd name="connsiteX205" fmla="*/ 956540 w 1555750"/>
              <a:gd name="connsiteY205" fmla="*/ 968324 h 1728611"/>
              <a:gd name="connsiteX206" fmla="*/ 957139 w 1555750"/>
              <a:gd name="connsiteY206" fmla="*/ 973324 h 1728611"/>
              <a:gd name="connsiteX207" fmla="*/ 957539 w 1555750"/>
              <a:gd name="connsiteY207" fmla="*/ 977924 h 1728611"/>
              <a:gd name="connsiteX208" fmla="*/ 957539 w 1555750"/>
              <a:gd name="connsiteY208" fmla="*/ 1437336 h 1728611"/>
              <a:gd name="connsiteX209" fmla="*/ 957139 w 1555750"/>
              <a:gd name="connsiteY209" fmla="*/ 1441936 h 1728611"/>
              <a:gd name="connsiteX210" fmla="*/ 956939 w 1555750"/>
              <a:gd name="connsiteY210" fmla="*/ 1446336 h 1728611"/>
              <a:gd name="connsiteX211" fmla="*/ 956340 w 1555750"/>
              <a:gd name="connsiteY211" fmla="*/ 1450536 h 1728611"/>
              <a:gd name="connsiteX212" fmla="*/ 955740 w 1555750"/>
              <a:gd name="connsiteY212" fmla="*/ 1454736 h 1728611"/>
              <a:gd name="connsiteX213" fmla="*/ 954741 w 1555750"/>
              <a:gd name="connsiteY213" fmla="*/ 1458737 h 1728611"/>
              <a:gd name="connsiteX214" fmla="*/ 953542 w 1555750"/>
              <a:gd name="connsiteY214" fmla="*/ 1463137 h 1728611"/>
              <a:gd name="connsiteX215" fmla="*/ 952343 w 1555750"/>
              <a:gd name="connsiteY215" fmla="*/ 1466937 h 1728611"/>
              <a:gd name="connsiteX216" fmla="*/ 950744 w 1555750"/>
              <a:gd name="connsiteY216" fmla="*/ 1470737 h 1728611"/>
              <a:gd name="connsiteX217" fmla="*/ 948946 w 1555750"/>
              <a:gd name="connsiteY217" fmla="*/ 1474737 h 1728611"/>
              <a:gd name="connsiteX218" fmla="*/ 947147 w 1555750"/>
              <a:gd name="connsiteY218" fmla="*/ 1478337 h 1728611"/>
              <a:gd name="connsiteX219" fmla="*/ 944949 w 1555750"/>
              <a:gd name="connsiteY219" fmla="*/ 1481737 h 1728611"/>
              <a:gd name="connsiteX220" fmla="*/ 942950 w 1555750"/>
              <a:gd name="connsiteY220" fmla="*/ 1485337 h 1728611"/>
              <a:gd name="connsiteX221" fmla="*/ 940352 w 1555750"/>
              <a:gd name="connsiteY221" fmla="*/ 1488737 h 1728611"/>
              <a:gd name="connsiteX222" fmla="*/ 937954 w 1555750"/>
              <a:gd name="connsiteY222" fmla="*/ 1491737 h 1728611"/>
              <a:gd name="connsiteX223" fmla="*/ 935156 w 1555750"/>
              <a:gd name="connsiteY223" fmla="*/ 1494737 h 1728611"/>
              <a:gd name="connsiteX224" fmla="*/ 932558 w 1555750"/>
              <a:gd name="connsiteY224" fmla="*/ 1497938 h 1728611"/>
              <a:gd name="connsiteX225" fmla="*/ 929360 w 1555750"/>
              <a:gd name="connsiteY225" fmla="*/ 1500538 h 1728611"/>
              <a:gd name="connsiteX226" fmla="*/ 926363 w 1555750"/>
              <a:gd name="connsiteY226" fmla="*/ 1503338 h 1728611"/>
              <a:gd name="connsiteX227" fmla="*/ 922965 w 1555750"/>
              <a:gd name="connsiteY227" fmla="*/ 1505738 h 1728611"/>
              <a:gd name="connsiteX228" fmla="*/ 919568 w 1555750"/>
              <a:gd name="connsiteY228" fmla="*/ 1508338 h 1728611"/>
              <a:gd name="connsiteX229" fmla="*/ 916370 w 1555750"/>
              <a:gd name="connsiteY229" fmla="*/ 1510738 h 1728611"/>
              <a:gd name="connsiteX230" fmla="*/ 912573 w 1555750"/>
              <a:gd name="connsiteY230" fmla="*/ 1512538 h 1728611"/>
              <a:gd name="connsiteX231" fmla="*/ 908976 w 1555750"/>
              <a:gd name="connsiteY231" fmla="*/ 1514338 h 1728611"/>
              <a:gd name="connsiteX232" fmla="*/ 905379 w 1555750"/>
              <a:gd name="connsiteY232" fmla="*/ 1516138 h 1728611"/>
              <a:gd name="connsiteX233" fmla="*/ 901382 w 1555750"/>
              <a:gd name="connsiteY233" fmla="*/ 1517738 h 1728611"/>
              <a:gd name="connsiteX234" fmla="*/ 897385 w 1555750"/>
              <a:gd name="connsiteY234" fmla="*/ 1518938 h 1728611"/>
              <a:gd name="connsiteX235" fmla="*/ 893388 w 1555750"/>
              <a:gd name="connsiteY235" fmla="*/ 1520138 h 1728611"/>
              <a:gd name="connsiteX236" fmla="*/ 889191 w 1555750"/>
              <a:gd name="connsiteY236" fmla="*/ 1521138 h 1728611"/>
              <a:gd name="connsiteX237" fmla="*/ 885194 w 1555750"/>
              <a:gd name="connsiteY237" fmla="*/ 1521938 h 1728611"/>
              <a:gd name="connsiteX238" fmla="*/ 880797 w 1555750"/>
              <a:gd name="connsiteY238" fmla="*/ 1522538 h 1728611"/>
              <a:gd name="connsiteX239" fmla="*/ 876401 w 1555750"/>
              <a:gd name="connsiteY239" fmla="*/ 1522938 h 1728611"/>
              <a:gd name="connsiteX240" fmla="*/ 872004 w 1555750"/>
              <a:gd name="connsiteY240" fmla="*/ 1522938 h 1728611"/>
              <a:gd name="connsiteX241" fmla="*/ 863211 w 1555750"/>
              <a:gd name="connsiteY241" fmla="*/ 1522938 h 1728611"/>
              <a:gd name="connsiteX242" fmla="*/ 859014 w 1555750"/>
              <a:gd name="connsiteY242" fmla="*/ 1522938 h 1728611"/>
              <a:gd name="connsiteX243" fmla="*/ 854417 w 1555750"/>
              <a:gd name="connsiteY243" fmla="*/ 1522538 h 1728611"/>
              <a:gd name="connsiteX244" fmla="*/ 850021 w 1555750"/>
              <a:gd name="connsiteY244" fmla="*/ 1521938 h 1728611"/>
              <a:gd name="connsiteX245" fmla="*/ 846024 w 1555750"/>
              <a:gd name="connsiteY245" fmla="*/ 1521138 h 1728611"/>
              <a:gd name="connsiteX246" fmla="*/ 841827 w 1555750"/>
              <a:gd name="connsiteY246" fmla="*/ 1520138 h 1728611"/>
              <a:gd name="connsiteX247" fmla="*/ 837830 w 1555750"/>
              <a:gd name="connsiteY247" fmla="*/ 1518938 h 1728611"/>
              <a:gd name="connsiteX248" fmla="*/ 833833 w 1555750"/>
              <a:gd name="connsiteY248" fmla="*/ 1517738 h 1728611"/>
              <a:gd name="connsiteX249" fmla="*/ 829836 w 1555750"/>
              <a:gd name="connsiteY249" fmla="*/ 1516138 h 1728611"/>
              <a:gd name="connsiteX250" fmla="*/ 826239 w 1555750"/>
              <a:gd name="connsiteY250" fmla="*/ 1514338 h 1728611"/>
              <a:gd name="connsiteX251" fmla="*/ 822641 w 1555750"/>
              <a:gd name="connsiteY251" fmla="*/ 1512538 h 1728611"/>
              <a:gd name="connsiteX252" fmla="*/ 818844 w 1555750"/>
              <a:gd name="connsiteY252" fmla="*/ 1510738 h 1728611"/>
              <a:gd name="connsiteX253" fmla="*/ 815647 w 1555750"/>
              <a:gd name="connsiteY253" fmla="*/ 1508338 h 1728611"/>
              <a:gd name="connsiteX254" fmla="*/ 812249 w 1555750"/>
              <a:gd name="connsiteY254" fmla="*/ 1505738 h 1728611"/>
              <a:gd name="connsiteX255" fmla="*/ 808852 w 1555750"/>
              <a:gd name="connsiteY255" fmla="*/ 1503338 h 1728611"/>
              <a:gd name="connsiteX256" fmla="*/ 805854 w 1555750"/>
              <a:gd name="connsiteY256" fmla="*/ 1500538 h 1728611"/>
              <a:gd name="connsiteX257" fmla="*/ 802657 w 1555750"/>
              <a:gd name="connsiteY257" fmla="*/ 1497938 h 1728611"/>
              <a:gd name="connsiteX258" fmla="*/ 800059 w 1555750"/>
              <a:gd name="connsiteY258" fmla="*/ 1494737 h 1728611"/>
              <a:gd name="connsiteX259" fmla="*/ 797261 w 1555750"/>
              <a:gd name="connsiteY259" fmla="*/ 1491737 h 1728611"/>
              <a:gd name="connsiteX260" fmla="*/ 794863 w 1555750"/>
              <a:gd name="connsiteY260" fmla="*/ 1488737 h 1728611"/>
              <a:gd name="connsiteX261" fmla="*/ 792464 w 1555750"/>
              <a:gd name="connsiteY261" fmla="*/ 1485337 h 1728611"/>
              <a:gd name="connsiteX262" fmla="*/ 790266 w 1555750"/>
              <a:gd name="connsiteY262" fmla="*/ 1481737 h 1728611"/>
              <a:gd name="connsiteX263" fmla="*/ 788068 w 1555750"/>
              <a:gd name="connsiteY263" fmla="*/ 1478337 h 1728611"/>
              <a:gd name="connsiteX264" fmla="*/ 786269 w 1555750"/>
              <a:gd name="connsiteY264" fmla="*/ 1474737 h 1728611"/>
              <a:gd name="connsiteX265" fmla="*/ 784470 w 1555750"/>
              <a:gd name="connsiteY265" fmla="*/ 1470737 h 1728611"/>
              <a:gd name="connsiteX266" fmla="*/ 782872 w 1555750"/>
              <a:gd name="connsiteY266" fmla="*/ 1466937 h 1728611"/>
              <a:gd name="connsiteX267" fmla="*/ 781673 w 1555750"/>
              <a:gd name="connsiteY267" fmla="*/ 1463137 h 1728611"/>
              <a:gd name="connsiteX268" fmla="*/ 780474 w 1555750"/>
              <a:gd name="connsiteY268" fmla="*/ 1458737 h 1728611"/>
              <a:gd name="connsiteX269" fmla="*/ 779474 w 1555750"/>
              <a:gd name="connsiteY269" fmla="*/ 1454736 h 1728611"/>
              <a:gd name="connsiteX270" fmla="*/ 778875 w 1555750"/>
              <a:gd name="connsiteY270" fmla="*/ 1450536 h 1728611"/>
              <a:gd name="connsiteX271" fmla="*/ 778275 w 1555750"/>
              <a:gd name="connsiteY271" fmla="*/ 1446336 h 1728611"/>
              <a:gd name="connsiteX272" fmla="*/ 778075 w 1555750"/>
              <a:gd name="connsiteY272" fmla="*/ 1441936 h 1728611"/>
              <a:gd name="connsiteX273" fmla="*/ 777676 w 1555750"/>
              <a:gd name="connsiteY273" fmla="*/ 1437336 h 1728611"/>
              <a:gd name="connsiteX274" fmla="*/ 777676 w 1555750"/>
              <a:gd name="connsiteY274" fmla="*/ 1441936 h 1728611"/>
              <a:gd name="connsiteX275" fmla="*/ 777476 w 1555750"/>
              <a:gd name="connsiteY275" fmla="*/ 1446336 h 1728611"/>
              <a:gd name="connsiteX276" fmla="*/ 776876 w 1555750"/>
              <a:gd name="connsiteY276" fmla="*/ 1450536 h 1728611"/>
              <a:gd name="connsiteX277" fmla="*/ 776277 w 1555750"/>
              <a:gd name="connsiteY277" fmla="*/ 1454736 h 1728611"/>
              <a:gd name="connsiteX278" fmla="*/ 775277 w 1555750"/>
              <a:gd name="connsiteY278" fmla="*/ 1458737 h 1728611"/>
              <a:gd name="connsiteX279" fmla="*/ 774078 w 1555750"/>
              <a:gd name="connsiteY279" fmla="*/ 1463137 h 1728611"/>
              <a:gd name="connsiteX280" fmla="*/ 772480 w 1555750"/>
              <a:gd name="connsiteY280" fmla="*/ 1466937 h 1728611"/>
              <a:gd name="connsiteX281" fmla="*/ 771081 w 1555750"/>
              <a:gd name="connsiteY281" fmla="*/ 1470737 h 1728611"/>
              <a:gd name="connsiteX282" fmla="*/ 769482 w 1555750"/>
              <a:gd name="connsiteY282" fmla="*/ 1474737 h 1728611"/>
              <a:gd name="connsiteX283" fmla="*/ 767683 w 1555750"/>
              <a:gd name="connsiteY283" fmla="*/ 1478337 h 1728611"/>
              <a:gd name="connsiteX284" fmla="*/ 765485 w 1555750"/>
              <a:gd name="connsiteY284" fmla="*/ 1481737 h 1728611"/>
              <a:gd name="connsiteX285" fmla="*/ 763287 w 1555750"/>
              <a:gd name="connsiteY285" fmla="*/ 1485337 h 1728611"/>
              <a:gd name="connsiteX286" fmla="*/ 760888 w 1555750"/>
              <a:gd name="connsiteY286" fmla="*/ 1488737 h 1728611"/>
              <a:gd name="connsiteX287" fmla="*/ 758490 w 1555750"/>
              <a:gd name="connsiteY287" fmla="*/ 1491737 h 1728611"/>
              <a:gd name="connsiteX288" fmla="*/ 755692 w 1555750"/>
              <a:gd name="connsiteY288" fmla="*/ 1494737 h 1728611"/>
              <a:gd name="connsiteX289" fmla="*/ 753094 w 1555750"/>
              <a:gd name="connsiteY289" fmla="*/ 1497938 h 1728611"/>
              <a:gd name="connsiteX290" fmla="*/ 749897 w 1555750"/>
              <a:gd name="connsiteY290" fmla="*/ 1500538 h 1728611"/>
              <a:gd name="connsiteX291" fmla="*/ 746899 w 1555750"/>
              <a:gd name="connsiteY291" fmla="*/ 1503338 h 1728611"/>
              <a:gd name="connsiteX292" fmla="*/ 743502 w 1555750"/>
              <a:gd name="connsiteY292" fmla="*/ 1505738 h 1728611"/>
              <a:gd name="connsiteX293" fmla="*/ 740104 w 1555750"/>
              <a:gd name="connsiteY293" fmla="*/ 1508338 h 1728611"/>
              <a:gd name="connsiteX294" fmla="*/ 736907 w 1555750"/>
              <a:gd name="connsiteY294" fmla="*/ 1510738 h 1728611"/>
              <a:gd name="connsiteX295" fmla="*/ 733110 w 1555750"/>
              <a:gd name="connsiteY295" fmla="*/ 1512538 h 1728611"/>
              <a:gd name="connsiteX296" fmla="*/ 729512 w 1555750"/>
              <a:gd name="connsiteY296" fmla="*/ 1514338 h 1728611"/>
              <a:gd name="connsiteX297" fmla="*/ 725915 w 1555750"/>
              <a:gd name="connsiteY297" fmla="*/ 1516138 h 1728611"/>
              <a:gd name="connsiteX298" fmla="*/ 721918 w 1555750"/>
              <a:gd name="connsiteY298" fmla="*/ 1517738 h 1728611"/>
              <a:gd name="connsiteX299" fmla="*/ 717921 w 1555750"/>
              <a:gd name="connsiteY299" fmla="*/ 1518938 h 1728611"/>
              <a:gd name="connsiteX300" fmla="*/ 713924 w 1555750"/>
              <a:gd name="connsiteY300" fmla="*/ 1520138 h 1728611"/>
              <a:gd name="connsiteX301" fmla="*/ 709727 w 1555750"/>
              <a:gd name="connsiteY301" fmla="*/ 1521138 h 1728611"/>
              <a:gd name="connsiteX302" fmla="*/ 705331 w 1555750"/>
              <a:gd name="connsiteY302" fmla="*/ 1521938 h 1728611"/>
              <a:gd name="connsiteX303" fmla="*/ 701134 w 1555750"/>
              <a:gd name="connsiteY303" fmla="*/ 1522538 h 1728611"/>
              <a:gd name="connsiteX304" fmla="*/ 696737 w 1555750"/>
              <a:gd name="connsiteY304" fmla="*/ 1522938 h 1728611"/>
              <a:gd name="connsiteX305" fmla="*/ 692540 w 1555750"/>
              <a:gd name="connsiteY305" fmla="*/ 1522938 h 1728611"/>
              <a:gd name="connsiteX306" fmla="*/ 683747 w 1555750"/>
              <a:gd name="connsiteY306" fmla="*/ 1522938 h 1728611"/>
              <a:gd name="connsiteX307" fmla="*/ 679151 w 1555750"/>
              <a:gd name="connsiteY307" fmla="*/ 1522938 h 1728611"/>
              <a:gd name="connsiteX308" fmla="*/ 674954 w 1555750"/>
              <a:gd name="connsiteY308" fmla="*/ 1522538 h 1728611"/>
              <a:gd name="connsiteX309" fmla="*/ 670557 w 1555750"/>
              <a:gd name="connsiteY309" fmla="*/ 1521938 h 1728611"/>
              <a:gd name="connsiteX310" fmla="*/ 666560 w 1555750"/>
              <a:gd name="connsiteY310" fmla="*/ 1521138 h 1728611"/>
              <a:gd name="connsiteX311" fmla="*/ 662363 w 1555750"/>
              <a:gd name="connsiteY311" fmla="*/ 1520138 h 1728611"/>
              <a:gd name="connsiteX312" fmla="*/ 658366 w 1555750"/>
              <a:gd name="connsiteY312" fmla="*/ 1518938 h 1728611"/>
              <a:gd name="connsiteX313" fmla="*/ 654369 w 1555750"/>
              <a:gd name="connsiteY313" fmla="*/ 1517738 h 1728611"/>
              <a:gd name="connsiteX314" fmla="*/ 650372 w 1555750"/>
              <a:gd name="connsiteY314" fmla="*/ 1516138 h 1728611"/>
              <a:gd name="connsiteX315" fmla="*/ 646775 w 1555750"/>
              <a:gd name="connsiteY315" fmla="*/ 1514338 h 1728611"/>
              <a:gd name="connsiteX316" fmla="*/ 643178 w 1555750"/>
              <a:gd name="connsiteY316" fmla="*/ 1512538 h 1728611"/>
              <a:gd name="connsiteX317" fmla="*/ 639381 w 1555750"/>
              <a:gd name="connsiteY317" fmla="*/ 1510738 h 1728611"/>
              <a:gd name="connsiteX318" fmla="*/ 636183 w 1555750"/>
              <a:gd name="connsiteY318" fmla="*/ 1508338 h 1728611"/>
              <a:gd name="connsiteX319" fmla="*/ 632786 w 1555750"/>
              <a:gd name="connsiteY319" fmla="*/ 1505738 h 1728611"/>
              <a:gd name="connsiteX320" fmla="*/ 629388 w 1555750"/>
              <a:gd name="connsiteY320" fmla="*/ 1503338 h 1728611"/>
              <a:gd name="connsiteX321" fmla="*/ 626391 w 1555750"/>
              <a:gd name="connsiteY321" fmla="*/ 1500538 h 1728611"/>
              <a:gd name="connsiteX322" fmla="*/ 623193 w 1555750"/>
              <a:gd name="connsiteY322" fmla="*/ 1497938 h 1728611"/>
              <a:gd name="connsiteX323" fmla="*/ 620595 w 1555750"/>
              <a:gd name="connsiteY323" fmla="*/ 1494737 h 1728611"/>
              <a:gd name="connsiteX324" fmla="*/ 617797 w 1555750"/>
              <a:gd name="connsiteY324" fmla="*/ 1491737 h 1728611"/>
              <a:gd name="connsiteX325" fmla="*/ 615399 w 1555750"/>
              <a:gd name="connsiteY325" fmla="*/ 1488737 h 1728611"/>
              <a:gd name="connsiteX326" fmla="*/ 612801 w 1555750"/>
              <a:gd name="connsiteY326" fmla="*/ 1485337 h 1728611"/>
              <a:gd name="connsiteX327" fmla="*/ 610802 w 1555750"/>
              <a:gd name="connsiteY327" fmla="*/ 1481737 h 1728611"/>
              <a:gd name="connsiteX328" fmla="*/ 608604 w 1555750"/>
              <a:gd name="connsiteY328" fmla="*/ 1478337 h 1728611"/>
              <a:gd name="connsiteX329" fmla="*/ 606805 w 1555750"/>
              <a:gd name="connsiteY329" fmla="*/ 1474737 h 1728611"/>
              <a:gd name="connsiteX330" fmla="*/ 605007 w 1555750"/>
              <a:gd name="connsiteY330" fmla="*/ 1470737 h 1728611"/>
              <a:gd name="connsiteX331" fmla="*/ 603408 w 1555750"/>
              <a:gd name="connsiteY331" fmla="*/ 1466937 h 1728611"/>
              <a:gd name="connsiteX332" fmla="*/ 602209 w 1555750"/>
              <a:gd name="connsiteY332" fmla="*/ 1463137 h 1728611"/>
              <a:gd name="connsiteX333" fmla="*/ 601010 w 1555750"/>
              <a:gd name="connsiteY333" fmla="*/ 1458737 h 1728611"/>
              <a:gd name="connsiteX334" fmla="*/ 600011 w 1555750"/>
              <a:gd name="connsiteY334" fmla="*/ 1454736 h 1728611"/>
              <a:gd name="connsiteX335" fmla="*/ 599211 w 1555750"/>
              <a:gd name="connsiteY335" fmla="*/ 1450536 h 1728611"/>
              <a:gd name="connsiteX336" fmla="*/ 598812 w 1555750"/>
              <a:gd name="connsiteY336" fmla="*/ 1446336 h 1728611"/>
              <a:gd name="connsiteX337" fmla="*/ 598612 w 1555750"/>
              <a:gd name="connsiteY337" fmla="*/ 1441936 h 1728611"/>
              <a:gd name="connsiteX338" fmla="*/ 598212 w 1555750"/>
              <a:gd name="connsiteY338" fmla="*/ 1437336 h 1728611"/>
              <a:gd name="connsiteX339" fmla="*/ 598212 w 1555750"/>
              <a:gd name="connsiteY339" fmla="*/ 977924 h 1728611"/>
              <a:gd name="connsiteX340" fmla="*/ 598612 w 1555750"/>
              <a:gd name="connsiteY340" fmla="*/ 973324 h 1728611"/>
              <a:gd name="connsiteX341" fmla="*/ 599211 w 1555750"/>
              <a:gd name="connsiteY341" fmla="*/ 968324 h 1728611"/>
              <a:gd name="connsiteX342" fmla="*/ 600011 w 1555750"/>
              <a:gd name="connsiteY342" fmla="*/ 963724 h 1728611"/>
              <a:gd name="connsiteX343" fmla="*/ 601210 w 1555750"/>
              <a:gd name="connsiteY343" fmla="*/ 959524 h 1728611"/>
              <a:gd name="connsiteX344" fmla="*/ 603208 w 1555750"/>
              <a:gd name="connsiteY344" fmla="*/ 955323 h 1728611"/>
              <a:gd name="connsiteX345" fmla="*/ 605207 w 1555750"/>
              <a:gd name="connsiteY345" fmla="*/ 951323 h 1728611"/>
              <a:gd name="connsiteX346" fmla="*/ 607405 w 1555750"/>
              <a:gd name="connsiteY346" fmla="*/ 947323 h 1728611"/>
              <a:gd name="connsiteX347" fmla="*/ 610203 w 1555750"/>
              <a:gd name="connsiteY347" fmla="*/ 943723 h 1728611"/>
              <a:gd name="connsiteX348" fmla="*/ 612801 w 1555750"/>
              <a:gd name="connsiteY348" fmla="*/ 939923 h 1728611"/>
              <a:gd name="connsiteX349" fmla="*/ 616198 w 1555750"/>
              <a:gd name="connsiteY349" fmla="*/ 936723 h 1728611"/>
              <a:gd name="connsiteX350" fmla="*/ 619596 w 1555750"/>
              <a:gd name="connsiteY350" fmla="*/ 933523 h 1728611"/>
              <a:gd name="connsiteX351" fmla="*/ 623193 w 1555750"/>
              <a:gd name="connsiteY351" fmla="*/ 930523 h 1728611"/>
              <a:gd name="connsiteX352" fmla="*/ 627190 w 1555750"/>
              <a:gd name="connsiteY352" fmla="*/ 927723 h 1728611"/>
              <a:gd name="connsiteX353" fmla="*/ 631187 w 1555750"/>
              <a:gd name="connsiteY353" fmla="*/ 925323 h 1728611"/>
              <a:gd name="connsiteX354" fmla="*/ 635384 w 1555750"/>
              <a:gd name="connsiteY354" fmla="*/ 923123 h 1728611"/>
              <a:gd name="connsiteX355" fmla="*/ 639980 w 1555750"/>
              <a:gd name="connsiteY355" fmla="*/ 921323 h 1728611"/>
              <a:gd name="connsiteX356" fmla="*/ 640380 w 1555750"/>
              <a:gd name="connsiteY356" fmla="*/ 921123 h 1728611"/>
              <a:gd name="connsiteX357" fmla="*/ 646176 w 1555750"/>
              <a:gd name="connsiteY357" fmla="*/ 918522 h 1728611"/>
              <a:gd name="connsiteX358" fmla="*/ 652171 w 1555750"/>
              <a:gd name="connsiteY358" fmla="*/ 916722 h 1728611"/>
              <a:gd name="connsiteX359" fmla="*/ 658366 w 1555750"/>
              <a:gd name="connsiteY359" fmla="*/ 915322 h 1728611"/>
              <a:gd name="connsiteX360" fmla="*/ 664162 w 1555750"/>
              <a:gd name="connsiteY360" fmla="*/ 913722 h 1728611"/>
              <a:gd name="connsiteX361" fmla="*/ 670357 w 1555750"/>
              <a:gd name="connsiteY361" fmla="*/ 912722 h 1728611"/>
              <a:gd name="connsiteX362" fmla="*/ 676353 w 1555750"/>
              <a:gd name="connsiteY362" fmla="*/ 912122 h 1728611"/>
              <a:gd name="connsiteX363" fmla="*/ 682148 w 1555750"/>
              <a:gd name="connsiteY363" fmla="*/ 911922 h 1728611"/>
              <a:gd name="connsiteX364" fmla="*/ 1150607 w 1555750"/>
              <a:gd name="connsiteY364" fmla="*/ 879111 h 1728611"/>
              <a:gd name="connsiteX365" fmla="*/ 1452113 w 1555750"/>
              <a:gd name="connsiteY365" fmla="*/ 879111 h 1728611"/>
              <a:gd name="connsiteX366" fmla="*/ 1457315 w 1555750"/>
              <a:gd name="connsiteY366" fmla="*/ 879111 h 1728611"/>
              <a:gd name="connsiteX367" fmla="*/ 1462917 w 1555750"/>
              <a:gd name="connsiteY367" fmla="*/ 879711 h 1728611"/>
              <a:gd name="connsiteX368" fmla="*/ 1468119 w 1555750"/>
              <a:gd name="connsiteY368" fmla="*/ 880312 h 1728611"/>
              <a:gd name="connsiteX369" fmla="*/ 1472921 w 1555750"/>
              <a:gd name="connsiteY369" fmla="*/ 881312 h 1728611"/>
              <a:gd name="connsiteX370" fmla="*/ 1478123 w 1555750"/>
              <a:gd name="connsiteY370" fmla="*/ 882512 h 1728611"/>
              <a:gd name="connsiteX371" fmla="*/ 1482924 w 1555750"/>
              <a:gd name="connsiteY371" fmla="*/ 883713 h 1728611"/>
              <a:gd name="connsiteX372" fmla="*/ 1487926 w 1555750"/>
              <a:gd name="connsiteY372" fmla="*/ 885514 h 1728611"/>
              <a:gd name="connsiteX373" fmla="*/ 1492528 w 1555750"/>
              <a:gd name="connsiteY373" fmla="*/ 887314 h 1728611"/>
              <a:gd name="connsiteX374" fmla="*/ 1497129 w 1555750"/>
              <a:gd name="connsiteY374" fmla="*/ 889115 h 1728611"/>
              <a:gd name="connsiteX375" fmla="*/ 1501731 w 1555750"/>
              <a:gd name="connsiteY375" fmla="*/ 891516 h 1728611"/>
              <a:gd name="connsiteX376" fmla="*/ 1505932 w 1555750"/>
              <a:gd name="connsiteY376" fmla="*/ 894117 h 1728611"/>
              <a:gd name="connsiteX377" fmla="*/ 1509934 w 1555750"/>
              <a:gd name="connsiteY377" fmla="*/ 896717 h 1728611"/>
              <a:gd name="connsiteX378" fmla="*/ 1514135 w 1555750"/>
              <a:gd name="connsiteY378" fmla="*/ 899518 h 1728611"/>
              <a:gd name="connsiteX379" fmla="*/ 1518137 w 1555750"/>
              <a:gd name="connsiteY379" fmla="*/ 902520 h 1728611"/>
              <a:gd name="connsiteX380" fmla="*/ 1521738 w 1555750"/>
              <a:gd name="connsiteY380" fmla="*/ 905921 h 1728611"/>
              <a:gd name="connsiteX381" fmla="*/ 1525539 w 1555750"/>
              <a:gd name="connsiteY381" fmla="*/ 909322 h 1728611"/>
              <a:gd name="connsiteX382" fmla="*/ 1528940 w 1555750"/>
              <a:gd name="connsiteY382" fmla="*/ 912923 h 1728611"/>
              <a:gd name="connsiteX383" fmla="*/ 1531942 w 1555750"/>
              <a:gd name="connsiteY383" fmla="*/ 916725 h 1728611"/>
              <a:gd name="connsiteX384" fmla="*/ 1535343 w 1555750"/>
              <a:gd name="connsiteY384" fmla="*/ 920726 h 1728611"/>
              <a:gd name="connsiteX385" fmla="*/ 1537944 w 1555750"/>
              <a:gd name="connsiteY385" fmla="*/ 924527 h 1728611"/>
              <a:gd name="connsiteX386" fmla="*/ 1540745 w 1555750"/>
              <a:gd name="connsiteY386" fmla="*/ 928929 h 1728611"/>
              <a:gd name="connsiteX387" fmla="*/ 1543146 w 1555750"/>
              <a:gd name="connsiteY387" fmla="*/ 933130 h 1728611"/>
              <a:gd name="connsiteX388" fmla="*/ 1545346 w 1555750"/>
              <a:gd name="connsiteY388" fmla="*/ 937732 h 1728611"/>
              <a:gd name="connsiteX389" fmla="*/ 1547547 w 1555750"/>
              <a:gd name="connsiteY389" fmla="*/ 942334 h 1728611"/>
              <a:gd name="connsiteX390" fmla="*/ 1549348 w 1555750"/>
              <a:gd name="connsiteY390" fmla="*/ 946935 h 1728611"/>
              <a:gd name="connsiteX391" fmla="*/ 1551148 w 1555750"/>
              <a:gd name="connsiteY391" fmla="*/ 951737 h 1728611"/>
              <a:gd name="connsiteX392" fmla="*/ 1552349 w 1555750"/>
              <a:gd name="connsiteY392" fmla="*/ 956739 h 1728611"/>
              <a:gd name="connsiteX393" fmla="*/ 1553549 w 1555750"/>
              <a:gd name="connsiteY393" fmla="*/ 961941 h 1728611"/>
              <a:gd name="connsiteX394" fmla="*/ 1554550 w 1555750"/>
              <a:gd name="connsiteY394" fmla="*/ 966742 h 1728611"/>
              <a:gd name="connsiteX395" fmla="*/ 1555150 w 1555750"/>
              <a:gd name="connsiteY395" fmla="*/ 971944 h 1728611"/>
              <a:gd name="connsiteX396" fmla="*/ 1555350 w 1555750"/>
              <a:gd name="connsiteY396" fmla="*/ 977146 h 1728611"/>
              <a:gd name="connsiteX397" fmla="*/ 1555750 w 1555750"/>
              <a:gd name="connsiteY397" fmla="*/ 982748 h 1728611"/>
              <a:gd name="connsiteX398" fmla="*/ 1555350 w 1555750"/>
              <a:gd name="connsiteY398" fmla="*/ 987950 h 1728611"/>
              <a:gd name="connsiteX399" fmla="*/ 1555150 w 1555750"/>
              <a:gd name="connsiteY399" fmla="*/ 993352 h 1728611"/>
              <a:gd name="connsiteX400" fmla="*/ 1554550 w 1555750"/>
              <a:gd name="connsiteY400" fmla="*/ 998553 h 1728611"/>
              <a:gd name="connsiteX401" fmla="*/ 1553549 w 1555750"/>
              <a:gd name="connsiteY401" fmla="*/ 1003555 h 1728611"/>
              <a:gd name="connsiteX402" fmla="*/ 1552349 w 1555750"/>
              <a:gd name="connsiteY402" fmla="*/ 1008757 h 1728611"/>
              <a:gd name="connsiteX403" fmla="*/ 1551148 w 1555750"/>
              <a:gd name="connsiteY403" fmla="*/ 1013559 h 1728611"/>
              <a:gd name="connsiteX404" fmla="*/ 1549348 w 1555750"/>
              <a:gd name="connsiteY404" fmla="*/ 1018160 h 1728611"/>
              <a:gd name="connsiteX405" fmla="*/ 1547547 w 1555750"/>
              <a:gd name="connsiteY405" fmla="*/ 1022962 h 1728611"/>
              <a:gd name="connsiteX406" fmla="*/ 1545346 w 1555750"/>
              <a:gd name="connsiteY406" fmla="*/ 1027564 h 1728611"/>
              <a:gd name="connsiteX407" fmla="*/ 1543146 w 1555750"/>
              <a:gd name="connsiteY407" fmla="*/ 1031965 h 1728611"/>
              <a:gd name="connsiteX408" fmla="*/ 1540745 w 1555750"/>
              <a:gd name="connsiteY408" fmla="*/ 1036567 h 1728611"/>
              <a:gd name="connsiteX409" fmla="*/ 1537944 w 1555750"/>
              <a:gd name="connsiteY409" fmla="*/ 1040368 h 1728611"/>
              <a:gd name="connsiteX410" fmla="*/ 1535343 w 1555750"/>
              <a:gd name="connsiteY410" fmla="*/ 1044770 h 1728611"/>
              <a:gd name="connsiteX411" fmla="*/ 1531942 w 1555750"/>
              <a:gd name="connsiteY411" fmla="*/ 1048371 h 1728611"/>
              <a:gd name="connsiteX412" fmla="*/ 1528940 w 1555750"/>
              <a:gd name="connsiteY412" fmla="*/ 1052373 h 1728611"/>
              <a:gd name="connsiteX413" fmla="*/ 1525539 w 1555750"/>
              <a:gd name="connsiteY413" fmla="*/ 1055974 h 1728611"/>
              <a:gd name="connsiteX414" fmla="*/ 1521738 w 1555750"/>
              <a:gd name="connsiteY414" fmla="*/ 1059375 h 1728611"/>
              <a:gd name="connsiteX415" fmla="*/ 1518137 w 1555750"/>
              <a:gd name="connsiteY415" fmla="*/ 1062376 h 1728611"/>
              <a:gd name="connsiteX416" fmla="*/ 1514135 w 1555750"/>
              <a:gd name="connsiteY416" fmla="*/ 1065577 h 1728611"/>
              <a:gd name="connsiteX417" fmla="*/ 1509934 w 1555750"/>
              <a:gd name="connsiteY417" fmla="*/ 1068578 h 1728611"/>
              <a:gd name="connsiteX418" fmla="*/ 1505932 w 1555750"/>
              <a:gd name="connsiteY418" fmla="*/ 1071379 h 1728611"/>
              <a:gd name="connsiteX419" fmla="*/ 1501731 w 1555750"/>
              <a:gd name="connsiteY419" fmla="*/ 1073780 h 1728611"/>
              <a:gd name="connsiteX420" fmla="*/ 1497129 w 1555750"/>
              <a:gd name="connsiteY420" fmla="*/ 1075981 h 1728611"/>
              <a:gd name="connsiteX421" fmla="*/ 1492528 w 1555750"/>
              <a:gd name="connsiteY421" fmla="*/ 1077982 h 1728611"/>
              <a:gd name="connsiteX422" fmla="*/ 1487926 w 1555750"/>
              <a:gd name="connsiteY422" fmla="*/ 1079782 h 1728611"/>
              <a:gd name="connsiteX423" fmla="*/ 1482924 w 1555750"/>
              <a:gd name="connsiteY423" fmla="*/ 1081783 h 1728611"/>
              <a:gd name="connsiteX424" fmla="*/ 1478123 w 1555750"/>
              <a:gd name="connsiteY424" fmla="*/ 1082983 h 1728611"/>
              <a:gd name="connsiteX425" fmla="*/ 1472921 w 1555750"/>
              <a:gd name="connsiteY425" fmla="*/ 1084184 h 1728611"/>
              <a:gd name="connsiteX426" fmla="*/ 1468119 w 1555750"/>
              <a:gd name="connsiteY426" fmla="*/ 1084984 h 1728611"/>
              <a:gd name="connsiteX427" fmla="*/ 1462917 w 1555750"/>
              <a:gd name="connsiteY427" fmla="*/ 1085584 h 1728611"/>
              <a:gd name="connsiteX428" fmla="*/ 1457315 w 1555750"/>
              <a:gd name="connsiteY428" fmla="*/ 1085984 h 1728611"/>
              <a:gd name="connsiteX429" fmla="*/ 1452113 w 1555750"/>
              <a:gd name="connsiteY429" fmla="*/ 1086385 h 1728611"/>
              <a:gd name="connsiteX430" fmla="*/ 1439909 w 1555750"/>
              <a:gd name="connsiteY430" fmla="*/ 1086385 h 1728611"/>
              <a:gd name="connsiteX431" fmla="*/ 1439909 w 1555750"/>
              <a:gd name="connsiteY431" fmla="*/ 1186820 h 1728611"/>
              <a:gd name="connsiteX432" fmla="*/ 1439709 w 1555750"/>
              <a:gd name="connsiteY432" fmla="*/ 1189221 h 1728611"/>
              <a:gd name="connsiteX433" fmla="*/ 1439309 w 1555750"/>
              <a:gd name="connsiteY433" fmla="*/ 1191822 h 1728611"/>
              <a:gd name="connsiteX434" fmla="*/ 1438709 w 1555750"/>
              <a:gd name="connsiteY434" fmla="*/ 1194223 h 1728611"/>
              <a:gd name="connsiteX435" fmla="*/ 1437708 w 1555750"/>
              <a:gd name="connsiteY435" fmla="*/ 1196223 h 1728611"/>
              <a:gd name="connsiteX436" fmla="*/ 1436508 w 1555750"/>
              <a:gd name="connsiteY436" fmla="*/ 1198824 h 1728611"/>
              <a:gd name="connsiteX437" fmla="*/ 1435307 w 1555750"/>
              <a:gd name="connsiteY437" fmla="*/ 1201225 h 1728611"/>
              <a:gd name="connsiteX438" fmla="*/ 1432306 w 1555750"/>
              <a:gd name="connsiteY438" fmla="*/ 1205427 h 1728611"/>
              <a:gd name="connsiteX439" fmla="*/ 1428705 w 1555750"/>
              <a:gd name="connsiteY439" fmla="*/ 1209828 h 1728611"/>
              <a:gd name="connsiteX440" fmla="*/ 1424304 w 1555750"/>
              <a:gd name="connsiteY440" fmla="*/ 1213830 h 1728611"/>
              <a:gd name="connsiteX441" fmla="*/ 1420102 w 1555750"/>
              <a:gd name="connsiteY441" fmla="*/ 1217431 h 1728611"/>
              <a:gd name="connsiteX442" fmla="*/ 1415500 w 1555750"/>
              <a:gd name="connsiteY442" fmla="*/ 1221032 h 1728611"/>
              <a:gd name="connsiteX443" fmla="*/ 1411299 w 1555750"/>
              <a:gd name="connsiteY443" fmla="*/ 1224033 h 1728611"/>
              <a:gd name="connsiteX444" fmla="*/ 1406697 w 1555750"/>
              <a:gd name="connsiteY444" fmla="*/ 1226834 h 1728611"/>
              <a:gd name="connsiteX445" fmla="*/ 1398895 w 1555750"/>
              <a:gd name="connsiteY445" fmla="*/ 1231436 h 1728611"/>
              <a:gd name="connsiteX446" fmla="*/ 1393493 w 1555750"/>
              <a:gd name="connsiteY446" fmla="*/ 1234237 h 1728611"/>
              <a:gd name="connsiteX447" fmla="*/ 1391292 w 1555750"/>
              <a:gd name="connsiteY447" fmla="*/ 1235037 h 1728611"/>
              <a:gd name="connsiteX448" fmla="*/ 987149 w 1555750"/>
              <a:gd name="connsiteY448" fmla="*/ 1399295 h 1728611"/>
              <a:gd name="connsiteX449" fmla="*/ 987149 w 1555750"/>
              <a:gd name="connsiteY449" fmla="*/ 1335473 h 1728611"/>
              <a:gd name="connsiteX450" fmla="*/ 1164212 w 1555750"/>
              <a:gd name="connsiteY450" fmla="*/ 1263647 h 1728611"/>
              <a:gd name="connsiteX451" fmla="*/ 1166813 w 1555750"/>
              <a:gd name="connsiteY451" fmla="*/ 1262047 h 1728611"/>
              <a:gd name="connsiteX452" fmla="*/ 1168813 w 1555750"/>
              <a:gd name="connsiteY452" fmla="*/ 1260446 h 1728611"/>
              <a:gd name="connsiteX453" fmla="*/ 1170614 w 1555750"/>
              <a:gd name="connsiteY453" fmla="*/ 1258645 h 1728611"/>
              <a:gd name="connsiteX454" fmla="*/ 1172014 w 1555750"/>
              <a:gd name="connsiteY454" fmla="*/ 1256445 h 1728611"/>
              <a:gd name="connsiteX455" fmla="*/ 1172815 w 1555750"/>
              <a:gd name="connsiteY455" fmla="*/ 1254044 h 1728611"/>
              <a:gd name="connsiteX456" fmla="*/ 1173215 w 1555750"/>
              <a:gd name="connsiteY456" fmla="*/ 1252043 h 1728611"/>
              <a:gd name="connsiteX457" fmla="*/ 1173415 w 1555750"/>
              <a:gd name="connsiteY457" fmla="*/ 1249442 h 1728611"/>
              <a:gd name="connsiteX458" fmla="*/ 1173215 w 1555750"/>
              <a:gd name="connsiteY458" fmla="*/ 1247041 h 1728611"/>
              <a:gd name="connsiteX459" fmla="*/ 1172615 w 1555750"/>
              <a:gd name="connsiteY459" fmla="*/ 1244641 h 1728611"/>
              <a:gd name="connsiteX460" fmla="*/ 1171414 w 1555750"/>
              <a:gd name="connsiteY460" fmla="*/ 1242440 h 1728611"/>
              <a:gd name="connsiteX461" fmla="*/ 1170014 w 1555750"/>
              <a:gd name="connsiteY461" fmla="*/ 1240639 h 1728611"/>
              <a:gd name="connsiteX462" fmla="*/ 1168213 w 1555750"/>
              <a:gd name="connsiteY462" fmla="*/ 1238838 h 1728611"/>
              <a:gd name="connsiteX463" fmla="*/ 1166412 w 1555750"/>
              <a:gd name="connsiteY463" fmla="*/ 1237238 h 1728611"/>
              <a:gd name="connsiteX464" fmla="*/ 1164012 w 1555750"/>
              <a:gd name="connsiteY464" fmla="*/ 1236037 h 1728611"/>
              <a:gd name="connsiteX465" fmla="*/ 1161611 w 1555750"/>
              <a:gd name="connsiteY465" fmla="*/ 1235437 h 1728611"/>
              <a:gd name="connsiteX466" fmla="*/ 1158410 w 1555750"/>
              <a:gd name="connsiteY466" fmla="*/ 1235037 h 1728611"/>
              <a:gd name="connsiteX467" fmla="*/ 987149 w 1555750"/>
              <a:gd name="connsiteY467" fmla="*/ 1235037 h 1728611"/>
              <a:gd name="connsiteX468" fmla="*/ 987149 w 1555750"/>
              <a:gd name="connsiteY468" fmla="*/ 1175816 h 1728611"/>
              <a:gd name="connsiteX469" fmla="*/ 1350678 w 1555750"/>
              <a:gd name="connsiteY469" fmla="*/ 1175816 h 1728611"/>
              <a:gd name="connsiteX470" fmla="*/ 1353679 w 1555750"/>
              <a:gd name="connsiteY470" fmla="*/ 1175816 h 1728611"/>
              <a:gd name="connsiteX471" fmla="*/ 1356480 w 1555750"/>
              <a:gd name="connsiteY471" fmla="*/ 1175216 h 1728611"/>
              <a:gd name="connsiteX472" fmla="*/ 1359481 w 1555750"/>
              <a:gd name="connsiteY472" fmla="*/ 1174616 h 1728611"/>
              <a:gd name="connsiteX473" fmla="*/ 1362282 w 1555750"/>
              <a:gd name="connsiteY473" fmla="*/ 1173615 h 1728611"/>
              <a:gd name="connsiteX474" fmla="*/ 1364682 w 1555750"/>
              <a:gd name="connsiteY474" fmla="*/ 1172415 h 1728611"/>
              <a:gd name="connsiteX475" fmla="*/ 1367483 w 1555750"/>
              <a:gd name="connsiteY475" fmla="*/ 1171014 h 1728611"/>
              <a:gd name="connsiteX476" fmla="*/ 1369684 w 1555750"/>
              <a:gd name="connsiteY476" fmla="*/ 1169214 h 1728611"/>
              <a:gd name="connsiteX477" fmla="*/ 1371885 w 1555750"/>
              <a:gd name="connsiteY477" fmla="*/ 1167213 h 1728611"/>
              <a:gd name="connsiteX478" fmla="*/ 1373886 w 1555750"/>
              <a:gd name="connsiteY478" fmla="*/ 1165212 h 1728611"/>
              <a:gd name="connsiteX479" fmla="*/ 1375486 w 1555750"/>
              <a:gd name="connsiteY479" fmla="*/ 1162612 h 1728611"/>
              <a:gd name="connsiteX480" fmla="*/ 1376887 w 1555750"/>
              <a:gd name="connsiteY480" fmla="*/ 1160211 h 1728611"/>
              <a:gd name="connsiteX481" fmla="*/ 1378287 w 1555750"/>
              <a:gd name="connsiteY481" fmla="*/ 1157410 h 1728611"/>
              <a:gd name="connsiteX482" fmla="*/ 1379488 w 1555750"/>
              <a:gd name="connsiteY482" fmla="*/ 1154809 h 1728611"/>
              <a:gd name="connsiteX483" fmla="*/ 1380088 w 1555750"/>
              <a:gd name="connsiteY483" fmla="*/ 1152008 h 1728611"/>
              <a:gd name="connsiteX484" fmla="*/ 1380688 w 1555750"/>
              <a:gd name="connsiteY484" fmla="*/ 1149007 h 1728611"/>
              <a:gd name="connsiteX485" fmla="*/ 1380688 w 1555750"/>
              <a:gd name="connsiteY485" fmla="*/ 1145806 h 1728611"/>
              <a:gd name="connsiteX486" fmla="*/ 1380688 w 1555750"/>
              <a:gd name="connsiteY486" fmla="*/ 1142805 h 1728611"/>
              <a:gd name="connsiteX487" fmla="*/ 1380088 w 1555750"/>
              <a:gd name="connsiteY487" fmla="*/ 1139803 h 1728611"/>
              <a:gd name="connsiteX488" fmla="*/ 1379488 w 1555750"/>
              <a:gd name="connsiteY488" fmla="*/ 1137002 h 1728611"/>
              <a:gd name="connsiteX489" fmla="*/ 1378287 w 1555750"/>
              <a:gd name="connsiteY489" fmla="*/ 1134201 h 1728611"/>
              <a:gd name="connsiteX490" fmla="*/ 1376887 w 1555750"/>
              <a:gd name="connsiteY490" fmla="*/ 1131601 h 1728611"/>
              <a:gd name="connsiteX491" fmla="*/ 1375486 w 1555750"/>
              <a:gd name="connsiteY491" fmla="*/ 1129000 h 1728611"/>
              <a:gd name="connsiteX492" fmla="*/ 1373886 w 1555750"/>
              <a:gd name="connsiteY492" fmla="*/ 1126599 h 1728611"/>
              <a:gd name="connsiteX493" fmla="*/ 1371885 w 1555750"/>
              <a:gd name="connsiteY493" fmla="*/ 1124398 h 1728611"/>
              <a:gd name="connsiteX494" fmla="*/ 1369684 w 1555750"/>
              <a:gd name="connsiteY494" fmla="*/ 1122597 h 1728611"/>
              <a:gd name="connsiteX495" fmla="*/ 1367483 w 1555750"/>
              <a:gd name="connsiteY495" fmla="*/ 1120797 h 1728611"/>
              <a:gd name="connsiteX496" fmla="*/ 1364682 w 1555750"/>
              <a:gd name="connsiteY496" fmla="*/ 1119396 h 1728611"/>
              <a:gd name="connsiteX497" fmla="*/ 1362282 w 1555750"/>
              <a:gd name="connsiteY497" fmla="*/ 1117996 h 1728611"/>
              <a:gd name="connsiteX498" fmla="*/ 1359481 w 1555750"/>
              <a:gd name="connsiteY498" fmla="*/ 1117195 h 1728611"/>
              <a:gd name="connsiteX499" fmla="*/ 1356480 w 1555750"/>
              <a:gd name="connsiteY499" fmla="*/ 1116595 h 1728611"/>
              <a:gd name="connsiteX500" fmla="*/ 1353679 w 1555750"/>
              <a:gd name="connsiteY500" fmla="*/ 1115995 h 1728611"/>
              <a:gd name="connsiteX501" fmla="*/ 1350678 w 1555750"/>
              <a:gd name="connsiteY501" fmla="*/ 1115995 h 1728611"/>
              <a:gd name="connsiteX502" fmla="*/ 987149 w 1555750"/>
              <a:gd name="connsiteY502" fmla="*/ 1115995 h 1728611"/>
              <a:gd name="connsiteX503" fmla="*/ 987149 w 1555750"/>
              <a:gd name="connsiteY503" fmla="*/ 977546 h 1728611"/>
              <a:gd name="connsiteX504" fmla="*/ 987149 w 1555750"/>
              <a:gd name="connsiteY504" fmla="*/ 975945 h 1728611"/>
              <a:gd name="connsiteX505" fmla="*/ 990350 w 1555750"/>
              <a:gd name="connsiteY505" fmla="*/ 979347 h 1728611"/>
              <a:gd name="connsiteX506" fmla="*/ 993751 w 1555750"/>
              <a:gd name="connsiteY506" fmla="*/ 982748 h 1728611"/>
              <a:gd name="connsiteX507" fmla="*/ 997153 w 1555750"/>
              <a:gd name="connsiteY507" fmla="*/ 985349 h 1728611"/>
              <a:gd name="connsiteX508" fmla="*/ 1000754 w 1555750"/>
              <a:gd name="connsiteY508" fmla="*/ 988550 h 1728611"/>
              <a:gd name="connsiteX509" fmla="*/ 1004755 w 1555750"/>
              <a:gd name="connsiteY509" fmla="*/ 990951 h 1728611"/>
              <a:gd name="connsiteX510" fmla="*/ 1008757 w 1555750"/>
              <a:gd name="connsiteY510" fmla="*/ 993352 h 1728611"/>
              <a:gd name="connsiteX511" fmla="*/ 1012758 w 1555750"/>
              <a:gd name="connsiteY511" fmla="*/ 995552 h 1728611"/>
              <a:gd name="connsiteX512" fmla="*/ 1016759 w 1555750"/>
              <a:gd name="connsiteY512" fmla="*/ 997353 h 1728611"/>
              <a:gd name="connsiteX513" fmla="*/ 1020961 w 1555750"/>
              <a:gd name="connsiteY513" fmla="*/ 999154 h 1728611"/>
              <a:gd name="connsiteX514" fmla="*/ 1025162 w 1555750"/>
              <a:gd name="connsiteY514" fmla="*/ 1000754 h 1728611"/>
              <a:gd name="connsiteX515" fmla="*/ 1029564 w 1555750"/>
              <a:gd name="connsiteY515" fmla="*/ 1001955 h 1728611"/>
              <a:gd name="connsiteX516" fmla="*/ 1033765 w 1555750"/>
              <a:gd name="connsiteY516" fmla="*/ 1002955 h 1728611"/>
              <a:gd name="connsiteX517" fmla="*/ 1038367 w 1555750"/>
              <a:gd name="connsiteY517" fmla="*/ 1003755 h 1728611"/>
              <a:gd name="connsiteX518" fmla="*/ 1042969 w 1555750"/>
              <a:gd name="connsiteY518" fmla="*/ 1004356 h 1728611"/>
              <a:gd name="connsiteX519" fmla="*/ 1047170 w 1555750"/>
              <a:gd name="connsiteY519" fmla="*/ 1004756 h 1728611"/>
              <a:gd name="connsiteX520" fmla="*/ 1051772 w 1555750"/>
              <a:gd name="connsiteY520" fmla="*/ 1004956 h 1728611"/>
              <a:gd name="connsiteX521" fmla="*/ 1056974 w 1555750"/>
              <a:gd name="connsiteY521" fmla="*/ 1004756 h 1728611"/>
              <a:gd name="connsiteX522" fmla="*/ 1061975 w 1555750"/>
              <a:gd name="connsiteY522" fmla="*/ 1004356 h 1728611"/>
              <a:gd name="connsiteX523" fmla="*/ 1066777 w 1555750"/>
              <a:gd name="connsiteY523" fmla="*/ 1003755 h 1728611"/>
              <a:gd name="connsiteX524" fmla="*/ 1071979 w 1555750"/>
              <a:gd name="connsiteY524" fmla="*/ 1002555 h 1728611"/>
              <a:gd name="connsiteX525" fmla="*/ 1076981 w 1555750"/>
              <a:gd name="connsiteY525" fmla="*/ 1001354 h 1728611"/>
              <a:gd name="connsiteX526" fmla="*/ 1081782 w 1555750"/>
              <a:gd name="connsiteY526" fmla="*/ 999754 h 1728611"/>
              <a:gd name="connsiteX527" fmla="*/ 1086584 w 1555750"/>
              <a:gd name="connsiteY527" fmla="*/ 997953 h 1728611"/>
              <a:gd name="connsiteX528" fmla="*/ 1091586 w 1555750"/>
              <a:gd name="connsiteY528" fmla="*/ 995753 h 1728611"/>
              <a:gd name="connsiteX529" fmla="*/ 1096788 w 1555750"/>
              <a:gd name="connsiteY529" fmla="*/ 993352 h 1728611"/>
              <a:gd name="connsiteX530" fmla="*/ 1101389 w 1555750"/>
              <a:gd name="connsiteY530" fmla="*/ 990551 h 1728611"/>
              <a:gd name="connsiteX531" fmla="*/ 1105991 w 1555750"/>
              <a:gd name="connsiteY531" fmla="*/ 987350 h 1728611"/>
              <a:gd name="connsiteX532" fmla="*/ 1110192 w 1555750"/>
              <a:gd name="connsiteY532" fmla="*/ 983948 h 1728611"/>
              <a:gd name="connsiteX533" fmla="*/ 1114194 w 1555750"/>
              <a:gd name="connsiteY533" fmla="*/ 980147 h 1728611"/>
              <a:gd name="connsiteX534" fmla="*/ 1118195 w 1555750"/>
              <a:gd name="connsiteY534" fmla="*/ 976346 h 1728611"/>
              <a:gd name="connsiteX535" fmla="*/ 1121597 w 1555750"/>
              <a:gd name="connsiteY535" fmla="*/ 972344 h 1728611"/>
              <a:gd name="connsiteX536" fmla="*/ 1124798 w 1555750"/>
              <a:gd name="connsiteY536" fmla="*/ 967943 h 1728611"/>
              <a:gd name="connsiteX537" fmla="*/ 1128199 w 1555750"/>
              <a:gd name="connsiteY537" fmla="*/ 963341 h 1728611"/>
              <a:gd name="connsiteX538" fmla="*/ 1131000 w 1555750"/>
              <a:gd name="connsiteY538" fmla="*/ 958539 h 1728611"/>
              <a:gd name="connsiteX539" fmla="*/ 1133401 w 1555750"/>
              <a:gd name="connsiteY539" fmla="*/ 953738 h 1728611"/>
              <a:gd name="connsiteX540" fmla="*/ 1135802 w 1555750"/>
              <a:gd name="connsiteY540" fmla="*/ 948736 h 1728611"/>
              <a:gd name="connsiteX541" fmla="*/ 1138002 w 1555750"/>
              <a:gd name="connsiteY541" fmla="*/ 943534 h 1728611"/>
              <a:gd name="connsiteX542" fmla="*/ 1139803 w 1555750"/>
              <a:gd name="connsiteY542" fmla="*/ 938332 h 1728611"/>
              <a:gd name="connsiteX543" fmla="*/ 1141404 w 1555750"/>
              <a:gd name="connsiteY543" fmla="*/ 932930 h 1728611"/>
              <a:gd name="connsiteX544" fmla="*/ 1142604 w 1555750"/>
              <a:gd name="connsiteY544" fmla="*/ 927328 h 1728611"/>
              <a:gd name="connsiteX545" fmla="*/ 1145005 w 1555750"/>
              <a:gd name="connsiteY545" fmla="*/ 915524 h 1728611"/>
              <a:gd name="connsiteX546" fmla="*/ 1147206 w 1555750"/>
              <a:gd name="connsiteY546" fmla="*/ 903520 h 1728611"/>
              <a:gd name="connsiteX547" fmla="*/ 1149006 w 1555750"/>
              <a:gd name="connsiteY547" fmla="*/ 891316 h 1728611"/>
              <a:gd name="connsiteX548" fmla="*/ 98035 w 1555750"/>
              <a:gd name="connsiteY548" fmla="*/ 879111 h 1728611"/>
              <a:gd name="connsiteX549" fmla="*/ 103637 w 1555750"/>
              <a:gd name="connsiteY549" fmla="*/ 879111 h 1728611"/>
              <a:gd name="connsiteX550" fmla="*/ 405143 w 1555750"/>
              <a:gd name="connsiteY550" fmla="*/ 879111 h 1728611"/>
              <a:gd name="connsiteX551" fmla="*/ 406744 w 1555750"/>
              <a:gd name="connsiteY551" fmla="*/ 890915 h 1728611"/>
              <a:gd name="connsiteX552" fmla="*/ 408545 w 1555750"/>
              <a:gd name="connsiteY552" fmla="*/ 902920 h 1728611"/>
              <a:gd name="connsiteX553" fmla="*/ 410345 w 1555750"/>
              <a:gd name="connsiteY553" fmla="*/ 914924 h 1728611"/>
              <a:gd name="connsiteX554" fmla="*/ 412946 w 1555750"/>
              <a:gd name="connsiteY554" fmla="*/ 926528 h 1728611"/>
              <a:gd name="connsiteX555" fmla="*/ 414147 w 1555750"/>
              <a:gd name="connsiteY555" fmla="*/ 931730 h 1728611"/>
              <a:gd name="connsiteX556" fmla="*/ 415547 w 1555750"/>
              <a:gd name="connsiteY556" fmla="*/ 936932 h 1728611"/>
              <a:gd name="connsiteX557" fmla="*/ 417148 w 1555750"/>
              <a:gd name="connsiteY557" fmla="*/ 941733 h 1728611"/>
              <a:gd name="connsiteX558" fmla="*/ 418948 w 1555750"/>
              <a:gd name="connsiteY558" fmla="*/ 946935 h 1728611"/>
              <a:gd name="connsiteX559" fmla="*/ 421149 w 1555750"/>
              <a:gd name="connsiteY559" fmla="*/ 951537 h 1728611"/>
              <a:gd name="connsiteX560" fmla="*/ 423550 w 1555750"/>
              <a:gd name="connsiteY560" fmla="*/ 956339 h 1728611"/>
              <a:gd name="connsiteX561" fmla="*/ 426351 w 1555750"/>
              <a:gd name="connsiteY561" fmla="*/ 960940 h 1728611"/>
              <a:gd name="connsiteX562" fmla="*/ 428952 w 1555750"/>
              <a:gd name="connsiteY562" fmla="*/ 965342 h 1728611"/>
              <a:gd name="connsiteX563" fmla="*/ 432153 w 1555750"/>
              <a:gd name="connsiteY563" fmla="*/ 969543 h 1728611"/>
              <a:gd name="connsiteX564" fmla="*/ 435554 w 1555750"/>
              <a:gd name="connsiteY564" fmla="*/ 973745 h 1728611"/>
              <a:gd name="connsiteX565" fmla="*/ 438755 w 1555750"/>
              <a:gd name="connsiteY565" fmla="*/ 977546 h 1728611"/>
              <a:gd name="connsiteX566" fmla="*/ 442557 w 1555750"/>
              <a:gd name="connsiteY566" fmla="*/ 981147 h 1728611"/>
              <a:gd name="connsiteX567" fmla="*/ 446558 w 1555750"/>
              <a:gd name="connsiteY567" fmla="*/ 984749 h 1728611"/>
              <a:gd name="connsiteX568" fmla="*/ 450760 w 1555750"/>
              <a:gd name="connsiteY568" fmla="*/ 987950 h 1728611"/>
              <a:gd name="connsiteX569" fmla="*/ 454961 w 1555750"/>
              <a:gd name="connsiteY569" fmla="*/ 990951 h 1728611"/>
              <a:gd name="connsiteX570" fmla="*/ 459563 w 1555750"/>
              <a:gd name="connsiteY570" fmla="*/ 993752 h 1728611"/>
              <a:gd name="connsiteX571" fmla="*/ 466565 w 1555750"/>
              <a:gd name="connsiteY571" fmla="*/ 996953 h 1728611"/>
              <a:gd name="connsiteX572" fmla="*/ 473968 w 1555750"/>
              <a:gd name="connsiteY572" fmla="*/ 999754 h 1728611"/>
              <a:gd name="connsiteX573" fmla="*/ 481370 w 1555750"/>
              <a:gd name="connsiteY573" fmla="*/ 1001955 h 1728611"/>
              <a:gd name="connsiteX574" fmla="*/ 488573 w 1555750"/>
              <a:gd name="connsiteY574" fmla="*/ 1003555 h 1728611"/>
              <a:gd name="connsiteX575" fmla="*/ 495976 w 1555750"/>
              <a:gd name="connsiteY575" fmla="*/ 1004756 h 1728611"/>
              <a:gd name="connsiteX576" fmla="*/ 503378 w 1555750"/>
              <a:gd name="connsiteY576" fmla="*/ 1004956 h 1728611"/>
              <a:gd name="connsiteX577" fmla="*/ 510581 w 1555750"/>
              <a:gd name="connsiteY577" fmla="*/ 1004756 h 1728611"/>
              <a:gd name="connsiteX578" fmla="*/ 517583 w 1555750"/>
              <a:gd name="connsiteY578" fmla="*/ 1003755 h 1728611"/>
              <a:gd name="connsiteX579" fmla="*/ 524786 w 1555750"/>
              <a:gd name="connsiteY579" fmla="*/ 1002155 h 1728611"/>
              <a:gd name="connsiteX580" fmla="*/ 531788 w 1555750"/>
              <a:gd name="connsiteY580" fmla="*/ 1000154 h 1728611"/>
              <a:gd name="connsiteX581" fmla="*/ 538391 w 1555750"/>
              <a:gd name="connsiteY581" fmla="*/ 997753 h 1728611"/>
              <a:gd name="connsiteX582" fmla="*/ 545193 w 1555750"/>
              <a:gd name="connsiteY582" fmla="*/ 994352 h 1728611"/>
              <a:gd name="connsiteX583" fmla="*/ 551195 w 1555750"/>
              <a:gd name="connsiteY583" fmla="*/ 990551 h 1728611"/>
              <a:gd name="connsiteX584" fmla="*/ 557397 w 1555750"/>
              <a:gd name="connsiteY584" fmla="*/ 986349 h 1728611"/>
              <a:gd name="connsiteX585" fmla="*/ 563199 w 1555750"/>
              <a:gd name="connsiteY585" fmla="*/ 981547 h 1728611"/>
              <a:gd name="connsiteX586" fmla="*/ 568601 w 1555750"/>
              <a:gd name="connsiteY586" fmla="*/ 976346 h 1728611"/>
              <a:gd name="connsiteX587" fmla="*/ 568401 w 1555750"/>
              <a:gd name="connsiteY587" fmla="*/ 977546 h 1728611"/>
              <a:gd name="connsiteX588" fmla="*/ 568401 w 1555750"/>
              <a:gd name="connsiteY588" fmla="*/ 1115995 h 1728611"/>
              <a:gd name="connsiteX589" fmla="*/ 205073 w 1555750"/>
              <a:gd name="connsiteY589" fmla="*/ 1115995 h 1728611"/>
              <a:gd name="connsiteX590" fmla="*/ 202072 w 1555750"/>
              <a:gd name="connsiteY590" fmla="*/ 1115995 h 1728611"/>
              <a:gd name="connsiteX591" fmla="*/ 198871 w 1555750"/>
              <a:gd name="connsiteY591" fmla="*/ 1116595 h 1728611"/>
              <a:gd name="connsiteX592" fmla="*/ 196270 w 1555750"/>
              <a:gd name="connsiteY592" fmla="*/ 1117195 h 1728611"/>
              <a:gd name="connsiteX593" fmla="*/ 193469 w 1555750"/>
              <a:gd name="connsiteY593" fmla="*/ 1117996 h 1728611"/>
              <a:gd name="connsiteX594" fmla="*/ 190668 w 1555750"/>
              <a:gd name="connsiteY594" fmla="*/ 1119396 h 1728611"/>
              <a:gd name="connsiteX595" fmla="*/ 188267 w 1555750"/>
              <a:gd name="connsiteY595" fmla="*/ 1120797 h 1728611"/>
              <a:gd name="connsiteX596" fmla="*/ 186066 w 1555750"/>
              <a:gd name="connsiteY596" fmla="*/ 1122597 h 1728611"/>
              <a:gd name="connsiteX597" fmla="*/ 183865 w 1555750"/>
              <a:gd name="connsiteY597" fmla="*/ 1124398 h 1728611"/>
              <a:gd name="connsiteX598" fmla="*/ 181865 w 1555750"/>
              <a:gd name="connsiteY598" fmla="*/ 1126599 h 1728611"/>
              <a:gd name="connsiteX599" fmla="*/ 180264 w 1555750"/>
              <a:gd name="connsiteY599" fmla="*/ 1129000 h 1728611"/>
              <a:gd name="connsiteX600" fmla="*/ 178863 w 1555750"/>
              <a:gd name="connsiteY600" fmla="*/ 1131601 h 1728611"/>
              <a:gd name="connsiteX601" fmla="*/ 177263 w 1555750"/>
              <a:gd name="connsiteY601" fmla="*/ 1134201 h 1728611"/>
              <a:gd name="connsiteX602" fmla="*/ 176263 w 1555750"/>
              <a:gd name="connsiteY602" fmla="*/ 1137002 h 1728611"/>
              <a:gd name="connsiteX603" fmla="*/ 175662 w 1555750"/>
              <a:gd name="connsiteY603" fmla="*/ 1139803 h 1728611"/>
              <a:gd name="connsiteX604" fmla="*/ 175062 w 1555750"/>
              <a:gd name="connsiteY604" fmla="*/ 1142805 h 1728611"/>
              <a:gd name="connsiteX605" fmla="*/ 175062 w 1555750"/>
              <a:gd name="connsiteY605" fmla="*/ 1145806 h 1728611"/>
              <a:gd name="connsiteX606" fmla="*/ 175062 w 1555750"/>
              <a:gd name="connsiteY606" fmla="*/ 1149007 h 1728611"/>
              <a:gd name="connsiteX607" fmla="*/ 175662 w 1555750"/>
              <a:gd name="connsiteY607" fmla="*/ 1152008 h 1728611"/>
              <a:gd name="connsiteX608" fmla="*/ 176263 w 1555750"/>
              <a:gd name="connsiteY608" fmla="*/ 1154809 h 1728611"/>
              <a:gd name="connsiteX609" fmla="*/ 177263 w 1555750"/>
              <a:gd name="connsiteY609" fmla="*/ 1157410 h 1728611"/>
              <a:gd name="connsiteX610" fmla="*/ 178863 w 1555750"/>
              <a:gd name="connsiteY610" fmla="*/ 1160211 h 1728611"/>
              <a:gd name="connsiteX611" fmla="*/ 180264 w 1555750"/>
              <a:gd name="connsiteY611" fmla="*/ 1162612 h 1728611"/>
              <a:gd name="connsiteX612" fmla="*/ 181865 w 1555750"/>
              <a:gd name="connsiteY612" fmla="*/ 1165212 h 1728611"/>
              <a:gd name="connsiteX613" fmla="*/ 183865 w 1555750"/>
              <a:gd name="connsiteY613" fmla="*/ 1167213 h 1728611"/>
              <a:gd name="connsiteX614" fmla="*/ 186066 w 1555750"/>
              <a:gd name="connsiteY614" fmla="*/ 1169214 h 1728611"/>
              <a:gd name="connsiteX615" fmla="*/ 188267 w 1555750"/>
              <a:gd name="connsiteY615" fmla="*/ 1171014 h 1728611"/>
              <a:gd name="connsiteX616" fmla="*/ 190668 w 1555750"/>
              <a:gd name="connsiteY616" fmla="*/ 1172415 h 1728611"/>
              <a:gd name="connsiteX617" fmla="*/ 193469 w 1555750"/>
              <a:gd name="connsiteY617" fmla="*/ 1173615 h 1728611"/>
              <a:gd name="connsiteX618" fmla="*/ 196270 w 1555750"/>
              <a:gd name="connsiteY618" fmla="*/ 1174616 h 1728611"/>
              <a:gd name="connsiteX619" fmla="*/ 198871 w 1555750"/>
              <a:gd name="connsiteY619" fmla="*/ 1175216 h 1728611"/>
              <a:gd name="connsiteX620" fmla="*/ 202072 w 1555750"/>
              <a:gd name="connsiteY620" fmla="*/ 1175816 h 1728611"/>
              <a:gd name="connsiteX621" fmla="*/ 205073 w 1555750"/>
              <a:gd name="connsiteY621" fmla="*/ 1175816 h 1728611"/>
              <a:gd name="connsiteX622" fmla="*/ 568401 w 1555750"/>
              <a:gd name="connsiteY622" fmla="*/ 1175816 h 1728611"/>
              <a:gd name="connsiteX623" fmla="*/ 568401 w 1555750"/>
              <a:gd name="connsiteY623" fmla="*/ 1235037 h 1728611"/>
              <a:gd name="connsiteX624" fmla="*/ 396941 w 1555750"/>
              <a:gd name="connsiteY624" fmla="*/ 1235037 h 1728611"/>
              <a:gd name="connsiteX625" fmla="*/ 394140 w 1555750"/>
              <a:gd name="connsiteY625" fmla="*/ 1235437 h 1728611"/>
              <a:gd name="connsiteX626" fmla="*/ 391539 w 1555750"/>
              <a:gd name="connsiteY626" fmla="*/ 1236037 h 1728611"/>
              <a:gd name="connsiteX627" fmla="*/ 389338 w 1555750"/>
              <a:gd name="connsiteY627" fmla="*/ 1237238 h 1728611"/>
              <a:gd name="connsiteX628" fmla="*/ 387137 w 1555750"/>
              <a:gd name="connsiteY628" fmla="*/ 1238838 h 1728611"/>
              <a:gd name="connsiteX629" fmla="*/ 385737 w 1555750"/>
              <a:gd name="connsiteY629" fmla="*/ 1240639 h 1728611"/>
              <a:gd name="connsiteX630" fmla="*/ 384336 w 1555750"/>
              <a:gd name="connsiteY630" fmla="*/ 1242440 h 1728611"/>
              <a:gd name="connsiteX631" fmla="*/ 383136 w 1555750"/>
              <a:gd name="connsiteY631" fmla="*/ 1244641 h 1728611"/>
              <a:gd name="connsiteX632" fmla="*/ 382535 w 1555750"/>
              <a:gd name="connsiteY632" fmla="*/ 1247041 h 1728611"/>
              <a:gd name="connsiteX633" fmla="*/ 382335 w 1555750"/>
              <a:gd name="connsiteY633" fmla="*/ 1249442 h 1728611"/>
              <a:gd name="connsiteX634" fmla="*/ 382535 w 1555750"/>
              <a:gd name="connsiteY634" fmla="*/ 1252043 h 1728611"/>
              <a:gd name="connsiteX635" fmla="*/ 382936 w 1555750"/>
              <a:gd name="connsiteY635" fmla="*/ 1254044 h 1728611"/>
              <a:gd name="connsiteX636" fmla="*/ 383736 w 1555750"/>
              <a:gd name="connsiteY636" fmla="*/ 1256445 h 1728611"/>
              <a:gd name="connsiteX637" fmla="*/ 385136 w 1555750"/>
              <a:gd name="connsiteY637" fmla="*/ 1258645 h 1728611"/>
              <a:gd name="connsiteX638" fmla="*/ 386937 w 1555750"/>
              <a:gd name="connsiteY638" fmla="*/ 1260446 h 1728611"/>
              <a:gd name="connsiteX639" fmla="*/ 388938 w 1555750"/>
              <a:gd name="connsiteY639" fmla="*/ 1262047 h 1728611"/>
              <a:gd name="connsiteX640" fmla="*/ 391539 w 1555750"/>
              <a:gd name="connsiteY640" fmla="*/ 1263647 h 1728611"/>
              <a:gd name="connsiteX641" fmla="*/ 568401 w 1555750"/>
              <a:gd name="connsiteY641" fmla="*/ 1335473 h 1728611"/>
              <a:gd name="connsiteX642" fmla="*/ 568401 w 1555750"/>
              <a:gd name="connsiteY642" fmla="*/ 1399295 h 1728611"/>
              <a:gd name="connsiteX643" fmla="*/ 164458 w 1555750"/>
              <a:gd name="connsiteY643" fmla="*/ 1235037 h 1728611"/>
              <a:gd name="connsiteX644" fmla="*/ 162258 w 1555750"/>
              <a:gd name="connsiteY644" fmla="*/ 1234237 h 1728611"/>
              <a:gd name="connsiteX645" fmla="*/ 156856 w 1555750"/>
              <a:gd name="connsiteY645" fmla="*/ 1231436 h 1728611"/>
              <a:gd name="connsiteX646" fmla="*/ 149053 w 1555750"/>
              <a:gd name="connsiteY646" fmla="*/ 1226834 h 1728611"/>
              <a:gd name="connsiteX647" fmla="*/ 144451 w 1555750"/>
              <a:gd name="connsiteY647" fmla="*/ 1224033 h 1728611"/>
              <a:gd name="connsiteX648" fmla="*/ 140050 w 1555750"/>
              <a:gd name="connsiteY648" fmla="*/ 1221032 h 1728611"/>
              <a:gd name="connsiteX649" fmla="*/ 135648 w 1555750"/>
              <a:gd name="connsiteY649" fmla="*/ 1217431 h 1728611"/>
              <a:gd name="connsiteX650" fmla="*/ 131047 w 1555750"/>
              <a:gd name="connsiteY650" fmla="*/ 1213830 h 1728611"/>
              <a:gd name="connsiteX651" fmla="*/ 127045 w 1555750"/>
              <a:gd name="connsiteY651" fmla="*/ 1209828 h 1728611"/>
              <a:gd name="connsiteX652" fmla="*/ 123444 w 1555750"/>
              <a:gd name="connsiteY652" fmla="*/ 1205427 h 1728611"/>
              <a:gd name="connsiteX653" fmla="*/ 120443 w 1555750"/>
              <a:gd name="connsiteY653" fmla="*/ 1201225 h 1728611"/>
              <a:gd name="connsiteX654" fmla="*/ 119242 w 1555750"/>
              <a:gd name="connsiteY654" fmla="*/ 1198824 h 1728611"/>
              <a:gd name="connsiteX655" fmla="*/ 118042 w 1555750"/>
              <a:gd name="connsiteY655" fmla="*/ 1196223 h 1728611"/>
              <a:gd name="connsiteX656" fmla="*/ 117042 w 1555750"/>
              <a:gd name="connsiteY656" fmla="*/ 1194223 h 1728611"/>
              <a:gd name="connsiteX657" fmla="*/ 116441 w 1555750"/>
              <a:gd name="connsiteY657" fmla="*/ 1191822 h 1728611"/>
              <a:gd name="connsiteX658" fmla="*/ 116041 w 1555750"/>
              <a:gd name="connsiteY658" fmla="*/ 1189221 h 1728611"/>
              <a:gd name="connsiteX659" fmla="*/ 115841 w 1555750"/>
              <a:gd name="connsiteY659" fmla="*/ 1186820 h 1728611"/>
              <a:gd name="connsiteX660" fmla="*/ 115841 w 1555750"/>
              <a:gd name="connsiteY660" fmla="*/ 1086385 h 1728611"/>
              <a:gd name="connsiteX661" fmla="*/ 103637 w 1555750"/>
              <a:gd name="connsiteY661" fmla="*/ 1086385 h 1728611"/>
              <a:gd name="connsiteX662" fmla="*/ 98035 w 1555750"/>
              <a:gd name="connsiteY662" fmla="*/ 1085984 h 1728611"/>
              <a:gd name="connsiteX663" fmla="*/ 92833 w 1555750"/>
              <a:gd name="connsiteY663" fmla="*/ 1085584 h 1728611"/>
              <a:gd name="connsiteX664" fmla="*/ 87631 w 1555750"/>
              <a:gd name="connsiteY664" fmla="*/ 1084984 h 1728611"/>
              <a:gd name="connsiteX665" fmla="*/ 82830 w 1555750"/>
              <a:gd name="connsiteY665" fmla="*/ 1084184 h 1728611"/>
              <a:gd name="connsiteX666" fmla="*/ 77628 w 1555750"/>
              <a:gd name="connsiteY666" fmla="*/ 1082983 h 1728611"/>
              <a:gd name="connsiteX667" fmla="*/ 72826 w 1555750"/>
              <a:gd name="connsiteY667" fmla="*/ 1081783 h 1728611"/>
              <a:gd name="connsiteX668" fmla="*/ 67824 w 1555750"/>
              <a:gd name="connsiteY668" fmla="*/ 1079782 h 1728611"/>
              <a:gd name="connsiteX669" fmla="*/ 63223 w 1555750"/>
              <a:gd name="connsiteY669" fmla="*/ 1077982 h 1728611"/>
              <a:gd name="connsiteX670" fmla="*/ 58621 w 1555750"/>
              <a:gd name="connsiteY670" fmla="*/ 1075981 h 1728611"/>
              <a:gd name="connsiteX671" fmla="*/ 54019 w 1555750"/>
              <a:gd name="connsiteY671" fmla="*/ 1073780 h 1728611"/>
              <a:gd name="connsiteX672" fmla="*/ 49818 w 1555750"/>
              <a:gd name="connsiteY672" fmla="*/ 1071379 h 1728611"/>
              <a:gd name="connsiteX673" fmla="*/ 45616 w 1555750"/>
              <a:gd name="connsiteY673" fmla="*/ 1068578 h 1728611"/>
              <a:gd name="connsiteX674" fmla="*/ 41615 w 1555750"/>
              <a:gd name="connsiteY674" fmla="*/ 1065577 h 1728611"/>
              <a:gd name="connsiteX675" fmla="*/ 37614 w 1555750"/>
              <a:gd name="connsiteY675" fmla="*/ 1062376 h 1728611"/>
              <a:gd name="connsiteX676" fmla="*/ 34012 w 1555750"/>
              <a:gd name="connsiteY676" fmla="*/ 1059375 h 1728611"/>
              <a:gd name="connsiteX677" fmla="*/ 30211 w 1555750"/>
              <a:gd name="connsiteY677" fmla="*/ 1055974 h 1728611"/>
              <a:gd name="connsiteX678" fmla="*/ 26810 w 1555750"/>
              <a:gd name="connsiteY678" fmla="*/ 1052373 h 1728611"/>
              <a:gd name="connsiteX679" fmla="*/ 23609 w 1555750"/>
              <a:gd name="connsiteY679" fmla="*/ 1048371 h 1728611"/>
              <a:gd name="connsiteX680" fmla="*/ 20407 w 1555750"/>
              <a:gd name="connsiteY680" fmla="*/ 1044770 h 1728611"/>
              <a:gd name="connsiteX681" fmla="*/ 17807 w 1555750"/>
              <a:gd name="connsiteY681" fmla="*/ 1040368 h 1728611"/>
              <a:gd name="connsiteX682" fmla="*/ 15006 w 1555750"/>
              <a:gd name="connsiteY682" fmla="*/ 1036567 h 1728611"/>
              <a:gd name="connsiteX683" fmla="*/ 12605 w 1555750"/>
              <a:gd name="connsiteY683" fmla="*/ 1031965 h 1728611"/>
              <a:gd name="connsiteX684" fmla="*/ 10004 w 1555750"/>
              <a:gd name="connsiteY684" fmla="*/ 1027564 h 1728611"/>
              <a:gd name="connsiteX685" fmla="*/ 8203 w 1555750"/>
              <a:gd name="connsiteY685" fmla="*/ 1022962 h 1728611"/>
              <a:gd name="connsiteX686" fmla="*/ 6403 w 1555750"/>
              <a:gd name="connsiteY686" fmla="*/ 1018160 h 1728611"/>
              <a:gd name="connsiteX687" fmla="*/ 4602 w 1555750"/>
              <a:gd name="connsiteY687" fmla="*/ 1013559 h 1728611"/>
              <a:gd name="connsiteX688" fmla="*/ 3401 w 1555750"/>
              <a:gd name="connsiteY688" fmla="*/ 1008757 h 1728611"/>
              <a:gd name="connsiteX689" fmla="*/ 2201 w 1555750"/>
              <a:gd name="connsiteY689" fmla="*/ 1003555 h 1728611"/>
              <a:gd name="connsiteX690" fmla="*/ 1201 w 1555750"/>
              <a:gd name="connsiteY690" fmla="*/ 998553 h 1728611"/>
              <a:gd name="connsiteX691" fmla="*/ 600 w 1555750"/>
              <a:gd name="connsiteY691" fmla="*/ 993352 h 1728611"/>
              <a:gd name="connsiteX692" fmla="*/ 0 w 1555750"/>
              <a:gd name="connsiteY692" fmla="*/ 987950 h 1728611"/>
              <a:gd name="connsiteX693" fmla="*/ 0 w 1555750"/>
              <a:gd name="connsiteY693" fmla="*/ 982748 h 1728611"/>
              <a:gd name="connsiteX694" fmla="*/ 0 w 1555750"/>
              <a:gd name="connsiteY694" fmla="*/ 977146 h 1728611"/>
              <a:gd name="connsiteX695" fmla="*/ 600 w 1555750"/>
              <a:gd name="connsiteY695" fmla="*/ 971944 h 1728611"/>
              <a:gd name="connsiteX696" fmla="*/ 1201 w 1555750"/>
              <a:gd name="connsiteY696" fmla="*/ 966742 h 1728611"/>
              <a:gd name="connsiteX697" fmla="*/ 2201 w 1555750"/>
              <a:gd name="connsiteY697" fmla="*/ 961941 h 1728611"/>
              <a:gd name="connsiteX698" fmla="*/ 3401 w 1555750"/>
              <a:gd name="connsiteY698" fmla="*/ 956739 h 1728611"/>
              <a:gd name="connsiteX699" fmla="*/ 4602 w 1555750"/>
              <a:gd name="connsiteY699" fmla="*/ 951737 h 1728611"/>
              <a:gd name="connsiteX700" fmla="*/ 6403 w 1555750"/>
              <a:gd name="connsiteY700" fmla="*/ 946935 h 1728611"/>
              <a:gd name="connsiteX701" fmla="*/ 8203 w 1555750"/>
              <a:gd name="connsiteY701" fmla="*/ 942334 h 1728611"/>
              <a:gd name="connsiteX702" fmla="*/ 10004 w 1555750"/>
              <a:gd name="connsiteY702" fmla="*/ 937732 h 1728611"/>
              <a:gd name="connsiteX703" fmla="*/ 12605 w 1555750"/>
              <a:gd name="connsiteY703" fmla="*/ 933130 h 1728611"/>
              <a:gd name="connsiteX704" fmla="*/ 15006 w 1555750"/>
              <a:gd name="connsiteY704" fmla="*/ 928929 h 1728611"/>
              <a:gd name="connsiteX705" fmla="*/ 17807 w 1555750"/>
              <a:gd name="connsiteY705" fmla="*/ 924527 h 1728611"/>
              <a:gd name="connsiteX706" fmla="*/ 20407 w 1555750"/>
              <a:gd name="connsiteY706" fmla="*/ 920726 h 1728611"/>
              <a:gd name="connsiteX707" fmla="*/ 23609 w 1555750"/>
              <a:gd name="connsiteY707" fmla="*/ 916725 h 1728611"/>
              <a:gd name="connsiteX708" fmla="*/ 26810 w 1555750"/>
              <a:gd name="connsiteY708" fmla="*/ 912923 h 1728611"/>
              <a:gd name="connsiteX709" fmla="*/ 30211 w 1555750"/>
              <a:gd name="connsiteY709" fmla="*/ 909322 h 1728611"/>
              <a:gd name="connsiteX710" fmla="*/ 34012 w 1555750"/>
              <a:gd name="connsiteY710" fmla="*/ 905921 h 1728611"/>
              <a:gd name="connsiteX711" fmla="*/ 37614 w 1555750"/>
              <a:gd name="connsiteY711" fmla="*/ 902520 h 1728611"/>
              <a:gd name="connsiteX712" fmla="*/ 41615 w 1555750"/>
              <a:gd name="connsiteY712" fmla="*/ 899518 h 1728611"/>
              <a:gd name="connsiteX713" fmla="*/ 45616 w 1555750"/>
              <a:gd name="connsiteY713" fmla="*/ 896717 h 1728611"/>
              <a:gd name="connsiteX714" fmla="*/ 49818 w 1555750"/>
              <a:gd name="connsiteY714" fmla="*/ 894117 h 1728611"/>
              <a:gd name="connsiteX715" fmla="*/ 54019 w 1555750"/>
              <a:gd name="connsiteY715" fmla="*/ 891516 h 1728611"/>
              <a:gd name="connsiteX716" fmla="*/ 58621 w 1555750"/>
              <a:gd name="connsiteY716" fmla="*/ 889115 h 1728611"/>
              <a:gd name="connsiteX717" fmla="*/ 63223 w 1555750"/>
              <a:gd name="connsiteY717" fmla="*/ 887314 h 1728611"/>
              <a:gd name="connsiteX718" fmla="*/ 67824 w 1555750"/>
              <a:gd name="connsiteY718" fmla="*/ 885514 h 1728611"/>
              <a:gd name="connsiteX719" fmla="*/ 72826 w 1555750"/>
              <a:gd name="connsiteY719" fmla="*/ 883713 h 1728611"/>
              <a:gd name="connsiteX720" fmla="*/ 77628 w 1555750"/>
              <a:gd name="connsiteY720" fmla="*/ 882512 h 1728611"/>
              <a:gd name="connsiteX721" fmla="*/ 82830 w 1555750"/>
              <a:gd name="connsiteY721" fmla="*/ 881312 h 1728611"/>
              <a:gd name="connsiteX722" fmla="*/ 87631 w 1555750"/>
              <a:gd name="connsiteY722" fmla="*/ 880312 h 1728611"/>
              <a:gd name="connsiteX723" fmla="*/ 92833 w 1555750"/>
              <a:gd name="connsiteY723" fmla="*/ 879711 h 1728611"/>
              <a:gd name="connsiteX724" fmla="*/ 700403 w 1555750"/>
              <a:gd name="connsiteY724" fmla="*/ 380935 h 1728611"/>
              <a:gd name="connsiteX725" fmla="*/ 704607 w 1555750"/>
              <a:gd name="connsiteY725" fmla="*/ 384337 h 1728611"/>
              <a:gd name="connsiteX726" fmla="*/ 709211 w 1555750"/>
              <a:gd name="connsiteY726" fmla="*/ 387339 h 1728611"/>
              <a:gd name="connsiteX727" fmla="*/ 713816 w 1555750"/>
              <a:gd name="connsiteY727" fmla="*/ 390141 h 1728611"/>
              <a:gd name="connsiteX728" fmla="*/ 718420 w 1555750"/>
              <a:gd name="connsiteY728" fmla="*/ 392743 h 1728611"/>
              <a:gd name="connsiteX729" fmla="*/ 723024 w 1555750"/>
              <a:gd name="connsiteY729" fmla="*/ 395345 h 1728611"/>
              <a:gd name="connsiteX730" fmla="*/ 727628 w 1555750"/>
              <a:gd name="connsiteY730" fmla="*/ 397346 h 1728611"/>
              <a:gd name="connsiteX731" fmla="*/ 732433 w 1555750"/>
              <a:gd name="connsiteY731" fmla="*/ 399548 h 1728611"/>
              <a:gd name="connsiteX732" fmla="*/ 737437 w 1555750"/>
              <a:gd name="connsiteY732" fmla="*/ 401349 h 1728611"/>
              <a:gd name="connsiteX733" fmla="*/ 742242 w 1555750"/>
              <a:gd name="connsiteY733" fmla="*/ 403150 h 1728611"/>
              <a:gd name="connsiteX734" fmla="*/ 747046 w 1555750"/>
              <a:gd name="connsiteY734" fmla="*/ 404551 h 1728611"/>
              <a:gd name="connsiteX735" fmla="*/ 752051 w 1555750"/>
              <a:gd name="connsiteY735" fmla="*/ 405952 h 1728611"/>
              <a:gd name="connsiteX736" fmla="*/ 757256 w 1555750"/>
              <a:gd name="connsiteY736" fmla="*/ 406953 h 1728611"/>
              <a:gd name="connsiteX737" fmla="*/ 762461 w 1555750"/>
              <a:gd name="connsiteY737" fmla="*/ 407753 h 1728611"/>
              <a:gd name="connsiteX738" fmla="*/ 767265 w 1555750"/>
              <a:gd name="connsiteY738" fmla="*/ 408154 h 1728611"/>
              <a:gd name="connsiteX739" fmla="*/ 772470 w 1555750"/>
              <a:gd name="connsiteY739" fmla="*/ 408754 h 1728611"/>
              <a:gd name="connsiteX740" fmla="*/ 777675 w 1555750"/>
              <a:gd name="connsiteY740" fmla="*/ 408754 h 1728611"/>
              <a:gd name="connsiteX741" fmla="*/ 782880 w 1555750"/>
              <a:gd name="connsiteY741" fmla="*/ 408754 h 1728611"/>
              <a:gd name="connsiteX742" fmla="*/ 788084 w 1555750"/>
              <a:gd name="connsiteY742" fmla="*/ 408154 h 1728611"/>
              <a:gd name="connsiteX743" fmla="*/ 793289 w 1555750"/>
              <a:gd name="connsiteY743" fmla="*/ 407753 h 1728611"/>
              <a:gd name="connsiteX744" fmla="*/ 798494 w 1555750"/>
              <a:gd name="connsiteY744" fmla="*/ 406953 h 1728611"/>
              <a:gd name="connsiteX745" fmla="*/ 803499 w 1555750"/>
              <a:gd name="connsiteY745" fmla="*/ 405952 h 1728611"/>
              <a:gd name="connsiteX746" fmla="*/ 808704 w 1555750"/>
              <a:gd name="connsiteY746" fmla="*/ 404551 h 1728611"/>
              <a:gd name="connsiteX747" fmla="*/ 813508 w 1555750"/>
              <a:gd name="connsiteY747" fmla="*/ 403150 h 1728611"/>
              <a:gd name="connsiteX748" fmla="*/ 818313 w 1555750"/>
              <a:gd name="connsiteY748" fmla="*/ 401349 h 1728611"/>
              <a:gd name="connsiteX749" fmla="*/ 823317 w 1555750"/>
              <a:gd name="connsiteY749" fmla="*/ 399548 h 1728611"/>
              <a:gd name="connsiteX750" fmla="*/ 827922 w 1555750"/>
              <a:gd name="connsiteY750" fmla="*/ 397346 h 1728611"/>
              <a:gd name="connsiteX751" fmla="*/ 832726 w 1555750"/>
              <a:gd name="connsiteY751" fmla="*/ 395345 h 1728611"/>
              <a:gd name="connsiteX752" fmla="*/ 837330 w 1555750"/>
              <a:gd name="connsiteY752" fmla="*/ 392743 h 1728611"/>
              <a:gd name="connsiteX753" fmla="*/ 841934 w 1555750"/>
              <a:gd name="connsiteY753" fmla="*/ 390141 h 1728611"/>
              <a:gd name="connsiteX754" fmla="*/ 846539 w 1555750"/>
              <a:gd name="connsiteY754" fmla="*/ 387339 h 1728611"/>
              <a:gd name="connsiteX755" fmla="*/ 851143 w 1555750"/>
              <a:gd name="connsiteY755" fmla="*/ 384337 h 1728611"/>
              <a:gd name="connsiteX756" fmla="*/ 855347 w 1555750"/>
              <a:gd name="connsiteY756" fmla="*/ 380935 h 1728611"/>
              <a:gd name="connsiteX757" fmla="*/ 862754 w 1555750"/>
              <a:gd name="connsiteY757" fmla="*/ 383136 h 1728611"/>
              <a:gd name="connsiteX758" fmla="*/ 869760 w 1555750"/>
              <a:gd name="connsiteY758" fmla="*/ 385538 h 1728611"/>
              <a:gd name="connsiteX759" fmla="*/ 876767 w 1555750"/>
              <a:gd name="connsiteY759" fmla="*/ 387940 h 1728611"/>
              <a:gd name="connsiteX760" fmla="*/ 883773 w 1555750"/>
              <a:gd name="connsiteY760" fmla="*/ 390742 h 1728611"/>
              <a:gd name="connsiteX761" fmla="*/ 890780 w 1555750"/>
              <a:gd name="connsiteY761" fmla="*/ 393744 h 1728611"/>
              <a:gd name="connsiteX762" fmla="*/ 897987 w 1555750"/>
              <a:gd name="connsiteY762" fmla="*/ 396746 h 1728611"/>
              <a:gd name="connsiteX763" fmla="*/ 904593 w 1555750"/>
              <a:gd name="connsiteY763" fmla="*/ 400148 h 1728611"/>
              <a:gd name="connsiteX764" fmla="*/ 911399 w 1555750"/>
              <a:gd name="connsiteY764" fmla="*/ 403550 h 1728611"/>
              <a:gd name="connsiteX765" fmla="*/ 918005 w 1555750"/>
              <a:gd name="connsiteY765" fmla="*/ 407153 h 1728611"/>
              <a:gd name="connsiteX766" fmla="*/ 924812 w 1555750"/>
              <a:gd name="connsiteY766" fmla="*/ 410956 h 1728611"/>
              <a:gd name="connsiteX767" fmla="*/ 937623 w 1555750"/>
              <a:gd name="connsiteY767" fmla="*/ 419161 h 1728611"/>
              <a:gd name="connsiteX768" fmla="*/ 950435 w 1555750"/>
              <a:gd name="connsiteY768" fmla="*/ 427767 h 1728611"/>
              <a:gd name="connsiteX769" fmla="*/ 963047 w 1555750"/>
              <a:gd name="connsiteY769" fmla="*/ 437174 h 1728611"/>
              <a:gd name="connsiteX770" fmla="*/ 974858 w 1555750"/>
              <a:gd name="connsiteY770" fmla="*/ 447181 h 1728611"/>
              <a:gd name="connsiteX771" fmla="*/ 986469 w 1555750"/>
              <a:gd name="connsiteY771" fmla="*/ 457588 h 1728611"/>
              <a:gd name="connsiteX772" fmla="*/ 997879 w 1555750"/>
              <a:gd name="connsiteY772" fmla="*/ 468996 h 1728611"/>
              <a:gd name="connsiteX773" fmla="*/ 1008890 w 1555750"/>
              <a:gd name="connsiteY773" fmla="*/ 480604 h 1728611"/>
              <a:gd name="connsiteX774" fmla="*/ 1019499 w 1555750"/>
              <a:gd name="connsiteY774" fmla="*/ 493212 h 1728611"/>
              <a:gd name="connsiteX775" fmla="*/ 1029709 w 1555750"/>
              <a:gd name="connsiteY775" fmla="*/ 506021 h 1728611"/>
              <a:gd name="connsiteX776" fmla="*/ 1039118 w 1555750"/>
              <a:gd name="connsiteY776" fmla="*/ 519030 h 1728611"/>
              <a:gd name="connsiteX777" fmla="*/ 1048727 w 1555750"/>
              <a:gd name="connsiteY777" fmla="*/ 533240 h 1728611"/>
              <a:gd name="connsiteX778" fmla="*/ 1057535 w 1555750"/>
              <a:gd name="connsiteY778" fmla="*/ 547250 h 1728611"/>
              <a:gd name="connsiteX779" fmla="*/ 1065742 w 1555750"/>
              <a:gd name="connsiteY779" fmla="*/ 562260 h 1728611"/>
              <a:gd name="connsiteX780" fmla="*/ 1073750 w 1555750"/>
              <a:gd name="connsiteY780" fmla="*/ 577470 h 1728611"/>
              <a:gd name="connsiteX781" fmla="*/ 1080957 w 1555750"/>
              <a:gd name="connsiteY781" fmla="*/ 593081 h 1728611"/>
              <a:gd name="connsiteX782" fmla="*/ 1087763 w 1555750"/>
              <a:gd name="connsiteY782" fmla="*/ 608892 h 1728611"/>
              <a:gd name="connsiteX783" fmla="*/ 1094169 w 1555750"/>
              <a:gd name="connsiteY783" fmla="*/ 625504 h 1728611"/>
              <a:gd name="connsiteX784" fmla="*/ 1099974 w 1555750"/>
              <a:gd name="connsiteY784" fmla="*/ 642315 h 1728611"/>
              <a:gd name="connsiteX785" fmla="*/ 1105179 w 1555750"/>
              <a:gd name="connsiteY785" fmla="*/ 659727 h 1728611"/>
              <a:gd name="connsiteX786" fmla="*/ 1109783 w 1555750"/>
              <a:gd name="connsiteY786" fmla="*/ 677139 h 1728611"/>
              <a:gd name="connsiteX787" fmla="*/ 1113987 w 1555750"/>
              <a:gd name="connsiteY787" fmla="*/ 695151 h 1728611"/>
              <a:gd name="connsiteX788" fmla="*/ 1117390 w 1555750"/>
              <a:gd name="connsiteY788" fmla="*/ 713164 h 1728611"/>
              <a:gd name="connsiteX789" fmla="*/ 1120393 w 1555750"/>
              <a:gd name="connsiteY789" fmla="*/ 731577 h 1728611"/>
              <a:gd name="connsiteX790" fmla="*/ 1122595 w 1555750"/>
              <a:gd name="connsiteY790" fmla="*/ 750590 h 1728611"/>
              <a:gd name="connsiteX791" fmla="*/ 1124397 w 1555750"/>
              <a:gd name="connsiteY791" fmla="*/ 769403 h 1728611"/>
              <a:gd name="connsiteX792" fmla="*/ 1125398 w 1555750"/>
              <a:gd name="connsiteY792" fmla="*/ 788816 h 1728611"/>
              <a:gd name="connsiteX793" fmla="*/ 1125598 w 1555750"/>
              <a:gd name="connsiteY793" fmla="*/ 808029 h 1728611"/>
              <a:gd name="connsiteX794" fmla="*/ 1125398 w 1555750"/>
              <a:gd name="connsiteY794" fmla="*/ 823240 h 1728611"/>
              <a:gd name="connsiteX795" fmla="*/ 1124797 w 1555750"/>
              <a:gd name="connsiteY795" fmla="*/ 838650 h 1728611"/>
              <a:gd name="connsiteX796" fmla="*/ 1123796 w 1555750"/>
              <a:gd name="connsiteY796" fmla="*/ 853661 h 1728611"/>
              <a:gd name="connsiteX797" fmla="*/ 1122395 w 1555750"/>
              <a:gd name="connsiteY797" fmla="*/ 868471 h 1728611"/>
              <a:gd name="connsiteX798" fmla="*/ 1120393 w 1555750"/>
              <a:gd name="connsiteY798" fmla="*/ 883282 h 1728611"/>
              <a:gd name="connsiteX799" fmla="*/ 1118391 w 1555750"/>
              <a:gd name="connsiteY799" fmla="*/ 897892 h 1728611"/>
              <a:gd name="connsiteX800" fmla="*/ 1115989 w 1555750"/>
              <a:gd name="connsiteY800" fmla="*/ 912302 h 1728611"/>
              <a:gd name="connsiteX801" fmla="*/ 1112786 w 1555750"/>
              <a:gd name="connsiteY801" fmla="*/ 926712 h 1728611"/>
              <a:gd name="connsiteX802" fmla="*/ 1111585 w 1555750"/>
              <a:gd name="connsiteY802" fmla="*/ 930914 h 1728611"/>
              <a:gd name="connsiteX803" fmla="*/ 1110184 w 1555750"/>
              <a:gd name="connsiteY803" fmla="*/ 935117 h 1728611"/>
              <a:gd name="connsiteX804" fmla="*/ 1108582 w 1555750"/>
              <a:gd name="connsiteY804" fmla="*/ 939520 h 1728611"/>
              <a:gd name="connsiteX805" fmla="*/ 1106380 w 1555750"/>
              <a:gd name="connsiteY805" fmla="*/ 943523 h 1728611"/>
              <a:gd name="connsiteX806" fmla="*/ 1104378 w 1555750"/>
              <a:gd name="connsiteY806" fmla="*/ 947126 h 1728611"/>
              <a:gd name="connsiteX807" fmla="*/ 1101776 w 1555750"/>
              <a:gd name="connsiteY807" fmla="*/ 950528 h 1728611"/>
              <a:gd name="connsiteX808" fmla="*/ 1099173 w 1555750"/>
              <a:gd name="connsiteY808" fmla="*/ 953930 h 1728611"/>
              <a:gd name="connsiteX809" fmla="*/ 1096371 w 1555750"/>
              <a:gd name="connsiteY809" fmla="*/ 956932 h 1728611"/>
              <a:gd name="connsiteX810" fmla="*/ 1093368 w 1555750"/>
              <a:gd name="connsiteY810" fmla="*/ 959934 h 1728611"/>
              <a:gd name="connsiteX811" fmla="*/ 1090165 w 1555750"/>
              <a:gd name="connsiteY811" fmla="*/ 962336 h 1728611"/>
              <a:gd name="connsiteX812" fmla="*/ 1086762 w 1555750"/>
              <a:gd name="connsiteY812" fmla="*/ 964938 h 1728611"/>
              <a:gd name="connsiteX813" fmla="*/ 1083159 w 1555750"/>
              <a:gd name="connsiteY813" fmla="*/ 966939 h 1728611"/>
              <a:gd name="connsiteX814" fmla="*/ 1079555 w 1555750"/>
              <a:gd name="connsiteY814" fmla="*/ 969141 h 1728611"/>
              <a:gd name="connsiteX815" fmla="*/ 1075752 w 1555750"/>
              <a:gd name="connsiteY815" fmla="*/ 970742 h 1728611"/>
              <a:gd name="connsiteX816" fmla="*/ 1072148 w 1555750"/>
              <a:gd name="connsiteY816" fmla="*/ 972143 h 1728611"/>
              <a:gd name="connsiteX817" fmla="*/ 1068145 w 1555750"/>
              <a:gd name="connsiteY817" fmla="*/ 973344 h 1728611"/>
              <a:gd name="connsiteX818" fmla="*/ 1064141 w 1555750"/>
              <a:gd name="connsiteY818" fmla="*/ 974344 h 1728611"/>
              <a:gd name="connsiteX819" fmla="*/ 1060337 w 1555750"/>
              <a:gd name="connsiteY819" fmla="*/ 974945 h 1728611"/>
              <a:gd name="connsiteX820" fmla="*/ 1056334 w 1555750"/>
              <a:gd name="connsiteY820" fmla="*/ 975345 h 1728611"/>
              <a:gd name="connsiteX821" fmla="*/ 1052330 w 1555750"/>
              <a:gd name="connsiteY821" fmla="*/ 975545 h 1728611"/>
              <a:gd name="connsiteX822" fmla="*/ 1047926 w 1555750"/>
              <a:gd name="connsiteY822" fmla="*/ 975545 h 1728611"/>
              <a:gd name="connsiteX823" fmla="*/ 1044122 w 1555750"/>
              <a:gd name="connsiteY823" fmla="*/ 974945 h 1728611"/>
              <a:gd name="connsiteX824" fmla="*/ 1040119 w 1555750"/>
              <a:gd name="connsiteY824" fmla="*/ 974344 h 1728611"/>
              <a:gd name="connsiteX825" fmla="*/ 1036115 w 1555750"/>
              <a:gd name="connsiteY825" fmla="*/ 973344 h 1728611"/>
              <a:gd name="connsiteX826" fmla="*/ 1032111 w 1555750"/>
              <a:gd name="connsiteY826" fmla="*/ 972143 h 1728611"/>
              <a:gd name="connsiteX827" fmla="*/ 1028107 w 1555750"/>
              <a:gd name="connsiteY827" fmla="*/ 970742 h 1728611"/>
              <a:gd name="connsiteX828" fmla="*/ 1024504 w 1555750"/>
              <a:gd name="connsiteY828" fmla="*/ 968741 h 1728611"/>
              <a:gd name="connsiteX829" fmla="*/ 1020901 w 1555750"/>
              <a:gd name="connsiteY829" fmla="*/ 966739 h 1728611"/>
              <a:gd name="connsiteX830" fmla="*/ 1017097 w 1555750"/>
              <a:gd name="connsiteY830" fmla="*/ 963937 h 1728611"/>
              <a:gd name="connsiteX831" fmla="*/ 1013694 w 1555750"/>
              <a:gd name="connsiteY831" fmla="*/ 961135 h 1728611"/>
              <a:gd name="connsiteX832" fmla="*/ 1010491 w 1555750"/>
              <a:gd name="connsiteY832" fmla="*/ 958133 h 1728611"/>
              <a:gd name="connsiteX833" fmla="*/ 1007288 w 1555750"/>
              <a:gd name="connsiteY833" fmla="*/ 954731 h 1728611"/>
              <a:gd name="connsiteX834" fmla="*/ 1006487 w 1555750"/>
              <a:gd name="connsiteY834" fmla="*/ 953930 h 1728611"/>
              <a:gd name="connsiteX835" fmla="*/ 1002083 w 1555750"/>
              <a:gd name="connsiteY835" fmla="*/ 948326 h 1728611"/>
              <a:gd name="connsiteX836" fmla="*/ 998480 w 1555750"/>
              <a:gd name="connsiteY836" fmla="*/ 942923 h 1728611"/>
              <a:gd name="connsiteX837" fmla="*/ 995077 w 1555750"/>
              <a:gd name="connsiteY837" fmla="*/ 936718 h 1728611"/>
              <a:gd name="connsiteX838" fmla="*/ 992274 w 1555750"/>
              <a:gd name="connsiteY838" fmla="*/ 930514 h 1728611"/>
              <a:gd name="connsiteX839" fmla="*/ 990272 w 1555750"/>
              <a:gd name="connsiteY839" fmla="*/ 924110 h 1728611"/>
              <a:gd name="connsiteX840" fmla="*/ 988671 w 1555750"/>
              <a:gd name="connsiteY840" fmla="*/ 917505 h 1728611"/>
              <a:gd name="connsiteX841" fmla="*/ 987470 w 1555750"/>
              <a:gd name="connsiteY841" fmla="*/ 910701 h 1728611"/>
              <a:gd name="connsiteX842" fmla="*/ 987270 w 1555750"/>
              <a:gd name="connsiteY842" fmla="*/ 904096 h 1728611"/>
              <a:gd name="connsiteX843" fmla="*/ 987270 w 1555750"/>
              <a:gd name="connsiteY843" fmla="*/ 704958 h 1728611"/>
              <a:gd name="connsiteX844" fmla="*/ 986869 w 1555750"/>
              <a:gd name="connsiteY844" fmla="*/ 702156 h 1728611"/>
              <a:gd name="connsiteX845" fmla="*/ 986269 w 1555750"/>
              <a:gd name="connsiteY845" fmla="*/ 699554 h 1728611"/>
              <a:gd name="connsiteX846" fmla="*/ 984667 w 1555750"/>
              <a:gd name="connsiteY846" fmla="*/ 696753 h 1728611"/>
              <a:gd name="connsiteX847" fmla="*/ 982865 w 1555750"/>
              <a:gd name="connsiteY847" fmla="*/ 694551 h 1728611"/>
              <a:gd name="connsiteX848" fmla="*/ 980663 w 1555750"/>
              <a:gd name="connsiteY848" fmla="*/ 692750 h 1728611"/>
              <a:gd name="connsiteX849" fmla="*/ 978261 w 1555750"/>
              <a:gd name="connsiteY849" fmla="*/ 691549 h 1728611"/>
              <a:gd name="connsiteX850" fmla="*/ 975459 w 1555750"/>
              <a:gd name="connsiteY850" fmla="*/ 690548 h 1728611"/>
              <a:gd name="connsiteX851" fmla="*/ 972456 w 1555750"/>
              <a:gd name="connsiteY851" fmla="*/ 690348 h 1728611"/>
              <a:gd name="connsiteX852" fmla="*/ 969453 w 1555750"/>
              <a:gd name="connsiteY852" fmla="*/ 690548 h 1728611"/>
              <a:gd name="connsiteX853" fmla="*/ 966650 w 1555750"/>
              <a:gd name="connsiteY853" fmla="*/ 691549 h 1728611"/>
              <a:gd name="connsiteX854" fmla="*/ 964248 w 1555750"/>
              <a:gd name="connsiteY854" fmla="*/ 692750 h 1728611"/>
              <a:gd name="connsiteX855" fmla="*/ 962046 w 1555750"/>
              <a:gd name="connsiteY855" fmla="*/ 694551 h 1728611"/>
              <a:gd name="connsiteX856" fmla="*/ 960244 w 1555750"/>
              <a:gd name="connsiteY856" fmla="*/ 696753 h 1728611"/>
              <a:gd name="connsiteX857" fmla="*/ 958643 w 1555750"/>
              <a:gd name="connsiteY857" fmla="*/ 699554 h 1728611"/>
              <a:gd name="connsiteX858" fmla="*/ 958042 w 1555750"/>
              <a:gd name="connsiteY858" fmla="*/ 702156 h 1728611"/>
              <a:gd name="connsiteX859" fmla="*/ 957842 w 1555750"/>
              <a:gd name="connsiteY859" fmla="*/ 704958 h 1728611"/>
              <a:gd name="connsiteX860" fmla="*/ 957842 w 1555750"/>
              <a:gd name="connsiteY860" fmla="*/ 872474 h 1728611"/>
              <a:gd name="connsiteX861" fmla="*/ 957442 w 1555750"/>
              <a:gd name="connsiteY861" fmla="*/ 875276 h 1728611"/>
              <a:gd name="connsiteX862" fmla="*/ 956841 w 1555750"/>
              <a:gd name="connsiteY862" fmla="*/ 878078 h 1728611"/>
              <a:gd name="connsiteX863" fmla="*/ 956040 w 1555750"/>
              <a:gd name="connsiteY863" fmla="*/ 880680 h 1728611"/>
              <a:gd name="connsiteX864" fmla="*/ 955040 w 1555750"/>
              <a:gd name="connsiteY864" fmla="*/ 883282 h 1728611"/>
              <a:gd name="connsiteX865" fmla="*/ 953438 w 1555750"/>
              <a:gd name="connsiteY865" fmla="*/ 885683 h 1728611"/>
              <a:gd name="connsiteX866" fmla="*/ 951636 w 1555750"/>
              <a:gd name="connsiteY866" fmla="*/ 887885 h 1728611"/>
              <a:gd name="connsiteX867" fmla="*/ 949835 w 1555750"/>
              <a:gd name="connsiteY867" fmla="*/ 889686 h 1728611"/>
              <a:gd name="connsiteX868" fmla="*/ 947633 w 1555750"/>
              <a:gd name="connsiteY868" fmla="*/ 891087 h 1728611"/>
              <a:gd name="connsiteX869" fmla="*/ 945631 w 1555750"/>
              <a:gd name="connsiteY869" fmla="*/ 892688 h 1728611"/>
              <a:gd name="connsiteX870" fmla="*/ 943229 w 1555750"/>
              <a:gd name="connsiteY870" fmla="*/ 893689 h 1728611"/>
              <a:gd name="connsiteX871" fmla="*/ 940626 w 1555750"/>
              <a:gd name="connsiteY871" fmla="*/ 894489 h 1728611"/>
              <a:gd name="connsiteX872" fmla="*/ 938024 w 1555750"/>
              <a:gd name="connsiteY872" fmla="*/ 895090 h 1728611"/>
              <a:gd name="connsiteX873" fmla="*/ 935221 w 1555750"/>
              <a:gd name="connsiteY873" fmla="*/ 895090 h 1728611"/>
              <a:gd name="connsiteX874" fmla="*/ 932419 w 1555750"/>
              <a:gd name="connsiteY874" fmla="*/ 895090 h 1728611"/>
              <a:gd name="connsiteX875" fmla="*/ 929616 w 1555750"/>
              <a:gd name="connsiteY875" fmla="*/ 894489 h 1728611"/>
              <a:gd name="connsiteX876" fmla="*/ 927014 w 1555750"/>
              <a:gd name="connsiteY876" fmla="*/ 893689 h 1728611"/>
              <a:gd name="connsiteX877" fmla="*/ 919807 w 1555750"/>
              <a:gd name="connsiteY877" fmla="*/ 890887 h 1728611"/>
              <a:gd name="connsiteX878" fmla="*/ 913201 w 1555750"/>
              <a:gd name="connsiteY878" fmla="*/ 888485 h 1728611"/>
              <a:gd name="connsiteX879" fmla="*/ 906194 w 1555750"/>
              <a:gd name="connsiteY879" fmla="*/ 886684 h 1728611"/>
              <a:gd name="connsiteX880" fmla="*/ 898787 w 1555750"/>
              <a:gd name="connsiteY880" fmla="*/ 884683 h 1728611"/>
              <a:gd name="connsiteX881" fmla="*/ 891781 w 1555750"/>
              <a:gd name="connsiteY881" fmla="*/ 883482 h 1728611"/>
              <a:gd name="connsiteX882" fmla="*/ 884374 w 1555750"/>
              <a:gd name="connsiteY882" fmla="*/ 882681 h 1728611"/>
              <a:gd name="connsiteX883" fmla="*/ 877167 w 1555750"/>
              <a:gd name="connsiteY883" fmla="*/ 882081 h 1728611"/>
              <a:gd name="connsiteX884" fmla="*/ 869760 w 1555750"/>
              <a:gd name="connsiteY884" fmla="*/ 881681 h 1728611"/>
              <a:gd name="connsiteX885" fmla="*/ 861753 w 1555750"/>
              <a:gd name="connsiteY885" fmla="*/ 882081 h 1728611"/>
              <a:gd name="connsiteX886" fmla="*/ 853946 w 1555750"/>
              <a:gd name="connsiteY886" fmla="*/ 882681 h 1728611"/>
              <a:gd name="connsiteX887" fmla="*/ 845938 w 1555750"/>
              <a:gd name="connsiteY887" fmla="*/ 883882 h 1728611"/>
              <a:gd name="connsiteX888" fmla="*/ 837931 w 1555750"/>
              <a:gd name="connsiteY888" fmla="*/ 885283 h 1728611"/>
              <a:gd name="connsiteX889" fmla="*/ 829923 w 1555750"/>
              <a:gd name="connsiteY889" fmla="*/ 887485 h 1728611"/>
              <a:gd name="connsiteX890" fmla="*/ 822316 w 1555750"/>
              <a:gd name="connsiteY890" fmla="*/ 889886 h 1728611"/>
              <a:gd name="connsiteX891" fmla="*/ 814709 w 1555750"/>
              <a:gd name="connsiteY891" fmla="*/ 892688 h 1728611"/>
              <a:gd name="connsiteX892" fmla="*/ 807102 w 1555750"/>
              <a:gd name="connsiteY892" fmla="*/ 896090 h 1728611"/>
              <a:gd name="connsiteX893" fmla="*/ 803699 w 1555750"/>
              <a:gd name="connsiteY893" fmla="*/ 897692 h 1728611"/>
              <a:gd name="connsiteX894" fmla="*/ 800096 w 1555750"/>
              <a:gd name="connsiteY894" fmla="*/ 898892 h 1728611"/>
              <a:gd name="connsiteX895" fmla="*/ 796292 w 1555750"/>
              <a:gd name="connsiteY895" fmla="*/ 900093 h 1728611"/>
              <a:gd name="connsiteX896" fmla="*/ 792689 w 1555750"/>
              <a:gd name="connsiteY896" fmla="*/ 900894 h 1728611"/>
              <a:gd name="connsiteX897" fmla="*/ 789085 w 1555750"/>
              <a:gd name="connsiteY897" fmla="*/ 901494 h 1728611"/>
              <a:gd name="connsiteX898" fmla="*/ 785282 w 1555750"/>
              <a:gd name="connsiteY898" fmla="*/ 902095 h 1728611"/>
              <a:gd name="connsiteX899" fmla="*/ 781679 w 1555750"/>
              <a:gd name="connsiteY899" fmla="*/ 902495 h 1728611"/>
              <a:gd name="connsiteX900" fmla="*/ 777675 w 1555750"/>
              <a:gd name="connsiteY900" fmla="*/ 902495 h 1728611"/>
              <a:gd name="connsiteX901" fmla="*/ 774071 w 1555750"/>
              <a:gd name="connsiteY901" fmla="*/ 902495 h 1728611"/>
              <a:gd name="connsiteX902" fmla="*/ 770468 w 1555750"/>
              <a:gd name="connsiteY902" fmla="*/ 902095 h 1728611"/>
              <a:gd name="connsiteX903" fmla="*/ 766665 w 1555750"/>
              <a:gd name="connsiteY903" fmla="*/ 901494 h 1728611"/>
              <a:gd name="connsiteX904" fmla="*/ 763061 w 1555750"/>
              <a:gd name="connsiteY904" fmla="*/ 900894 h 1728611"/>
              <a:gd name="connsiteX905" fmla="*/ 759458 w 1555750"/>
              <a:gd name="connsiteY905" fmla="*/ 900093 h 1728611"/>
              <a:gd name="connsiteX906" fmla="*/ 755654 w 1555750"/>
              <a:gd name="connsiteY906" fmla="*/ 898892 h 1728611"/>
              <a:gd name="connsiteX907" fmla="*/ 752051 w 1555750"/>
              <a:gd name="connsiteY907" fmla="*/ 897692 h 1728611"/>
              <a:gd name="connsiteX908" fmla="*/ 748648 w 1555750"/>
              <a:gd name="connsiteY908" fmla="*/ 896090 h 1728611"/>
              <a:gd name="connsiteX909" fmla="*/ 741041 w 1555750"/>
              <a:gd name="connsiteY909" fmla="*/ 892688 h 1728611"/>
              <a:gd name="connsiteX910" fmla="*/ 733434 w 1555750"/>
              <a:gd name="connsiteY910" fmla="*/ 889886 h 1728611"/>
              <a:gd name="connsiteX911" fmla="*/ 725827 w 1555750"/>
              <a:gd name="connsiteY911" fmla="*/ 887485 h 1728611"/>
              <a:gd name="connsiteX912" fmla="*/ 717819 w 1555750"/>
              <a:gd name="connsiteY912" fmla="*/ 885283 h 1728611"/>
              <a:gd name="connsiteX913" fmla="*/ 709812 w 1555750"/>
              <a:gd name="connsiteY913" fmla="*/ 883882 h 1728611"/>
              <a:gd name="connsiteX914" fmla="*/ 701804 w 1555750"/>
              <a:gd name="connsiteY914" fmla="*/ 882681 h 1728611"/>
              <a:gd name="connsiteX915" fmla="*/ 693997 w 1555750"/>
              <a:gd name="connsiteY915" fmla="*/ 882081 h 1728611"/>
              <a:gd name="connsiteX916" fmla="*/ 685589 w 1555750"/>
              <a:gd name="connsiteY916" fmla="*/ 881681 h 1728611"/>
              <a:gd name="connsiteX917" fmla="*/ 678383 w 1555750"/>
              <a:gd name="connsiteY917" fmla="*/ 882081 h 1728611"/>
              <a:gd name="connsiteX918" fmla="*/ 671376 w 1555750"/>
              <a:gd name="connsiteY918" fmla="*/ 882681 h 1728611"/>
              <a:gd name="connsiteX919" fmla="*/ 663969 w 1555750"/>
              <a:gd name="connsiteY919" fmla="*/ 883482 h 1728611"/>
              <a:gd name="connsiteX920" fmla="*/ 656963 w 1555750"/>
              <a:gd name="connsiteY920" fmla="*/ 884683 h 1728611"/>
              <a:gd name="connsiteX921" fmla="*/ 649556 w 1555750"/>
              <a:gd name="connsiteY921" fmla="*/ 886684 h 1728611"/>
              <a:gd name="connsiteX922" fmla="*/ 642549 w 1555750"/>
              <a:gd name="connsiteY922" fmla="*/ 888485 h 1728611"/>
              <a:gd name="connsiteX923" fmla="*/ 635543 w 1555750"/>
              <a:gd name="connsiteY923" fmla="*/ 890887 h 1728611"/>
              <a:gd name="connsiteX924" fmla="*/ 628736 w 1555750"/>
              <a:gd name="connsiteY924" fmla="*/ 893689 h 1728611"/>
              <a:gd name="connsiteX925" fmla="*/ 626134 w 1555750"/>
              <a:gd name="connsiteY925" fmla="*/ 894489 h 1728611"/>
              <a:gd name="connsiteX926" fmla="*/ 623331 w 1555750"/>
              <a:gd name="connsiteY926" fmla="*/ 895090 h 1728611"/>
              <a:gd name="connsiteX927" fmla="*/ 620529 w 1555750"/>
              <a:gd name="connsiteY927" fmla="*/ 895090 h 1728611"/>
              <a:gd name="connsiteX928" fmla="*/ 617726 w 1555750"/>
              <a:gd name="connsiteY928" fmla="*/ 895090 h 1728611"/>
              <a:gd name="connsiteX929" fmla="*/ 615124 w 1555750"/>
              <a:gd name="connsiteY929" fmla="*/ 894489 h 1728611"/>
              <a:gd name="connsiteX930" fmla="*/ 612521 w 1555750"/>
              <a:gd name="connsiteY930" fmla="*/ 893689 h 1728611"/>
              <a:gd name="connsiteX931" fmla="*/ 610119 w 1555750"/>
              <a:gd name="connsiteY931" fmla="*/ 892688 h 1728611"/>
              <a:gd name="connsiteX932" fmla="*/ 608117 w 1555750"/>
              <a:gd name="connsiteY932" fmla="*/ 891087 h 1728611"/>
              <a:gd name="connsiteX933" fmla="*/ 605915 w 1555750"/>
              <a:gd name="connsiteY933" fmla="*/ 889686 h 1728611"/>
              <a:gd name="connsiteX934" fmla="*/ 603713 w 1555750"/>
              <a:gd name="connsiteY934" fmla="*/ 887885 h 1728611"/>
              <a:gd name="connsiteX935" fmla="*/ 602312 w 1555750"/>
              <a:gd name="connsiteY935" fmla="*/ 885683 h 1728611"/>
              <a:gd name="connsiteX936" fmla="*/ 600710 w 1555750"/>
              <a:gd name="connsiteY936" fmla="*/ 883282 h 1728611"/>
              <a:gd name="connsiteX937" fmla="*/ 599509 w 1555750"/>
              <a:gd name="connsiteY937" fmla="*/ 880680 h 1728611"/>
              <a:gd name="connsiteX938" fmla="*/ 598909 w 1555750"/>
              <a:gd name="connsiteY938" fmla="*/ 878078 h 1728611"/>
              <a:gd name="connsiteX939" fmla="*/ 598308 w 1555750"/>
              <a:gd name="connsiteY939" fmla="*/ 875276 h 1728611"/>
              <a:gd name="connsiteX940" fmla="*/ 597908 w 1555750"/>
              <a:gd name="connsiteY940" fmla="*/ 872474 h 1728611"/>
              <a:gd name="connsiteX941" fmla="*/ 597908 w 1555750"/>
              <a:gd name="connsiteY941" fmla="*/ 704958 h 1728611"/>
              <a:gd name="connsiteX942" fmla="*/ 597708 w 1555750"/>
              <a:gd name="connsiteY942" fmla="*/ 702156 h 1728611"/>
              <a:gd name="connsiteX943" fmla="*/ 596707 w 1555750"/>
              <a:gd name="connsiteY943" fmla="*/ 699554 h 1728611"/>
              <a:gd name="connsiteX944" fmla="*/ 595506 w 1555750"/>
              <a:gd name="connsiteY944" fmla="*/ 696753 h 1728611"/>
              <a:gd name="connsiteX945" fmla="*/ 593704 w 1555750"/>
              <a:gd name="connsiteY945" fmla="*/ 694551 h 1728611"/>
              <a:gd name="connsiteX946" fmla="*/ 591502 w 1555750"/>
              <a:gd name="connsiteY946" fmla="*/ 692750 h 1728611"/>
              <a:gd name="connsiteX947" fmla="*/ 589100 w 1555750"/>
              <a:gd name="connsiteY947" fmla="*/ 691549 h 1728611"/>
              <a:gd name="connsiteX948" fmla="*/ 586297 w 1555750"/>
              <a:gd name="connsiteY948" fmla="*/ 690548 h 1728611"/>
              <a:gd name="connsiteX949" fmla="*/ 583294 w 1555750"/>
              <a:gd name="connsiteY949" fmla="*/ 690348 h 1728611"/>
              <a:gd name="connsiteX950" fmla="*/ 580291 w 1555750"/>
              <a:gd name="connsiteY950" fmla="*/ 690548 h 1728611"/>
              <a:gd name="connsiteX951" fmla="*/ 577489 w 1555750"/>
              <a:gd name="connsiteY951" fmla="*/ 691549 h 1728611"/>
              <a:gd name="connsiteX952" fmla="*/ 575087 w 1555750"/>
              <a:gd name="connsiteY952" fmla="*/ 692750 h 1728611"/>
              <a:gd name="connsiteX953" fmla="*/ 572885 w 1555750"/>
              <a:gd name="connsiteY953" fmla="*/ 694551 h 1728611"/>
              <a:gd name="connsiteX954" fmla="*/ 571083 w 1555750"/>
              <a:gd name="connsiteY954" fmla="*/ 696753 h 1728611"/>
              <a:gd name="connsiteX955" fmla="*/ 569481 w 1555750"/>
              <a:gd name="connsiteY955" fmla="*/ 699554 h 1728611"/>
              <a:gd name="connsiteX956" fmla="*/ 568480 w 1555750"/>
              <a:gd name="connsiteY956" fmla="*/ 702156 h 1728611"/>
              <a:gd name="connsiteX957" fmla="*/ 568280 w 1555750"/>
              <a:gd name="connsiteY957" fmla="*/ 704958 h 1728611"/>
              <a:gd name="connsiteX958" fmla="*/ 568280 w 1555750"/>
              <a:gd name="connsiteY958" fmla="*/ 904096 h 1728611"/>
              <a:gd name="connsiteX959" fmla="*/ 567880 w 1555750"/>
              <a:gd name="connsiteY959" fmla="*/ 910701 h 1728611"/>
              <a:gd name="connsiteX960" fmla="*/ 567079 w 1555750"/>
              <a:gd name="connsiteY960" fmla="*/ 917505 h 1728611"/>
              <a:gd name="connsiteX961" fmla="*/ 565478 w 1555750"/>
              <a:gd name="connsiteY961" fmla="*/ 924110 h 1728611"/>
              <a:gd name="connsiteX962" fmla="*/ 563476 w 1555750"/>
              <a:gd name="connsiteY962" fmla="*/ 930514 h 1728611"/>
              <a:gd name="connsiteX963" fmla="*/ 560673 w 1555750"/>
              <a:gd name="connsiteY963" fmla="*/ 936718 h 1728611"/>
              <a:gd name="connsiteX964" fmla="*/ 557270 w 1555750"/>
              <a:gd name="connsiteY964" fmla="*/ 942923 h 1728611"/>
              <a:gd name="connsiteX965" fmla="*/ 553667 w 1555750"/>
              <a:gd name="connsiteY965" fmla="*/ 948326 h 1728611"/>
              <a:gd name="connsiteX966" fmla="*/ 549263 w 1555750"/>
              <a:gd name="connsiteY966" fmla="*/ 953930 h 1728611"/>
              <a:gd name="connsiteX967" fmla="*/ 548462 w 1555750"/>
              <a:gd name="connsiteY967" fmla="*/ 954731 h 1728611"/>
              <a:gd name="connsiteX968" fmla="*/ 545259 w 1555750"/>
              <a:gd name="connsiteY968" fmla="*/ 958133 h 1728611"/>
              <a:gd name="connsiteX969" fmla="*/ 542056 w 1555750"/>
              <a:gd name="connsiteY969" fmla="*/ 961135 h 1728611"/>
              <a:gd name="connsiteX970" fmla="*/ 538653 w 1555750"/>
              <a:gd name="connsiteY970" fmla="*/ 963937 h 1728611"/>
              <a:gd name="connsiteX971" fmla="*/ 534849 w 1555750"/>
              <a:gd name="connsiteY971" fmla="*/ 966739 h 1728611"/>
              <a:gd name="connsiteX972" fmla="*/ 531246 w 1555750"/>
              <a:gd name="connsiteY972" fmla="*/ 968741 h 1728611"/>
              <a:gd name="connsiteX973" fmla="*/ 527643 w 1555750"/>
              <a:gd name="connsiteY973" fmla="*/ 970742 h 1728611"/>
              <a:gd name="connsiteX974" fmla="*/ 523639 w 1555750"/>
              <a:gd name="connsiteY974" fmla="*/ 972143 h 1728611"/>
              <a:gd name="connsiteX975" fmla="*/ 519635 w 1555750"/>
              <a:gd name="connsiteY975" fmla="*/ 973344 h 1728611"/>
              <a:gd name="connsiteX976" fmla="*/ 515632 w 1555750"/>
              <a:gd name="connsiteY976" fmla="*/ 974344 h 1728611"/>
              <a:gd name="connsiteX977" fmla="*/ 511628 w 1555750"/>
              <a:gd name="connsiteY977" fmla="*/ 974945 h 1728611"/>
              <a:gd name="connsiteX978" fmla="*/ 507824 w 1555750"/>
              <a:gd name="connsiteY978" fmla="*/ 975545 h 1728611"/>
              <a:gd name="connsiteX979" fmla="*/ 503420 w 1555750"/>
              <a:gd name="connsiteY979" fmla="*/ 975545 h 1728611"/>
              <a:gd name="connsiteX980" fmla="*/ 499417 w 1555750"/>
              <a:gd name="connsiteY980" fmla="*/ 975345 h 1728611"/>
              <a:gd name="connsiteX981" fmla="*/ 495413 w 1555750"/>
              <a:gd name="connsiteY981" fmla="*/ 974945 h 1728611"/>
              <a:gd name="connsiteX982" fmla="*/ 491609 w 1555750"/>
              <a:gd name="connsiteY982" fmla="*/ 974344 h 1728611"/>
              <a:gd name="connsiteX983" fmla="*/ 487606 w 1555750"/>
              <a:gd name="connsiteY983" fmla="*/ 973344 h 1728611"/>
              <a:gd name="connsiteX984" fmla="*/ 483602 w 1555750"/>
              <a:gd name="connsiteY984" fmla="*/ 972143 h 1728611"/>
              <a:gd name="connsiteX985" fmla="*/ 479999 w 1555750"/>
              <a:gd name="connsiteY985" fmla="*/ 970742 h 1728611"/>
              <a:gd name="connsiteX986" fmla="*/ 475995 w 1555750"/>
              <a:gd name="connsiteY986" fmla="*/ 969141 h 1728611"/>
              <a:gd name="connsiteX987" fmla="*/ 472592 w 1555750"/>
              <a:gd name="connsiteY987" fmla="*/ 966939 h 1728611"/>
              <a:gd name="connsiteX988" fmla="*/ 468988 w 1555750"/>
              <a:gd name="connsiteY988" fmla="*/ 964938 h 1728611"/>
              <a:gd name="connsiteX989" fmla="*/ 465585 w 1555750"/>
              <a:gd name="connsiteY989" fmla="*/ 962336 h 1728611"/>
              <a:gd name="connsiteX990" fmla="*/ 462382 w 1555750"/>
              <a:gd name="connsiteY990" fmla="*/ 959934 h 1728611"/>
              <a:gd name="connsiteX991" fmla="*/ 459379 w 1555750"/>
              <a:gd name="connsiteY991" fmla="*/ 956932 h 1728611"/>
              <a:gd name="connsiteX992" fmla="*/ 456577 w 1555750"/>
              <a:gd name="connsiteY992" fmla="*/ 953930 h 1728611"/>
              <a:gd name="connsiteX993" fmla="*/ 453974 w 1555750"/>
              <a:gd name="connsiteY993" fmla="*/ 950528 h 1728611"/>
              <a:gd name="connsiteX994" fmla="*/ 451372 w 1555750"/>
              <a:gd name="connsiteY994" fmla="*/ 947126 h 1728611"/>
              <a:gd name="connsiteX995" fmla="*/ 449370 w 1555750"/>
              <a:gd name="connsiteY995" fmla="*/ 943523 h 1728611"/>
              <a:gd name="connsiteX996" fmla="*/ 447168 w 1555750"/>
              <a:gd name="connsiteY996" fmla="*/ 939520 h 1728611"/>
              <a:gd name="connsiteX997" fmla="*/ 445366 w 1555750"/>
              <a:gd name="connsiteY997" fmla="*/ 935117 h 1728611"/>
              <a:gd name="connsiteX998" fmla="*/ 444165 w 1555750"/>
              <a:gd name="connsiteY998" fmla="*/ 930914 h 1728611"/>
              <a:gd name="connsiteX999" fmla="*/ 442964 w 1555750"/>
              <a:gd name="connsiteY999" fmla="*/ 926712 h 1728611"/>
              <a:gd name="connsiteX1000" fmla="*/ 439761 w 1555750"/>
              <a:gd name="connsiteY1000" fmla="*/ 912302 h 1728611"/>
              <a:gd name="connsiteX1001" fmla="*/ 437359 w 1555750"/>
              <a:gd name="connsiteY1001" fmla="*/ 897892 h 1728611"/>
              <a:gd name="connsiteX1002" fmla="*/ 435357 w 1555750"/>
              <a:gd name="connsiteY1002" fmla="*/ 883282 h 1728611"/>
              <a:gd name="connsiteX1003" fmla="*/ 433355 w 1555750"/>
              <a:gd name="connsiteY1003" fmla="*/ 868471 h 1728611"/>
              <a:gd name="connsiteX1004" fmla="*/ 431954 w 1555750"/>
              <a:gd name="connsiteY1004" fmla="*/ 853661 h 1728611"/>
              <a:gd name="connsiteX1005" fmla="*/ 430953 w 1555750"/>
              <a:gd name="connsiteY1005" fmla="*/ 838650 h 1728611"/>
              <a:gd name="connsiteX1006" fmla="*/ 430352 w 1555750"/>
              <a:gd name="connsiteY1006" fmla="*/ 823240 h 1728611"/>
              <a:gd name="connsiteX1007" fmla="*/ 430152 w 1555750"/>
              <a:gd name="connsiteY1007" fmla="*/ 808029 h 1728611"/>
              <a:gd name="connsiteX1008" fmla="*/ 430352 w 1555750"/>
              <a:gd name="connsiteY1008" fmla="*/ 788816 h 1728611"/>
              <a:gd name="connsiteX1009" fmla="*/ 431353 w 1555750"/>
              <a:gd name="connsiteY1009" fmla="*/ 769403 h 1728611"/>
              <a:gd name="connsiteX1010" fmla="*/ 433155 w 1555750"/>
              <a:gd name="connsiteY1010" fmla="*/ 750590 h 1728611"/>
              <a:gd name="connsiteX1011" fmla="*/ 435357 w 1555750"/>
              <a:gd name="connsiteY1011" fmla="*/ 731577 h 1728611"/>
              <a:gd name="connsiteX1012" fmla="*/ 438360 w 1555750"/>
              <a:gd name="connsiteY1012" fmla="*/ 713164 h 1728611"/>
              <a:gd name="connsiteX1013" fmla="*/ 441763 w 1555750"/>
              <a:gd name="connsiteY1013" fmla="*/ 695151 h 1728611"/>
              <a:gd name="connsiteX1014" fmla="*/ 445567 w 1555750"/>
              <a:gd name="connsiteY1014" fmla="*/ 677139 h 1728611"/>
              <a:gd name="connsiteX1015" fmla="*/ 450571 w 1555750"/>
              <a:gd name="connsiteY1015" fmla="*/ 659727 h 1728611"/>
              <a:gd name="connsiteX1016" fmla="*/ 455776 w 1555750"/>
              <a:gd name="connsiteY1016" fmla="*/ 642315 h 1728611"/>
              <a:gd name="connsiteX1017" fmla="*/ 461581 w 1555750"/>
              <a:gd name="connsiteY1017" fmla="*/ 625504 h 1728611"/>
              <a:gd name="connsiteX1018" fmla="*/ 467987 w 1555750"/>
              <a:gd name="connsiteY1018" fmla="*/ 608892 h 1728611"/>
              <a:gd name="connsiteX1019" fmla="*/ 474794 w 1555750"/>
              <a:gd name="connsiteY1019" fmla="*/ 593081 h 1728611"/>
              <a:gd name="connsiteX1020" fmla="*/ 482000 w 1555750"/>
              <a:gd name="connsiteY1020" fmla="*/ 577470 h 1728611"/>
              <a:gd name="connsiteX1021" fmla="*/ 490008 w 1555750"/>
              <a:gd name="connsiteY1021" fmla="*/ 562260 h 1728611"/>
              <a:gd name="connsiteX1022" fmla="*/ 498215 w 1555750"/>
              <a:gd name="connsiteY1022" fmla="*/ 547250 h 1728611"/>
              <a:gd name="connsiteX1023" fmla="*/ 507024 w 1555750"/>
              <a:gd name="connsiteY1023" fmla="*/ 533240 h 1728611"/>
              <a:gd name="connsiteX1024" fmla="*/ 516232 w 1555750"/>
              <a:gd name="connsiteY1024" fmla="*/ 519030 h 1728611"/>
              <a:gd name="connsiteX1025" fmla="*/ 526041 w 1555750"/>
              <a:gd name="connsiteY1025" fmla="*/ 506021 h 1728611"/>
              <a:gd name="connsiteX1026" fmla="*/ 536251 w 1555750"/>
              <a:gd name="connsiteY1026" fmla="*/ 493212 h 1728611"/>
              <a:gd name="connsiteX1027" fmla="*/ 546861 w 1555750"/>
              <a:gd name="connsiteY1027" fmla="*/ 480604 h 1728611"/>
              <a:gd name="connsiteX1028" fmla="*/ 557871 w 1555750"/>
              <a:gd name="connsiteY1028" fmla="*/ 468996 h 1728611"/>
              <a:gd name="connsiteX1029" fmla="*/ 569281 w 1555750"/>
              <a:gd name="connsiteY1029" fmla="*/ 457588 h 1728611"/>
              <a:gd name="connsiteX1030" fmla="*/ 580892 w 1555750"/>
              <a:gd name="connsiteY1030" fmla="*/ 447181 h 1728611"/>
              <a:gd name="connsiteX1031" fmla="*/ 592703 w 1555750"/>
              <a:gd name="connsiteY1031" fmla="*/ 437174 h 1728611"/>
              <a:gd name="connsiteX1032" fmla="*/ 605315 w 1555750"/>
              <a:gd name="connsiteY1032" fmla="*/ 427767 h 1728611"/>
              <a:gd name="connsiteX1033" fmla="*/ 617726 w 1555750"/>
              <a:gd name="connsiteY1033" fmla="*/ 419161 h 1728611"/>
              <a:gd name="connsiteX1034" fmla="*/ 630939 w 1555750"/>
              <a:gd name="connsiteY1034" fmla="*/ 410956 h 1728611"/>
              <a:gd name="connsiteX1035" fmla="*/ 637745 w 1555750"/>
              <a:gd name="connsiteY1035" fmla="*/ 407153 h 1728611"/>
              <a:gd name="connsiteX1036" fmla="*/ 644351 w 1555750"/>
              <a:gd name="connsiteY1036" fmla="*/ 403550 h 1728611"/>
              <a:gd name="connsiteX1037" fmla="*/ 651157 w 1555750"/>
              <a:gd name="connsiteY1037" fmla="*/ 400148 h 1728611"/>
              <a:gd name="connsiteX1038" fmla="*/ 657763 w 1555750"/>
              <a:gd name="connsiteY1038" fmla="*/ 396746 h 1728611"/>
              <a:gd name="connsiteX1039" fmla="*/ 664970 w 1555750"/>
              <a:gd name="connsiteY1039" fmla="*/ 393744 h 1728611"/>
              <a:gd name="connsiteX1040" fmla="*/ 671977 w 1555750"/>
              <a:gd name="connsiteY1040" fmla="*/ 390742 h 1728611"/>
              <a:gd name="connsiteX1041" fmla="*/ 678983 w 1555750"/>
              <a:gd name="connsiteY1041" fmla="*/ 387940 h 1728611"/>
              <a:gd name="connsiteX1042" fmla="*/ 685990 w 1555750"/>
              <a:gd name="connsiteY1042" fmla="*/ 385538 h 1728611"/>
              <a:gd name="connsiteX1043" fmla="*/ 692996 w 1555750"/>
              <a:gd name="connsiteY1043" fmla="*/ 383136 h 1728611"/>
              <a:gd name="connsiteX1044" fmla="*/ 770573 w 1555750"/>
              <a:gd name="connsiteY1044" fmla="*/ 0 h 1728611"/>
              <a:gd name="connsiteX1045" fmla="*/ 779571 w 1555750"/>
              <a:gd name="connsiteY1045" fmla="*/ 400 h 1728611"/>
              <a:gd name="connsiteX1046" fmla="*/ 788769 w 1555750"/>
              <a:gd name="connsiteY1046" fmla="*/ 1001 h 1728611"/>
              <a:gd name="connsiteX1047" fmla="*/ 797767 w 1555750"/>
              <a:gd name="connsiteY1047" fmla="*/ 2202 h 1728611"/>
              <a:gd name="connsiteX1048" fmla="*/ 806166 w 1555750"/>
              <a:gd name="connsiteY1048" fmla="*/ 3603 h 1728611"/>
              <a:gd name="connsiteX1049" fmla="*/ 814764 w 1555750"/>
              <a:gd name="connsiteY1049" fmla="*/ 5405 h 1728611"/>
              <a:gd name="connsiteX1050" fmla="*/ 823362 w 1555750"/>
              <a:gd name="connsiteY1050" fmla="*/ 8007 h 1728611"/>
              <a:gd name="connsiteX1051" fmla="*/ 831560 w 1555750"/>
              <a:gd name="connsiteY1051" fmla="*/ 10610 h 1728611"/>
              <a:gd name="connsiteX1052" fmla="*/ 839559 w 1555750"/>
              <a:gd name="connsiteY1052" fmla="*/ 14013 h 1728611"/>
              <a:gd name="connsiteX1053" fmla="*/ 847357 w 1555750"/>
              <a:gd name="connsiteY1053" fmla="*/ 17416 h 1728611"/>
              <a:gd name="connsiteX1054" fmla="*/ 855155 w 1555750"/>
              <a:gd name="connsiteY1054" fmla="*/ 21420 h 1728611"/>
              <a:gd name="connsiteX1055" fmla="*/ 862354 w 1555750"/>
              <a:gd name="connsiteY1055" fmla="*/ 25623 h 1728611"/>
              <a:gd name="connsiteX1056" fmla="*/ 869752 w 1555750"/>
              <a:gd name="connsiteY1056" fmla="*/ 30228 h 1728611"/>
              <a:gd name="connsiteX1057" fmla="*/ 876751 w 1555750"/>
              <a:gd name="connsiteY1057" fmla="*/ 35232 h 1728611"/>
              <a:gd name="connsiteX1058" fmla="*/ 883549 w 1555750"/>
              <a:gd name="connsiteY1058" fmla="*/ 40637 h 1728611"/>
              <a:gd name="connsiteX1059" fmla="*/ 889948 w 1555750"/>
              <a:gd name="connsiteY1059" fmla="*/ 46242 h 1728611"/>
              <a:gd name="connsiteX1060" fmla="*/ 895947 w 1555750"/>
              <a:gd name="connsiteY1060" fmla="*/ 52048 h 1728611"/>
              <a:gd name="connsiteX1061" fmla="*/ 901746 w 1555750"/>
              <a:gd name="connsiteY1061" fmla="*/ 58053 h 1728611"/>
              <a:gd name="connsiteX1062" fmla="*/ 907344 w 1555750"/>
              <a:gd name="connsiteY1062" fmla="*/ 64459 h 1728611"/>
              <a:gd name="connsiteX1063" fmla="*/ 912743 w 1555750"/>
              <a:gd name="connsiteY1063" fmla="*/ 71265 h 1728611"/>
              <a:gd name="connsiteX1064" fmla="*/ 917742 w 1555750"/>
              <a:gd name="connsiteY1064" fmla="*/ 78272 h 1728611"/>
              <a:gd name="connsiteX1065" fmla="*/ 922341 w 1555750"/>
              <a:gd name="connsiteY1065" fmla="*/ 85678 h 1728611"/>
              <a:gd name="connsiteX1066" fmla="*/ 926540 w 1555750"/>
              <a:gd name="connsiteY1066" fmla="*/ 92885 h 1728611"/>
              <a:gd name="connsiteX1067" fmla="*/ 930540 w 1555750"/>
              <a:gd name="connsiteY1067" fmla="*/ 100692 h 1728611"/>
              <a:gd name="connsiteX1068" fmla="*/ 933939 w 1555750"/>
              <a:gd name="connsiteY1068" fmla="*/ 108499 h 1728611"/>
              <a:gd name="connsiteX1069" fmla="*/ 937338 w 1555750"/>
              <a:gd name="connsiteY1069" fmla="*/ 116507 h 1728611"/>
              <a:gd name="connsiteX1070" fmla="*/ 939938 w 1555750"/>
              <a:gd name="connsiteY1070" fmla="*/ 124714 h 1728611"/>
              <a:gd name="connsiteX1071" fmla="*/ 942537 w 1555750"/>
              <a:gd name="connsiteY1071" fmla="*/ 133322 h 1728611"/>
              <a:gd name="connsiteX1072" fmla="*/ 944337 w 1555750"/>
              <a:gd name="connsiteY1072" fmla="*/ 141930 h 1728611"/>
              <a:gd name="connsiteX1073" fmla="*/ 945736 w 1555750"/>
              <a:gd name="connsiteY1073" fmla="*/ 150538 h 1728611"/>
              <a:gd name="connsiteX1074" fmla="*/ 946936 w 1555750"/>
              <a:gd name="connsiteY1074" fmla="*/ 159546 h 1728611"/>
              <a:gd name="connsiteX1075" fmla="*/ 947536 w 1555750"/>
              <a:gd name="connsiteY1075" fmla="*/ 168555 h 1728611"/>
              <a:gd name="connsiteX1076" fmla="*/ 947936 w 1555750"/>
              <a:gd name="connsiteY1076" fmla="*/ 177763 h 1728611"/>
              <a:gd name="connsiteX1077" fmla="*/ 947536 w 1555750"/>
              <a:gd name="connsiteY1077" fmla="*/ 186771 h 1728611"/>
              <a:gd name="connsiteX1078" fmla="*/ 946936 w 1555750"/>
              <a:gd name="connsiteY1078" fmla="*/ 195779 h 1728611"/>
              <a:gd name="connsiteX1079" fmla="*/ 945736 w 1555750"/>
              <a:gd name="connsiteY1079" fmla="*/ 204588 h 1728611"/>
              <a:gd name="connsiteX1080" fmla="*/ 944337 w 1555750"/>
              <a:gd name="connsiteY1080" fmla="*/ 213396 h 1728611"/>
              <a:gd name="connsiteX1081" fmla="*/ 942537 w 1555750"/>
              <a:gd name="connsiteY1081" fmla="*/ 222004 h 1728611"/>
              <a:gd name="connsiteX1082" fmla="*/ 939938 w 1555750"/>
              <a:gd name="connsiteY1082" fmla="*/ 230611 h 1728611"/>
              <a:gd name="connsiteX1083" fmla="*/ 937338 w 1555750"/>
              <a:gd name="connsiteY1083" fmla="*/ 238819 h 1728611"/>
              <a:gd name="connsiteX1084" fmla="*/ 933939 w 1555750"/>
              <a:gd name="connsiteY1084" fmla="*/ 246826 h 1728611"/>
              <a:gd name="connsiteX1085" fmla="*/ 930540 w 1555750"/>
              <a:gd name="connsiteY1085" fmla="*/ 254633 h 1728611"/>
              <a:gd name="connsiteX1086" fmla="*/ 926540 w 1555750"/>
              <a:gd name="connsiteY1086" fmla="*/ 262441 h 1728611"/>
              <a:gd name="connsiteX1087" fmla="*/ 922341 w 1555750"/>
              <a:gd name="connsiteY1087" fmla="*/ 269647 h 1728611"/>
              <a:gd name="connsiteX1088" fmla="*/ 917742 w 1555750"/>
              <a:gd name="connsiteY1088" fmla="*/ 277054 h 1728611"/>
              <a:gd name="connsiteX1089" fmla="*/ 912743 w 1555750"/>
              <a:gd name="connsiteY1089" fmla="*/ 283860 h 1728611"/>
              <a:gd name="connsiteX1090" fmla="*/ 907344 w 1555750"/>
              <a:gd name="connsiteY1090" fmla="*/ 290466 h 1728611"/>
              <a:gd name="connsiteX1091" fmla="*/ 901746 w 1555750"/>
              <a:gd name="connsiteY1091" fmla="*/ 296872 h 1728611"/>
              <a:gd name="connsiteX1092" fmla="*/ 895947 w 1555750"/>
              <a:gd name="connsiteY1092" fmla="*/ 303278 h 1728611"/>
              <a:gd name="connsiteX1093" fmla="*/ 889948 w 1555750"/>
              <a:gd name="connsiteY1093" fmla="*/ 309083 h 1728611"/>
              <a:gd name="connsiteX1094" fmla="*/ 883549 w 1555750"/>
              <a:gd name="connsiteY1094" fmla="*/ 314689 h 1728611"/>
              <a:gd name="connsiteX1095" fmla="*/ 876751 w 1555750"/>
              <a:gd name="connsiteY1095" fmla="*/ 319893 h 1728611"/>
              <a:gd name="connsiteX1096" fmla="*/ 869752 w 1555750"/>
              <a:gd name="connsiteY1096" fmla="*/ 325098 h 1728611"/>
              <a:gd name="connsiteX1097" fmla="*/ 862354 w 1555750"/>
              <a:gd name="connsiteY1097" fmla="*/ 329702 h 1728611"/>
              <a:gd name="connsiteX1098" fmla="*/ 855155 w 1555750"/>
              <a:gd name="connsiteY1098" fmla="*/ 333906 h 1728611"/>
              <a:gd name="connsiteX1099" fmla="*/ 847357 w 1555750"/>
              <a:gd name="connsiteY1099" fmla="*/ 337910 h 1728611"/>
              <a:gd name="connsiteX1100" fmla="*/ 839559 w 1555750"/>
              <a:gd name="connsiteY1100" fmla="*/ 341313 h 1728611"/>
              <a:gd name="connsiteX1101" fmla="*/ 831560 w 1555750"/>
              <a:gd name="connsiteY1101" fmla="*/ 344716 h 1728611"/>
              <a:gd name="connsiteX1102" fmla="*/ 823362 w 1555750"/>
              <a:gd name="connsiteY1102" fmla="*/ 347319 h 1728611"/>
              <a:gd name="connsiteX1103" fmla="*/ 814764 w 1555750"/>
              <a:gd name="connsiteY1103" fmla="*/ 349921 h 1728611"/>
              <a:gd name="connsiteX1104" fmla="*/ 806166 w 1555750"/>
              <a:gd name="connsiteY1104" fmla="*/ 351723 h 1728611"/>
              <a:gd name="connsiteX1105" fmla="*/ 797767 w 1555750"/>
              <a:gd name="connsiteY1105" fmla="*/ 353124 h 1728611"/>
              <a:gd name="connsiteX1106" fmla="*/ 788769 w 1555750"/>
              <a:gd name="connsiteY1106" fmla="*/ 354325 h 1728611"/>
              <a:gd name="connsiteX1107" fmla="*/ 779571 w 1555750"/>
              <a:gd name="connsiteY1107" fmla="*/ 355126 h 1728611"/>
              <a:gd name="connsiteX1108" fmla="*/ 770573 w 1555750"/>
              <a:gd name="connsiteY1108" fmla="*/ 355326 h 1728611"/>
              <a:gd name="connsiteX1109" fmla="*/ 761375 w 1555750"/>
              <a:gd name="connsiteY1109" fmla="*/ 355126 h 1728611"/>
              <a:gd name="connsiteX1110" fmla="*/ 752377 w 1555750"/>
              <a:gd name="connsiteY1110" fmla="*/ 354325 h 1728611"/>
              <a:gd name="connsiteX1111" fmla="*/ 743579 w 1555750"/>
              <a:gd name="connsiteY1111" fmla="*/ 353124 h 1728611"/>
              <a:gd name="connsiteX1112" fmla="*/ 734780 w 1555750"/>
              <a:gd name="connsiteY1112" fmla="*/ 351723 h 1728611"/>
              <a:gd name="connsiteX1113" fmla="*/ 726182 w 1555750"/>
              <a:gd name="connsiteY1113" fmla="*/ 349921 h 1728611"/>
              <a:gd name="connsiteX1114" fmla="*/ 717584 w 1555750"/>
              <a:gd name="connsiteY1114" fmla="*/ 347319 h 1728611"/>
              <a:gd name="connsiteX1115" fmla="*/ 709386 w 1555750"/>
              <a:gd name="connsiteY1115" fmla="*/ 344716 h 1728611"/>
              <a:gd name="connsiteX1116" fmla="*/ 701387 w 1555750"/>
              <a:gd name="connsiteY1116" fmla="*/ 341313 h 1728611"/>
              <a:gd name="connsiteX1117" fmla="*/ 693589 w 1555750"/>
              <a:gd name="connsiteY1117" fmla="*/ 337910 h 1728611"/>
              <a:gd name="connsiteX1118" fmla="*/ 685791 w 1555750"/>
              <a:gd name="connsiteY1118" fmla="*/ 333906 h 1728611"/>
              <a:gd name="connsiteX1119" fmla="*/ 678592 w 1555750"/>
              <a:gd name="connsiteY1119" fmla="*/ 329702 h 1728611"/>
              <a:gd name="connsiteX1120" fmla="*/ 671194 w 1555750"/>
              <a:gd name="connsiteY1120" fmla="*/ 325098 h 1728611"/>
              <a:gd name="connsiteX1121" fmla="*/ 664595 w 1555750"/>
              <a:gd name="connsiteY1121" fmla="*/ 319893 h 1728611"/>
              <a:gd name="connsiteX1122" fmla="*/ 657796 w 1555750"/>
              <a:gd name="connsiteY1122" fmla="*/ 314689 h 1728611"/>
              <a:gd name="connsiteX1123" fmla="*/ 651398 w 1555750"/>
              <a:gd name="connsiteY1123" fmla="*/ 309083 h 1728611"/>
              <a:gd name="connsiteX1124" fmla="*/ 644999 w 1555750"/>
              <a:gd name="connsiteY1124" fmla="*/ 303278 h 1728611"/>
              <a:gd name="connsiteX1125" fmla="*/ 639200 w 1555750"/>
              <a:gd name="connsiteY1125" fmla="*/ 296872 h 1728611"/>
              <a:gd name="connsiteX1126" fmla="*/ 633602 w 1555750"/>
              <a:gd name="connsiteY1126" fmla="*/ 290466 h 1728611"/>
              <a:gd name="connsiteX1127" fmla="*/ 628403 w 1555750"/>
              <a:gd name="connsiteY1127" fmla="*/ 283860 h 1728611"/>
              <a:gd name="connsiteX1128" fmla="*/ 623604 w 1555750"/>
              <a:gd name="connsiteY1128" fmla="*/ 277054 h 1728611"/>
              <a:gd name="connsiteX1129" fmla="*/ 618605 w 1555750"/>
              <a:gd name="connsiteY1129" fmla="*/ 269647 h 1728611"/>
              <a:gd name="connsiteX1130" fmla="*/ 614406 w 1555750"/>
              <a:gd name="connsiteY1130" fmla="*/ 262441 h 1728611"/>
              <a:gd name="connsiteX1131" fmla="*/ 610806 w 1555750"/>
              <a:gd name="connsiteY1131" fmla="*/ 254633 h 1728611"/>
              <a:gd name="connsiteX1132" fmla="*/ 607007 w 1555750"/>
              <a:gd name="connsiteY1132" fmla="*/ 246826 h 1728611"/>
              <a:gd name="connsiteX1133" fmla="*/ 604008 w 1555750"/>
              <a:gd name="connsiteY1133" fmla="*/ 238819 h 1728611"/>
              <a:gd name="connsiteX1134" fmla="*/ 601008 w 1555750"/>
              <a:gd name="connsiteY1134" fmla="*/ 230611 h 1728611"/>
              <a:gd name="connsiteX1135" fmla="*/ 598809 w 1555750"/>
              <a:gd name="connsiteY1135" fmla="*/ 222004 h 1728611"/>
              <a:gd name="connsiteX1136" fmla="*/ 596609 w 1555750"/>
              <a:gd name="connsiteY1136" fmla="*/ 213396 h 1728611"/>
              <a:gd name="connsiteX1137" fmla="*/ 595210 w 1555750"/>
              <a:gd name="connsiteY1137" fmla="*/ 204588 h 1728611"/>
              <a:gd name="connsiteX1138" fmla="*/ 594010 w 1555750"/>
              <a:gd name="connsiteY1138" fmla="*/ 195779 h 1728611"/>
              <a:gd name="connsiteX1139" fmla="*/ 593410 w 1555750"/>
              <a:gd name="connsiteY1139" fmla="*/ 186771 h 1728611"/>
              <a:gd name="connsiteX1140" fmla="*/ 593010 w 1555750"/>
              <a:gd name="connsiteY1140" fmla="*/ 177763 h 1728611"/>
              <a:gd name="connsiteX1141" fmla="*/ 593410 w 1555750"/>
              <a:gd name="connsiteY1141" fmla="*/ 168555 h 1728611"/>
              <a:gd name="connsiteX1142" fmla="*/ 594010 w 1555750"/>
              <a:gd name="connsiteY1142" fmla="*/ 159546 h 1728611"/>
              <a:gd name="connsiteX1143" fmla="*/ 595210 w 1555750"/>
              <a:gd name="connsiteY1143" fmla="*/ 150538 h 1728611"/>
              <a:gd name="connsiteX1144" fmla="*/ 596609 w 1555750"/>
              <a:gd name="connsiteY1144" fmla="*/ 141930 h 1728611"/>
              <a:gd name="connsiteX1145" fmla="*/ 598809 w 1555750"/>
              <a:gd name="connsiteY1145" fmla="*/ 133322 h 1728611"/>
              <a:gd name="connsiteX1146" fmla="*/ 601008 w 1555750"/>
              <a:gd name="connsiteY1146" fmla="*/ 124714 h 1728611"/>
              <a:gd name="connsiteX1147" fmla="*/ 604008 w 1555750"/>
              <a:gd name="connsiteY1147" fmla="*/ 116507 h 1728611"/>
              <a:gd name="connsiteX1148" fmla="*/ 607007 w 1555750"/>
              <a:gd name="connsiteY1148" fmla="*/ 108499 h 1728611"/>
              <a:gd name="connsiteX1149" fmla="*/ 610806 w 1555750"/>
              <a:gd name="connsiteY1149" fmla="*/ 100692 h 1728611"/>
              <a:gd name="connsiteX1150" fmla="*/ 614406 w 1555750"/>
              <a:gd name="connsiteY1150" fmla="*/ 92885 h 1728611"/>
              <a:gd name="connsiteX1151" fmla="*/ 618605 w 1555750"/>
              <a:gd name="connsiteY1151" fmla="*/ 85678 h 1728611"/>
              <a:gd name="connsiteX1152" fmla="*/ 623604 w 1555750"/>
              <a:gd name="connsiteY1152" fmla="*/ 78272 h 1728611"/>
              <a:gd name="connsiteX1153" fmla="*/ 628403 w 1555750"/>
              <a:gd name="connsiteY1153" fmla="*/ 71265 h 1728611"/>
              <a:gd name="connsiteX1154" fmla="*/ 633602 w 1555750"/>
              <a:gd name="connsiteY1154" fmla="*/ 64459 h 1728611"/>
              <a:gd name="connsiteX1155" fmla="*/ 639200 w 1555750"/>
              <a:gd name="connsiteY1155" fmla="*/ 58053 h 1728611"/>
              <a:gd name="connsiteX1156" fmla="*/ 644999 w 1555750"/>
              <a:gd name="connsiteY1156" fmla="*/ 52048 h 1728611"/>
              <a:gd name="connsiteX1157" fmla="*/ 651398 w 1555750"/>
              <a:gd name="connsiteY1157" fmla="*/ 46242 h 1728611"/>
              <a:gd name="connsiteX1158" fmla="*/ 657796 w 1555750"/>
              <a:gd name="connsiteY1158" fmla="*/ 40637 h 1728611"/>
              <a:gd name="connsiteX1159" fmla="*/ 664595 w 1555750"/>
              <a:gd name="connsiteY1159" fmla="*/ 35232 h 1728611"/>
              <a:gd name="connsiteX1160" fmla="*/ 671194 w 1555750"/>
              <a:gd name="connsiteY1160" fmla="*/ 30228 h 1728611"/>
              <a:gd name="connsiteX1161" fmla="*/ 678592 w 1555750"/>
              <a:gd name="connsiteY1161" fmla="*/ 25623 h 1728611"/>
              <a:gd name="connsiteX1162" fmla="*/ 685791 w 1555750"/>
              <a:gd name="connsiteY1162" fmla="*/ 21420 h 1728611"/>
              <a:gd name="connsiteX1163" fmla="*/ 693589 w 1555750"/>
              <a:gd name="connsiteY1163" fmla="*/ 17416 h 1728611"/>
              <a:gd name="connsiteX1164" fmla="*/ 701387 w 1555750"/>
              <a:gd name="connsiteY1164" fmla="*/ 14013 h 1728611"/>
              <a:gd name="connsiteX1165" fmla="*/ 709386 w 1555750"/>
              <a:gd name="connsiteY1165" fmla="*/ 10610 h 1728611"/>
              <a:gd name="connsiteX1166" fmla="*/ 717584 w 1555750"/>
              <a:gd name="connsiteY1166" fmla="*/ 8007 h 1728611"/>
              <a:gd name="connsiteX1167" fmla="*/ 726182 w 1555750"/>
              <a:gd name="connsiteY1167" fmla="*/ 5405 h 1728611"/>
              <a:gd name="connsiteX1168" fmla="*/ 734780 w 1555750"/>
              <a:gd name="connsiteY1168" fmla="*/ 3603 h 1728611"/>
              <a:gd name="connsiteX1169" fmla="*/ 743579 w 1555750"/>
              <a:gd name="connsiteY1169" fmla="*/ 2202 h 1728611"/>
              <a:gd name="connsiteX1170" fmla="*/ 752377 w 1555750"/>
              <a:gd name="connsiteY1170" fmla="*/ 1001 h 1728611"/>
              <a:gd name="connsiteX1171" fmla="*/ 761375 w 1555750"/>
              <a:gd name="connsiteY1171" fmla="*/ 400 h 17286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</a:cxnLst>
            <a:rect l="l" t="t" r="r" b="b"/>
            <a:pathLst>
              <a:path w="1555750" h="1728611">
                <a:moveTo>
                  <a:pt x="586207" y="1498130"/>
                </a:moveTo>
                <a:lnTo>
                  <a:pt x="591008" y="1505133"/>
                </a:lnTo>
                <a:lnTo>
                  <a:pt x="596210" y="1511535"/>
                </a:lnTo>
                <a:lnTo>
                  <a:pt x="601612" y="1517737"/>
                </a:lnTo>
                <a:lnTo>
                  <a:pt x="607814" y="1523539"/>
                </a:lnTo>
                <a:lnTo>
                  <a:pt x="614217" y="1528941"/>
                </a:lnTo>
                <a:lnTo>
                  <a:pt x="621219" y="1533543"/>
                </a:lnTo>
                <a:lnTo>
                  <a:pt x="628222" y="1538144"/>
                </a:lnTo>
                <a:lnTo>
                  <a:pt x="636024" y="1541946"/>
                </a:lnTo>
                <a:lnTo>
                  <a:pt x="402142" y="1636579"/>
                </a:lnTo>
                <a:lnTo>
                  <a:pt x="399141" y="1638179"/>
                </a:lnTo>
                <a:lnTo>
                  <a:pt x="396740" y="1639980"/>
                </a:lnTo>
                <a:lnTo>
                  <a:pt x="394739" y="1642381"/>
                </a:lnTo>
                <a:lnTo>
                  <a:pt x="393339" y="1644782"/>
                </a:lnTo>
                <a:lnTo>
                  <a:pt x="392339" y="1647383"/>
                </a:lnTo>
                <a:lnTo>
                  <a:pt x="391738" y="1649984"/>
                </a:lnTo>
                <a:lnTo>
                  <a:pt x="391538" y="1652785"/>
                </a:lnTo>
                <a:lnTo>
                  <a:pt x="391738" y="1655586"/>
                </a:lnTo>
                <a:lnTo>
                  <a:pt x="392739" y="1658387"/>
                </a:lnTo>
                <a:lnTo>
                  <a:pt x="393939" y="1660787"/>
                </a:lnTo>
                <a:lnTo>
                  <a:pt x="395340" y="1663188"/>
                </a:lnTo>
                <a:lnTo>
                  <a:pt x="397340" y="1665389"/>
                </a:lnTo>
                <a:lnTo>
                  <a:pt x="399341" y="1666790"/>
                </a:lnTo>
                <a:lnTo>
                  <a:pt x="402142" y="1668190"/>
                </a:lnTo>
                <a:lnTo>
                  <a:pt x="405143" y="1668990"/>
                </a:lnTo>
                <a:lnTo>
                  <a:pt x="408544" y="1669390"/>
                </a:lnTo>
                <a:lnTo>
                  <a:pt x="1147205" y="1669390"/>
                </a:lnTo>
                <a:lnTo>
                  <a:pt x="1150606" y="1668990"/>
                </a:lnTo>
                <a:lnTo>
                  <a:pt x="1153607" y="1668190"/>
                </a:lnTo>
                <a:lnTo>
                  <a:pt x="1156008" y="1666790"/>
                </a:lnTo>
                <a:lnTo>
                  <a:pt x="1158409" y="1665389"/>
                </a:lnTo>
                <a:lnTo>
                  <a:pt x="1160410" y="1663188"/>
                </a:lnTo>
                <a:lnTo>
                  <a:pt x="1161810" y="1660787"/>
                </a:lnTo>
                <a:lnTo>
                  <a:pt x="1163010" y="1658387"/>
                </a:lnTo>
                <a:lnTo>
                  <a:pt x="1163611" y="1655586"/>
                </a:lnTo>
                <a:lnTo>
                  <a:pt x="1164211" y="1652785"/>
                </a:lnTo>
                <a:lnTo>
                  <a:pt x="1164011" y="1649984"/>
                </a:lnTo>
                <a:lnTo>
                  <a:pt x="1163411" y="1647383"/>
                </a:lnTo>
                <a:lnTo>
                  <a:pt x="1162410" y="1644782"/>
                </a:lnTo>
                <a:lnTo>
                  <a:pt x="1161010" y="1642381"/>
                </a:lnTo>
                <a:lnTo>
                  <a:pt x="1159009" y="1639980"/>
                </a:lnTo>
                <a:lnTo>
                  <a:pt x="1156608" y="1638179"/>
                </a:lnTo>
                <a:lnTo>
                  <a:pt x="1153607" y="1636579"/>
                </a:lnTo>
                <a:lnTo>
                  <a:pt x="919725" y="1541946"/>
                </a:lnTo>
                <a:lnTo>
                  <a:pt x="927527" y="1538144"/>
                </a:lnTo>
                <a:lnTo>
                  <a:pt x="934530" y="1533543"/>
                </a:lnTo>
                <a:lnTo>
                  <a:pt x="941532" y="1528941"/>
                </a:lnTo>
                <a:lnTo>
                  <a:pt x="947935" y="1523539"/>
                </a:lnTo>
                <a:lnTo>
                  <a:pt x="954137" y="1517737"/>
                </a:lnTo>
                <a:lnTo>
                  <a:pt x="959539" y="1511535"/>
                </a:lnTo>
                <a:lnTo>
                  <a:pt x="964740" y="1505133"/>
                </a:lnTo>
                <a:lnTo>
                  <a:pt x="969342" y="1498130"/>
                </a:lnTo>
                <a:lnTo>
                  <a:pt x="1296258" y="1630777"/>
                </a:lnTo>
                <a:lnTo>
                  <a:pt x="1307862" y="1635378"/>
                </a:lnTo>
                <a:lnTo>
                  <a:pt x="1319866" y="1639580"/>
                </a:lnTo>
                <a:lnTo>
                  <a:pt x="1332070" y="1643581"/>
                </a:lnTo>
                <a:lnTo>
                  <a:pt x="1344074" y="1647583"/>
                </a:lnTo>
                <a:lnTo>
                  <a:pt x="1356279" y="1650984"/>
                </a:lnTo>
                <a:lnTo>
                  <a:pt x="1368483" y="1653985"/>
                </a:lnTo>
                <a:lnTo>
                  <a:pt x="1380888" y="1657186"/>
                </a:lnTo>
                <a:lnTo>
                  <a:pt x="1393092" y="1659587"/>
                </a:lnTo>
                <a:lnTo>
                  <a:pt x="1405696" y="1661988"/>
                </a:lnTo>
                <a:lnTo>
                  <a:pt x="1418301" y="1663788"/>
                </a:lnTo>
                <a:lnTo>
                  <a:pt x="1430705" y="1665589"/>
                </a:lnTo>
                <a:lnTo>
                  <a:pt x="1443310" y="1666790"/>
                </a:lnTo>
                <a:lnTo>
                  <a:pt x="1456114" y="1668190"/>
                </a:lnTo>
                <a:lnTo>
                  <a:pt x="1468719" y="1668790"/>
                </a:lnTo>
                <a:lnTo>
                  <a:pt x="1481523" y="1669390"/>
                </a:lnTo>
                <a:lnTo>
                  <a:pt x="1493928" y="1669390"/>
                </a:lnTo>
                <a:lnTo>
                  <a:pt x="1497129" y="1669590"/>
                </a:lnTo>
                <a:lnTo>
                  <a:pt x="1500130" y="1669991"/>
                </a:lnTo>
                <a:lnTo>
                  <a:pt x="1502931" y="1670591"/>
                </a:lnTo>
                <a:lnTo>
                  <a:pt x="1505732" y="1671791"/>
                </a:lnTo>
                <a:lnTo>
                  <a:pt x="1508132" y="1672992"/>
                </a:lnTo>
                <a:lnTo>
                  <a:pt x="1510533" y="1674592"/>
                </a:lnTo>
                <a:lnTo>
                  <a:pt x="1512934" y="1675993"/>
                </a:lnTo>
                <a:lnTo>
                  <a:pt x="1515135" y="1677793"/>
                </a:lnTo>
                <a:lnTo>
                  <a:pt x="1516936" y="1679994"/>
                </a:lnTo>
                <a:lnTo>
                  <a:pt x="1518736" y="1682395"/>
                </a:lnTo>
                <a:lnTo>
                  <a:pt x="1519937" y="1684996"/>
                </a:lnTo>
                <a:lnTo>
                  <a:pt x="1521137" y="1687397"/>
                </a:lnTo>
                <a:lnTo>
                  <a:pt x="1522538" y="1690198"/>
                </a:lnTo>
                <a:lnTo>
                  <a:pt x="1523138" y="1692799"/>
                </a:lnTo>
                <a:lnTo>
                  <a:pt x="1523738" y="1696000"/>
                </a:lnTo>
                <a:lnTo>
                  <a:pt x="1523738" y="1699001"/>
                </a:lnTo>
                <a:lnTo>
                  <a:pt x="1523738" y="1702002"/>
                </a:lnTo>
                <a:lnTo>
                  <a:pt x="1523138" y="1704803"/>
                </a:lnTo>
                <a:lnTo>
                  <a:pt x="1522538" y="1707804"/>
                </a:lnTo>
                <a:lnTo>
                  <a:pt x="1521137" y="1710605"/>
                </a:lnTo>
                <a:lnTo>
                  <a:pt x="1519937" y="1713006"/>
                </a:lnTo>
                <a:lnTo>
                  <a:pt x="1518736" y="1715407"/>
                </a:lnTo>
                <a:lnTo>
                  <a:pt x="1516936" y="1717607"/>
                </a:lnTo>
                <a:lnTo>
                  <a:pt x="1515135" y="1719808"/>
                </a:lnTo>
                <a:lnTo>
                  <a:pt x="1512934" y="1721809"/>
                </a:lnTo>
                <a:lnTo>
                  <a:pt x="1510533" y="1723409"/>
                </a:lnTo>
                <a:lnTo>
                  <a:pt x="1508132" y="1725010"/>
                </a:lnTo>
                <a:lnTo>
                  <a:pt x="1505732" y="1726210"/>
                </a:lnTo>
                <a:lnTo>
                  <a:pt x="1502931" y="1727011"/>
                </a:lnTo>
                <a:lnTo>
                  <a:pt x="1500130" y="1728011"/>
                </a:lnTo>
                <a:lnTo>
                  <a:pt x="1497129" y="1728211"/>
                </a:lnTo>
                <a:lnTo>
                  <a:pt x="1493928" y="1728611"/>
                </a:lnTo>
                <a:lnTo>
                  <a:pt x="61822" y="1728611"/>
                </a:lnTo>
                <a:lnTo>
                  <a:pt x="58621" y="1728211"/>
                </a:lnTo>
                <a:lnTo>
                  <a:pt x="55620" y="1728011"/>
                </a:lnTo>
                <a:lnTo>
                  <a:pt x="52819" y="1727011"/>
                </a:lnTo>
                <a:lnTo>
                  <a:pt x="50018" y="1726210"/>
                </a:lnTo>
                <a:lnTo>
                  <a:pt x="47417" y="1725010"/>
                </a:lnTo>
                <a:lnTo>
                  <a:pt x="45216" y="1723409"/>
                </a:lnTo>
                <a:lnTo>
                  <a:pt x="42815" y="1721809"/>
                </a:lnTo>
                <a:lnTo>
                  <a:pt x="40614" y="1719808"/>
                </a:lnTo>
                <a:lnTo>
                  <a:pt x="38814" y="1717607"/>
                </a:lnTo>
                <a:lnTo>
                  <a:pt x="37013" y="1715407"/>
                </a:lnTo>
                <a:lnTo>
                  <a:pt x="35813" y="1713006"/>
                </a:lnTo>
                <a:lnTo>
                  <a:pt x="34212" y="1710605"/>
                </a:lnTo>
                <a:lnTo>
                  <a:pt x="33212" y="1707804"/>
                </a:lnTo>
                <a:lnTo>
                  <a:pt x="32611" y="1704803"/>
                </a:lnTo>
                <a:lnTo>
                  <a:pt x="32011" y="1702002"/>
                </a:lnTo>
                <a:lnTo>
                  <a:pt x="32011" y="1699001"/>
                </a:lnTo>
                <a:lnTo>
                  <a:pt x="32011" y="1696000"/>
                </a:lnTo>
                <a:lnTo>
                  <a:pt x="32611" y="1692799"/>
                </a:lnTo>
                <a:lnTo>
                  <a:pt x="33212" y="1690198"/>
                </a:lnTo>
                <a:lnTo>
                  <a:pt x="34212" y="1687397"/>
                </a:lnTo>
                <a:lnTo>
                  <a:pt x="35813" y="1684996"/>
                </a:lnTo>
                <a:lnTo>
                  <a:pt x="37013" y="1682395"/>
                </a:lnTo>
                <a:lnTo>
                  <a:pt x="38814" y="1679994"/>
                </a:lnTo>
                <a:lnTo>
                  <a:pt x="40614" y="1677793"/>
                </a:lnTo>
                <a:lnTo>
                  <a:pt x="42815" y="1675993"/>
                </a:lnTo>
                <a:lnTo>
                  <a:pt x="45216" y="1674592"/>
                </a:lnTo>
                <a:lnTo>
                  <a:pt x="47417" y="1672992"/>
                </a:lnTo>
                <a:lnTo>
                  <a:pt x="50018" y="1671791"/>
                </a:lnTo>
                <a:lnTo>
                  <a:pt x="52819" y="1670591"/>
                </a:lnTo>
                <a:lnTo>
                  <a:pt x="55620" y="1669991"/>
                </a:lnTo>
                <a:lnTo>
                  <a:pt x="58621" y="1669590"/>
                </a:lnTo>
                <a:lnTo>
                  <a:pt x="61822" y="1669390"/>
                </a:lnTo>
                <a:lnTo>
                  <a:pt x="74226" y="1669390"/>
                </a:lnTo>
                <a:lnTo>
                  <a:pt x="87031" y="1668790"/>
                </a:lnTo>
                <a:lnTo>
                  <a:pt x="99635" y="1668190"/>
                </a:lnTo>
                <a:lnTo>
                  <a:pt x="112440" y="1666790"/>
                </a:lnTo>
                <a:lnTo>
                  <a:pt x="125044" y="1665589"/>
                </a:lnTo>
                <a:lnTo>
                  <a:pt x="137448" y="1663788"/>
                </a:lnTo>
                <a:lnTo>
                  <a:pt x="150053" y="1661988"/>
                </a:lnTo>
                <a:lnTo>
                  <a:pt x="162657" y="1659587"/>
                </a:lnTo>
                <a:lnTo>
                  <a:pt x="174862" y="1657186"/>
                </a:lnTo>
                <a:lnTo>
                  <a:pt x="187066" y="1653985"/>
                </a:lnTo>
                <a:lnTo>
                  <a:pt x="199470" y="1650984"/>
                </a:lnTo>
                <a:lnTo>
                  <a:pt x="211475" y="1647583"/>
                </a:lnTo>
                <a:lnTo>
                  <a:pt x="223679" y="1643581"/>
                </a:lnTo>
                <a:lnTo>
                  <a:pt x="235683" y="1639580"/>
                </a:lnTo>
                <a:lnTo>
                  <a:pt x="247487" y="1635378"/>
                </a:lnTo>
                <a:lnTo>
                  <a:pt x="259492" y="1630777"/>
                </a:lnTo>
                <a:close/>
                <a:moveTo>
                  <a:pt x="688344" y="911522"/>
                </a:moveTo>
                <a:lnTo>
                  <a:pt x="694339" y="911922"/>
                </a:lnTo>
                <a:lnTo>
                  <a:pt x="700534" y="912522"/>
                </a:lnTo>
                <a:lnTo>
                  <a:pt x="706330" y="913722"/>
                </a:lnTo>
                <a:lnTo>
                  <a:pt x="712325" y="914922"/>
                </a:lnTo>
                <a:lnTo>
                  <a:pt x="718521" y="916522"/>
                </a:lnTo>
                <a:lnTo>
                  <a:pt x="724316" y="918322"/>
                </a:lnTo>
                <a:lnTo>
                  <a:pt x="730312" y="920722"/>
                </a:lnTo>
                <a:lnTo>
                  <a:pt x="736307" y="923123"/>
                </a:lnTo>
                <a:lnTo>
                  <a:pt x="741103" y="925323"/>
                </a:lnTo>
                <a:lnTo>
                  <a:pt x="746299" y="927123"/>
                </a:lnTo>
                <a:lnTo>
                  <a:pt x="751496" y="928723"/>
                </a:lnTo>
                <a:lnTo>
                  <a:pt x="756692" y="929923"/>
                </a:lnTo>
                <a:lnTo>
                  <a:pt x="761888" y="931123"/>
                </a:lnTo>
                <a:lnTo>
                  <a:pt x="767284" y="931723"/>
                </a:lnTo>
                <a:lnTo>
                  <a:pt x="772480" y="932323"/>
                </a:lnTo>
                <a:lnTo>
                  <a:pt x="777676" y="932323"/>
                </a:lnTo>
                <a:lnTo>
                  <a:pt x="783271" y="932323"/>
                </a:lnTo>
                <a:lnTo>
                  <a:pt x="788467" y="931723"/>
                </a:lnTo>
                <a:lnTo>
                  <a:pt x="793863" y="931123"/>
                </a:lnTo>
                <a:lnTo>
                  <a:pt x="799059" y="929923"/>
                </a:lnTo>
                <a:lnTo>
                  <a:pt x="804255" y="928723"/>
                </a:lnTo>
                <a:lnTo>
                  <a:pt x="809452" y="927123"/>
                </a:lnTo>
                <a:lnTo>
                  <a:pt x="814448" y="925323"/>
                </a:lnTo>
                <a:lnTo>
                  <a:pt x="819444" y="923123"/>
                </a:lnTo>
                <a:lnTo>
                  <a:pt x="825439" y="920722"/>
                </a:lnTo>
                <a:lnTo>
                  <a:pt x="831435" y="918322"/>
                </a:lnTo>
                <a:lnTo>
                  <a:pt x="837230" y="916522"/>
                </a:lnTo>
                <a:lnTo>
                  <a:pt x="843426" y="914922"/>
                </a:lnTo>
                <a:lnTo>
                  <a:pt x="849421" y="913722"/>
                </a:lnTo>
                <a:lnTo>
                  <a:pt x="855217" y="912522"/>
                </a:lnTo>
                <a:lnTo>
                  <a:pt x="861412" y="911922"/>
                </a:lnTo>
                <a:lnTo>
                  <a:pt x="867407" y="911522"/>
                </a:lnTo>
                <a:lnTo>
                  <a:pt x="873603" y="911922"/>
                </a:lnTo>
                <a:lnTo>
                  <a:pt x="879398" y="912122"/>
                </a:lnTo>
                <a:lnTo>
                  <a:pt x="885394" y="912722"/>
                </a:lnTo>
                <a:lnTo>
                  <a:pt x="891589" y="913722"/>
                </a:lnTo>
                <a:lnTo>
                  <a:pt x="897385" y="915322"/>
                </a:lnTo>
                <a:lnTo>
                  <a:pt x="903580" y="916722"/>
                </a:lnTo>
                <a:lnTo>
                  <a:pt x="909376" y="918522"/>
                </a:lnTo>
                <a:lnTo>
                  <a:pt x="915371" y="921123"/>
                </a:lnTo>
                <a:lnTo>
                  <a:pt x="915771" y="921323"/>
                </a:lnTo>
                <a:lnTo>
                  <a:pt x="920367" y="923123"/>
                </a:lnTo>
                <a:lnTo>
                  <a:pt x="924564" y="925323"/>
                </a:lnTo>
                <a:lnTo>
                  <a:pt x="928561" y="927723"/>
                </a:lnTo>
                <a:lnTo>
                  <a:pt x="932558" y="930523"/>
                </a:lnTo>
                <a:lnTo>
                  <a:pt x="936155" y="933523"/>
                </a:lnTo>
                <a:lnTo>
                  <a:pt x="939553" y="936723"/>
                </a:lnTo>
                <a:lnTo>
                  <a:pt x="942550" y="939923"/>
                </a:lnTo>
                <a:lnTo>
                  <a:pt x="945548" y="943323"/>
                </a:lnTo>
                <a:lnTo>
                  <a:pt x="948346" y="947323"/>
                </a:lnTo>
                <a:lnTo>
                  <a:pt x="950544" y="951323"/>
                </a:lnTo>
                <a:lnTo>
                  <a:pt x="952543" y="955323"/>
                </a:lnTo>
                <a:lnTo>
                  <a:pt x="954142" y="959524"/>
                </a:lnTo>
                <a:lnTo>
                  <a:pt x="955740" y="963724"/>
                </a:lnTo>
                <a:lnTo>
                  <a:pt x="956540" y="968324"/>
                </a:lnTo>
                <a:lnTo>
                  <a:pt x="957139" y="973324"/>
                </a:lnTo>
                <a:lnTo>
                  <a:pt x="957539" y="977924"/>
                </a:lnTo>
                <a:lnTo>
                  <a:pt x="957539" y="1437336"/>
                </a:lnTo>
                <a:lnTo>
                  <a:pt x="957139" y="1441936"/>
                </a:lnTo>
                <a:lnTo>
                  <a:pt x="956939" y="1446336"/>
                </a:lnTo>
                <a:lnTo>
                  <a:pt x="956340" y="1450536"/>
                </a:lnTo>
                <a:lnTo>
                  <a:pt x="955740" y="1454736"/>
                </a:lnTo>
                <a:lnTo>
                  <a:pt x="954741" y="1458737"/>
                </a:lnTo>
                <a:lnTo>
                  <a:pt x="953542" y="1463137"/>
                </a:lnTo>
                <a:lnTo>
                  <a:pt x="952343" y="1466937"/>
                </a:lnTo>
                <a:lnTo>
                  <a:pt x="950744" y="1470737"/>
                </a:lnTo>
                <a:lnTo>
                  <a:pt x="948946" y="1474737"/>
                </a:lnTo>
                <a:lnTo>
                  <a:pt x="947147" y="1478337"/>
                </a:lnTo>
                <a:lnTo>
                  <a:pt x="944949" y="1481737"/>
                </a:lnTo>
                <a:lnTo>
                  <a:pt x="942950" y="1485337"/>
                </a:lnTo>
                <a:lnTo>
                  <a:pt x="940352" y="1488737"/>
                </a:lnTo>
                <a:lnTo>
                  <a:pt x="937954" y="1491737"/>
                </a:lnTo>
                <a:lnTo>
                  <a:pt x="935156" y="1494737"/>
                </a:lnTo>
                <a:lnTo>
                  <a:pt x="932558" y="1497938"/>
                </a:lnTo>
                <a:lnTo>
                  <a:pt x="929360" y="1500538"/>
                </a:lnTo>
                <a:lnTo>
                  <a:pt x="926363" y="1503338"/>
                </a:lnTo>
                <a:lnTo>
                  <a:pt x="922965" y="1505738"/>
                </a:lnTo>
                <a:lnTo>
                  <a:pt x="919568" y="1508338"/>
                </a:lnTo>
                <a:lnTo>
                  <a:pt x="916370" y="1510738"/>
                </a:lnTo>
                <a:lnTo>
                  <a:pt x="912573" y="1512538"/>
                </a:lnTo>
                <a:lnTo>
                  <a:pt x="908976" y="1514338"/>
                </a:lnTo>
                <a:lnTo>
                  <a:pt x="905379" y="1516138"/>
                </a:lnTo>
                <a:lnTo>
                  <a:pt x="901382" y="1517738"/>
                </a:lnTo>
                <a:lnTo>
                  <a:pt x="897385" y="1518938"/>
                </a:lnTo>
                <a:lnTo>
                  <a:pt x="893388" y="1520138"/>
                </a:lnTo>
                <a:lnTo>
                  <a:pt x="889191" y="1521138"/>
                </a:lnTo>
                <a:lnTo>
                  <a:pt x="885194" y="1521938"/>
                </a:lnTo>
                <a:lnTo>
                  <a:pt x="880797" y="1522538"/>
                </a:lnTo>
                <a:lnTo>
                  <a:pt x="876401" y="1522938"/>
                </a:lnTo>
                <a:lnTo>
                  <a:pt x="872004" y="1522938"/>
                </a:lnTo>
                <a:lnTo>
                  <a:pt x="863211" y="1522938"/>
                </a:lnTo>
                <a:lnTo>
                  <a:pt x="859014" y="1522938"/>
                </a:lnTo>
                <a:lnTo>
                  <a:pt x="854417" y="1522538"/>
                </a:lnTo>
                <a:lnTo>
                  <a:pt x="850021" y="1521938"/>
                </a:lnTo>
                <a:lnTo>
                  <a:pt x="846024" y="1521138"/>
                </a:lnTo>
                <a:lnTo>
                  <a:pt x="841827" y="1520138"/>
                </a:lnTo>
                <a:lnTo>
                  <a:pt x="837830" y="1518938"/>
                </a:lnTo>
                <a:lnTo>
                  <a:pt x="833833" y="1517738"/>
                </a:lnTo>
                <a:lnTo>
                  <a:pt x="829836" y="1516138"/>
                </a:lnTo>
                <a:lnTo>
                  <a:pt x="826239" y="1514338"/>
                </a:lnTo>
                <a:lnTo>
                  <a:pt x="822641" y="1512538"/>
                </a:lnTo>
                <a:lnTo>
                  <a:pt x="818844" y="1510738"/>
                </a:lnTo>
                <a:lnTo>
                  <a:pt x="815647" y="1508338"/>
                </a:lnTo>
                <a:lnTo>
                  <a:pt x="812249" y="1505738"/>
                </a:lnTo>
                <a:lnTo>
                  <a:pt x="808852" y="1503338"/>
                </a:lnTo>
                <a:lnTo>
                  <a:pt x="805854" y="1500538"/>
                </a:lnTo>
                <a:lnTo>
                  <a:pt x="802657" y="1497938"/>
                </a:lnTo>
                <a:lnTo>
                  <a:pt x="800059" y="1494737"/>
                </a:lnTo>
                <a:lnTo>
                  <a:pt x="797261" y="1491737"/>
                </a:lnTo>
                <a:lnTo>
                  <a:pt x="794863" y="1488737"/>
                </a:lnTo>
                <a:lnTo>
                  <a:pt x="792464" y="1485337"/>
                </a:lnTo>
                <a:lnTo>
                  <a:pt x="790266" y="1481737"/>
                </a:lnTo>
                <a:lnTo>
                  <a:pt x="788068" y="1478337"/>
                </a:lnTo>
                <a:lnTo>
                  <a:pt x="786269" y="1474737"/>
                </a:lnTo>
                <a:lnTo>
                  <a:pt x="784470" y="1470737"/>
                </a:lnTo>
                <a:lnTo>
                  <a:pt x="782872" y="1466937"/>
                </a:lnTo>
                <a:lnTo>
                  <a:pt x="781673" y="1463137"/>
                </a:lnTo>
                <a:lnTo>
                  <a:pt x="780474" y="1458737"/>
                </a:lnTo>
                <a:lnTo>
                  <a:pt x="779474" y="1454736"/>
                </a:lnTo>
                <a:lnTo>
                  <a:pt x="778875" y="1450536"/>
                </a:lnTo>
                <a:lnTo>
                  <a:pt x="778275" y="1446336"/>
                </a:lnTo>
                <a:lnTo>
                  <a:pt x="778075" y="1441936"/>
                </a:lnTo>
                <a:lnTo>
                  <a:pt x="777676" y="1437336"/>
                </a:lnTo>
                <a:lnTo>
                  <a:pt x="777676" y="1441936"/>
                </a:lnTo>
                <a:lnTo>
                  <a:pt x="777476" y="1446336"/>
                </a:lnTo>
                <a:lnTo>
                  <a:pt x="776876" y="1450536"/>
                </a:lnTo>
                <a:lnTo>
                  <a:pt x="776277" y="1454736"/>
                </a:lnTo>
                <a:lnTo>
                  <a:pt x="775277" y="1458737"/>
                </a:lnTo>
                <a:lnTo>
                  <a:pt x="774078" y="1463137"/>
                </a:lnTo>
                <a:lnTo>
                  <a:pt x="772480" y="1466937"/>
                </a:lnTo>
                <a:lnTo>
                  <a:pt x="771081" y="1470737"/>
                </a:lnTo>
                <a:lnTo>
                  <a:pt x="769482" y="1474737"/>
                </a:lnTo>
                <a:lnTo>
                  <a:pt x="767683" y="1478337"/>
                </a:lnTo>
                <a:lnTo>
                  <a:pt x="765485" y="1481737"/>
                </a:lnTo>
                <a:lnTo>
                  <a:pt x="763287" y="1485337"/>
                </a:lnTo>
                <a:lnTo>
                  <a:pt x="760888" y="1488737"/>
                </a:lnTo>
                <a:lnTo>
                  <a:pt x="758490" y="1491737"/>
                </a:lnTo>
                <a:lnTo>
                  <a:pt x="755692" y="1494737"/>
                </a:lnTo>
                <a:lnTo>
                  <a:pt x="753094" y="1497938"/>
                </a:lnTo>
                <a:lnTo>
                  <a:pt x="749897" y="1500538"/>
                </a:lnTo>
                <a:lnTo>
                  <a:pt x="746899" y="1503338"/>
                </a:lnTo>
                <a:lnTo>
                  <a:pt x="743502" y="1505738"/>
                </a:lnTo>
                <a:lnTo>
                  <a:pt x="740104" y="1508338"/>
                </a:lnTo>
                <a:lnTo>
                  <a:pt x="736907" y="1510738"/>
                </a:lnTo>
                <a:lnTo>
                  <a:pt x="733110" y="1512538"/>
                </a:lnTo>
                <a:lnTo>
                  <a:pt x="729512" y="1514338"/>
                </a:lnTo>
                <a:lnTo>
                  <a:pt x="725915" y="1516138"/>
                </a:lnTo>
                <a:lnTo>
                  <a:pt x="721918" y="1517738"/>
                </a:lnTo>
                <a:lnTo>
                  <a:pt x="717921" y="1518938"/>
                </a:lnTo>
                <a:lnTo>
                  <a:pt x="713924" y="1520138"/>
                </a:lnTo>
                <a:lnTo>
                  <a:pt x="709727" y="1521138"/>
                </a:lnTo>
                <a:lnTo>
                  <a:pt x="705331" y="1521938"/>
                </a:lnTo>
                <a:lnTo>
                  <a:pt x="701134" y="1522538"/>
                </a:lnTo>
                <a:lnTo>
                  <a:pt x="696737" y="1522938"/>
                </a:lnTo>
                <a:lnTo>
                  <a:pt x="692540" y="1522938"/>
                </a:lnTo>
                <a:lnTo>
                  <a:pt x="683747" y="1522938"/>
                </a:lnTo>
                <a:lnTo>
                  <a:pt x="679151" y="1522938"/>
                </a:lnTo>
                <a:lnTo>
                  <a:pt x="674954" y="1522538"/>
                </a:lnTo>
                <a:lnTo>
                  <a:pt x="670557" y="1521938"/>
                </a:lnTo>
                <a:lnTo>
                  <a:pt x="666560" y="1521138"/>
                </a:lnTo>
                <a:lnTo>
                  <a:pt x="662363" y="1520138"/>
                </a:lnTo>
                <a:lnTo>
                  <a:pt x="658366" y="1518938"/>
                </a:lnTo>
                <a:lnTo>
                  <a:pt x="654369" y="1517738"/>
                </a:lnTo>
                <a:lnTo>
                  <a:pt x="650372" y="1516138"/>
                </a:lnTo>
                <a:lnTo>
                  <a:pt x="646775" y="1514338"/>
                </a:lnTo>
                <a:lnTo>
                  <a:pt x="643178" y="1512538"/>
                </a:lnTo>
                <a:lnTo>
                  <a:pt x="639381" y="1510738"/>
                </a:lnTo>
                <a:lnTo>
                  <a:pt x="636183" y="1508338"/>
                </a:lnTo>
                <a:lnTo>
                  <a:pt x="632786" y="1505738"/>
                </a:lnTo>
                <a:lnTo>
                  <a:pt x="629388" y="1503338"/>
                </a:lnTo>
                <a:lnTo>
                  <a:pt x="626391" y="1500538"/>
                </a:lnTo>
                <a:lnTo>
                  <a:pt x="623193" y="1497938"/>
                </a:lnTo>
                <a:lnTo>
                  <a:pt x="620595" y="1494737"/>
                </a:lnTo>
                <a:lnTo>
                  <a:pt x="617797" y="1491737"/>
                </a:lnTo>
                <a:lnTo>
                  <a:pt x="615399" y="1488737"/>
                </a:lnTo>
                <a:lnTo>
                  <a:pt x="612801" y="1485337"/>
                </a:lnTo>
                <a:lnTo>
                  <a:pt x="610802" y="1481737"/>
                </a:lnTo>
                <a:lnTo>
                  <a:pt x="608604" y="1478337"/>
                </a:lnTo>
                <a:lnTo>
                  <a:pt x="606805" y="1474737"/>
                </a:lnTo>
                <a:lnTo>
                  <a:pt x="605007" y="1470737"/>
                </a:lnTo>
                <a:lnTo>
                  <a:pt x="603408" y="1466937"/>
                </a:lnTo>
                <a:lnTo>
                  <a:pt x="602209" y="1463137"/>
                </a:lnTo>
                <a:lnTo>
                  <a:pt x="601010" y="1458737"/>
                </a:lnTo>
                <a:lnTo>
                  <a:pt x="600011" y="1454736"/>
                </a:lnTo>
                <a:lnTo>
                  <a:pt x="599211" y="1450536"/>
                </a:lnTo>
                <a:lnTo>
                  <a:pt x="598812" y="1446336"/>
                </a:lnTo>
                <a:lnTo>
                  <a:pt x="598612" y="1441936"/>
                </a:lnTo>
                <a:lnTo>
                  <a:pt x="598212" y="1437336"/>
                </a:lnTo>
                <a:lnTo>
                  <a:pt x="598212" y="977924"/>
                </a:lnTo>
                <a:lnTo>
                  <a:pt x="598612" y="973324"/>
                </a:lnTo>
                <a:lnTo>
                  <a:pt x="599211" y="968324"/>
                </a:lnTo>
                <a:lnTo>
                  <a:pt x="600011" y="963724"/>
                </a:lnTo>
                <a:lnTo>
                  <a:pt x="601210" y="959524"/>
                </a:lnTo>
                <a:lnTo>
                  <a:pt x="603208" y="955323"/>
                </a:lnTo>
                <a:lnTo>
                  <a:pt x="605207" y="951323"/>
                </a:lnTo>
                <a:lnTo>
                  <a:pt x="607405" y="947323"/>
                </a:lnTo>
                <a:lnTo>
                  <a:pt x="610203" y="943723"/>
                </a:lnTo>
                <a:lnTo>
                  <a:pt x="612801" y="939923"/>
                </a:lnTo>
                <a:lnTo>
                  <a:pt x="616198" y="936723"/>
                </a:lnTo>
                <a:lnTo>
                  <a:pt x="619596" y="933523"/>
                </a:lnTo>
                <a:lnTo>
                  <a:pt x="623193" y="930523"/>
                </a:lnTo>
                <a:lnTo>
                  <a:pt x="627190" y="927723"/>
                </a:lnTo>
                <a:lnTo>
                  <a:pt x="631187" y="925323"/>
                </a:lnTo>
                <a:lnTo>
                  <a:pt x="635384" y="923123"/>
                </a:lnTo>
                <a:lnTo>
                  <a:pt x="639980" y="921323"/>
                </a:lnTo>
                <a:lnTo>
                  <a:pt x="640380" y="921123"/>
                </a:lnTo>
                <a:lnTo>
                  <a:pt x="646176" y="918522"/>
                </a:lnTo>
                <a:lnTo>
                  <a:pt x="652171" y="916722"/>
                </a:lnTo>
                <a:lnTo>
                  <a:pt x="658366" y="915322"/>
                </a:lnTo>
                <a:lnTo>
                  <a:pt x="664162" y="913722"/>
                </a:lnTo>
                <a:lnTo>
                  <a:pt x="670357" y="912722"/>
                </a:lnTo>
                <a:lnTo>
                  <a:pt x="676353" y="912122"/>
                </a:lnTo>
                <a:lnTo>
                  <a:pt x="682148" y="911922"/>
                </a:lnTo>
                <a:close/>
                <a:moveTo>
                  <a:pt x="1150607" y="879111"/>
                </a:moveTo>
                <a:lnTo>
                  <a:pt x="1452113" y="879111"/>
                </a:lnTo>
                <a:lnTo>
                  <a:pt x="1457315" y="879111"/>
                </a:lnTo>
                <a:lnTo>
                  <a:pt x="1462917" y="879711"/>
                </a:lnTo>
                <a:lnTo>
                  <a:pt x="1468119" y="880312"/>
                </a:lnTo>
                <a:lnTo>
                  <a:pt x="1472921" y="881312"/>
                </a:lnTo>
                <a:lnTo>
                  <a:pt x="1478123" y="882512"/>
                </a:lnTo>
                <a:lnTo>
                  <a:pt x="1482924" y="883713"/>
                </a:lnTo>
                <a:lnTo>
                  <a:pt x="1487926" y="885514"/>
                </a:lnTo>
                <a:lnTo>
                  <a:pt x="1492528" y="887314"/>
                </a:lnTo>
                <a:lnTo>
                  <a:pt x="1497129" y="889115"/>
                </a:lnTo>
                <a:lnTo>
                  <a:pt x="1501731" y="891516"/>
                </a:lnTo>
                <a:lnTo>
                  <a:pt x="1505932" y="894117"/>
                </a:lnTo>
                <a:lnTo>
                  <a:pt x="1509934" y="896717"/>
                </a:lnTo>
                <a:lnTo>
                  <a:pt x="1514135" y="899518"/>
                </a:lnTo>
                <a:lnTo>
                  <a:pt x="1518137" y="902520"/>
                </a:lnTo>
                <a:lnTo>
                  <a:pt x="1521738" y="905921"/>
                </a:lnTo>
                <a:lnTo>
                  <a:pt x="1525539" y="909322"/>
                </a:lnTo>
                <a:lnTo>
                  <a:pt x="1528940" y="912923"/>
                </a:lnTo>
                <a:lnTo>
                  <a:pt x="1531942" y="916725"/>
                </a:lnTo>
                <a:lnTo>
                  <a:pt x="1535343" y="920726"/>
                </a:lnTo>
                <a:lnTo>
                  <a:pt x="1537944" y="924527"/>
                </a:lnTo>
                <a:lnTo>
                  <a:pt x="1540745" y="928929"/>
                </a:lnTo>
                <a:lnTo>
                  <a:pt x="1543146" y="933130"/>
                </a:lnTo>
                <a:lnTo>
                  <a:pt x="1545346" y="937732"/>
                </a:lnTo>
                <a:lnTo>
                  <a:pt x="1547547" y="942334"/>
                </a:lnTo>
                <a:lnTo>
                  <a:pt x="1549348" y="946935"/>
                </a:lnTo>
                <a:lnTo>
                  <a:pt x="1551148" y="951737"/>
                </a:lnTo>
                <a:lnTo>
                  <a:pt x="1552349" y="956739"/>
                </a:lnTo>
                <a:lnTo>
                  <a:pt x="1553549" y="961941"/>
                </a:lnTo>
                <a:lnTo>
                  <a:pt x="1554550" y="966742"/>
                </a:lnTo>
                <a:lnTo>
                  <a:pt x="1555150" y="971944"/>
                </a:lnTo>
                <a:lnTo>
                  <a:pt x="1555350" y="977146"/>
                </a:lnTo>
                <a:lnTo>
                  <a:pt x="1555750" y="982748"/>
                </a:lnTo>
                <a:lnTo>
                  <a:pt x="1555350" y="987950"/>
                </a:lnTo>
                <a:lnTo>
                  <a:pt x="1555150" y="993352"/>
                </a:lnTo>
                <a:lnTo>
                  <a:pt x="1554550" y="998553"/>
                </a:lnTo>
                <a:lnTo>
                  <a:pt x="1553549" y="1003555"/>
                </a:lnTo>
                <a:lnTo>
                  <a:pt x="1552349" y="1008757"/>
                </a:lnTo>
                <a:lnTo>
                  <a:pt x="1551148" y="1013559"/>
                </a:lnTo>
                <a:lnTo>
                  <a:pt x="1549348" y="1018160"/>
                </a:lnTo>
                <a:lnTo>
                  <a:pt x="1547547" y="1022962"/>
                </a:lnTo>
                <a:lnTo>
                  <a:pt x="1545346" y="1027564"/>
                </a:lnTo>
                <a:lnTo>
                  <a:pt x="1543146" y="1031965"/>
                </a:lnTo>
                <a:lnTo>
                  <a:pt x="1540745" y="1036567"/>
                </a:lnTo>
                <a:lnTo>
                  <a:pt x="1537944" y="1040368"/>
                </a:lnTo>
                <a:lnTo>
                  <a:pt x="1535343" y="1044770"/>
                </a:lnTo>
                <a:lnTo>
                  <a:pt x="1531942" y="1048371"/>
                </a:lnTo>
                <a:lnTo>
                  <a:pt x="1528940" y="1052373"/>
                </a:lnTo>
                <a:lnTo>
                  <a:pt x="1525539" y="1055974"/>
                </a:lnTo>
                <a:lnTo>
                  <a:pt x="1521738" y="1059375"/>
                </a:lnTo>
                <a:lnTo>
                  <a:pt x="1518137" y="1062376"/>
                </a:lnTo>
                <a:lnTo>
                  <a:pt x="1514135" y="1065577"/>
                </a:lnTo>
                <a:lnTo>
                  <a:pt x="1509934" y="1068578"/>
                </a:lnTo>
                <a:lnTo>
                  <a:pt x="1505932" y="1071379"/>
                </a:lnTo>
                <a:lnTo>
                  <a:pt x="1501731" y="1073780"/>
                </a:lnTo>
                <a:lnTo>
                  <a:pt x="1497129" y="1075981"/>
                </a:lnTo>
                <a:lnTo>
                  <a:pt x="1492528" y="1077982"/>
                </a:lnTo>
                <a:lnTo>
                  <a:pt x="1487926" y="1079782"/>
                </a:lnTo>
                <a:lnTo>
                  <a:pt x="1482924" y="1081783"/>
                </a:lnTo>
                <a:lnTo>
                  <a:pt x="1478123" y="1082983"/>
                </a:lnTo>
                <a:lnTo>
                  <a:pt x="1472921" y="1084184"/>
                </a:lnTo>
                <a:lnTo>
                  <a:pt x="1468119" y="1084984"/>
                </a:lnTo>
                <a:lnTo>
                  <a:pt x="1462917" y="1085584"/>
                </a:lnTo>
                <a:lnTo>
                  <a:pt x="1457315" y="1085984"/>
                </a:lnTo>
                <a:lnTo>
                  <a:pt x="1452113" y="1086385"/>
                </a:lnTo>
                <a:lnTo>
                  <a:pt x="1439909" y="1086385"/>
                </a:lnTo>
                <a:lnTo>
                  <a:pt x="1439909" y="1186820"/>
                </a:lnTo>
                <a:lnTo>
                  <a:pt x="1439709" y="1189221"/>
                </a:lnTo>
                <a:lnTo>
                  <a:pt x="1439309" y="1191822"/>
                </a:lnTo>
                <a:lnTo>
                  <a:pt x="1438709" y="1194223"/>
                </a:lnTo>
                <a:lnTo>
                  <a:pt x="1437708" y="1196223"/>
                </a:lnTo>
                <a:lnTo>
                  <a:pt x="1436508" y="1198824"/>
                </a:lnTo>
                <a:lnTo>
                  <a:pt x="1435307" y="1201225"/>
                </a:lnTo>
                <a:lnTo>
                  <a:pt x="1432306" y="1205427"/>
                </a:lnTo>
                <a:lnTo>
                  <a:pt x="1428705" y="1209828"/>
                </a:lnTo>
                <a:lnTo>
                  <a:pt x="1424304" y="1213830"/>
                </a:lnTo>
                <a:lnTo>
                  <a:pt x="1420102" y="1217431"/>
                </a:lnTo>
                <a:lnTo>
                  <a:pt x="1415500" y="1221032"/>
                </a:lnTo>
                <a:lnTo>
                  <a:pt x="1411299" y="1224033"/>
                </a:lnTo>
                <a:lnTo>
                  <a:pt x="1406697" y="1226834"/>
                </a:lnTo>
                <a:lnTo>
                  <a:pt x="1398895" y="1231436"/>
                </a:lnTo>
                <a:lnTo>
                  <a:pt x="1393493" y="1234237"/>
                </a:lnTo>
                <a:lnTo>
                  <a:pt x="1391292" y="1235037"/>
                </a:lnTo>
                <a:lnTo>
                  <a:pt x="987149" y="1399295"/>
                </a:lnTo>
                <a:lnTo>
                  <a:pt x="987149" y="1335473"/>
                </a:lnTo>
                <a:lnTo>
                  <a:pt x="1164212" y="1263647"/>
                </a:lnTo>
                <a:lnTo>
                  <a:pt x="1166813" y="1262047"/>
                </a:lnTo>
                <a:lnTo>
                  <a:pt x="1168813" y="1260446"/>
                </a:lnTo>
                <a:lnTo>
                  <a:pt x="1170614" y="1258645"/>
                </a:lnTo>
                <a:lnTo>
                  <a:pt x="1172014" y="1256445"/>
                </a:lnTo>
                <a:lnTo>
                  <a:pt x="1172815" y="1254044"/>
                </a:lnTo>
                <a:lnTo>
                  <a:pt x="1173215" y="1252043"/>
                </a:lnTo>
                <a:lnTo>
                  <a:pt x="1173415" y="1249442"/>
                </a:lnTo>
                <a:lnTo>
                  <a:pt x="1173215" y="1247041"/>
                </a:lnTo>
                <a:lnTo>
                  <a:pt x="1172615" y="1244641"/>
                </a:lnTo>
                <a:lnTo>
                  <a:pt x="1171414" y="1242440"/>
                </a:lnTo>
                <a:lnTo>
                  <a:pt x="1170014" y="1240639"/>
                </a:lnTo>
                <a:lnTo>
                  <a:pt x="1168213" y="1238838"/>
                </a:lnTo>
                <a:lnTo>
                  <a:pt x="1166412" y="1237238"/>
                </a:lnTo>
                <a:lnTo>
                  <a:pt x="1164012" y="1236037"/>
                </a:lnTo>
                <a:lnTo>
                  <a:pt x="1161611" y="1235437"/>
                </a:lnTo>
                <a:lnTo>
                  <a:pt x="1158410" y="1235037"/>
                </a:lnTo>
                <a:lnTo>
                  <a:pt x="987149" y="1235037"/>
                </a:lnTo>
                <a:lnTo>
                  <a:pt x="987149" y="1175816"/>
                </a:lnTo>
                <a:lnTo>
                  <a:pt x="1350678" y="1175816"/>
                </a:lnTo>
                <a:lnTo>
                  <a:pt x="1353679" y="1175816"/>
                </a:lnTo>
                <a:lnTo>
                  <a:pt x="1356480" y="1175216"/>
                </a:lnTo>
                <a:lnTo>
                  <a:pt x="1359481" y="1174616"/>
                </a:lnTo>
                <a:lnTo>
                  <a:pt x="1362282" y="1173615"/>
                </a:lnTo>
                <a:lnTo>
                  <a:pt x="1364682" y="1172415"/>
                </a:lnTo>
                <a:lnTo>
                  <a:pt x="1367483" y="1171014"/>
                </a:lnTo>
                <a:lnTo>
                  <a:pt x="1369684" y="1169214"/>
                </a:lnTo>
                <a:lnTo>
                  <a:pt x="1371885" y="1167213"/>
                </a:lnTo>
                <a:lnTo>
                  <a:pt x="1373886" y="1165212"/>
                </a:lnTo>
                <a:lnTo>
                  <a:pt x="1375486" y="1162612"/>
                </a:lnTo>
                <a:lnTo>
                  <a:pt x="1376887" y="1160211"/>
                </a:lnTo>
                <a:lnTo>
                  <a:pt x="1378287" y="1157410"/>
                </a:lnTo>
                <a:lnTo>
                  <a:pt x="1379488" y="1154809"/>
                </a:lnTo>
                <a:lnTo>
                  <a:pt x="1380088" y="1152008"/>
                </a:lnTo>
                <a:lnTo>
                  <a:pt x="1380688" y="1149007"/>
                </a:lnTo>
                <a:lnTo>
                  <a:pt x="1380688" y="1145806"/>
                </a:lnTo>
                <a:lnTo>
                  <a:pt x="1380688" y="1142805"/>
                </a:lnTo>
                <a:lnTo>
                  <a:pt x="1380088" y="1139803"/>
                </a:lnTo>
                <a:lnTo>
                  <a:pt x="1379488" y="1137002"/>
                </a:lnTo>
                <a:lnTo>
                  <a:pt x="1378287" y="1134201"/>
                </a:lnTo>
                <a:lnTo>
                  <a:pt x="1376887" y="1131601"/>
                </a:lnTo>
                <a:lnTo>
                  <a:pt x="1375486" y="1129000"/>
                </a:lnTo>
                <a:lnTo>
                  <a:pt x="1373886" y="1126599"/>
                </a:lnTo>
                <a:lnTo>
                  <a:pt x="1371885" y="1124398"/>
                </a:lnTo>
                <a:lnTo>
                  <a:pt x="1369684" y="1122597"/>
                </a:lnTo>
                <a:lnTo>
                  <a:pt x="1367483" y="1120797"/>
                </a:lnTo>
                <a:lnTo>
                  <a:pt x="1364682" y="1119396"/>
                </a:lnTo>
                <a:lnTo>
                  <a:pt x="1362282" y="1117996"/>
                </a:lnTo>
                <a:lnTo>
                  <a:pt x="1359481" y="1117195"/>
                </a:lnTo>
                <a:lnTo>
                  <a:pt x="1356480" y="1116595"/>
                </a:lnTo>
                <a:lnTo>
                  <a:pt x="1353679" y="1115995"/>
                </a:lnTo>
                <a:lnTo>
                  <a:pt x="1350678" y="1115995"/>
                </a:lnTo>
                <a:lnTo>
                  <a:pt x="987149" y="1115995"/>
                </a:lnTo>
                <a:lnTo>
                  <a:pt x="987149" y="977546"/>
                </a:lnTo>
                <a:lnTo>
                  <a:pt x="987149" y="975945"/>
                </a:lnTo>
                <a:lnTo>
                  <a:pt x="990350" y="979347"/>
                </a:lnTo>
                <a:lnTo>
                  <a:pt x="993751" y="982748"/>
                </a:lnTo>
                <a:lnTo>
                  <a:pt x="997153" y="985349"/>
                </a:lnTo>
                <a:lnTo>
                  <a:pt x="1000754" y="988550"/>
                </a:lnTo>
                <a:lnTo>
                  <a:pt x="1004755" y="990951"/>
                </a:lnTo>
                <a:lnTo>
                  <a:pt x="1008757" y="993352"/>
                </a:lnTo>
                <a:lnTo>
                  <a:pt x="1012758" y="995552"/>
                </a:lnTo>
                <a:lnTo>
                  <a:pt x="1016759" y="997353"/>
                </a:lnTo>
                <a:lnTo>
                  <a:pt x="1020961" y="999154"/>
                </a:lnTo>
                <a:lnTo>
                  <a:pt x="1025162" y="1000754"/>
                </a:lnTo>
                <a:lnTo>
                  <a:pt x="1029564" y="1001955"/>
                </a:lnTo>
                <a:lnTo>
                  <a:pt x="1033765" y="1002955"/>
                </a:lnTo>
                <a:lnTo>
                  <a:pt x="1038367" y="1003755"/>
                </a:lnTo>
                <a:lnTo>
                  <a:pt x="1042969" y="1004356"/>
                </a:lnTo>
                <a:lnTo>
                  <a:pt x="1047170" y="1004756"/>
                </a:lnTo>
                <a:lnTo>
                  <a:pt x="1051772" y="1004956"/>
                </a:lnTo>
                <a:lnTo>
                  <a:pt x="1056974" y="1004756"/>
                </a:lnTo>
                <a:lnTo>
                  <a:pt x="1061975" y="1004356"/>
                </a:lnTo>
                <a:lnTo>
                  <a:pt x="1066777" y="1003755"/>
                </a:lnTo>
                <a:lnTo>
                  <a:pt x="1071979" y="1002555"/>
                </a:lnTo>
                <a:lnTo>
                  <a:pt x="1076981" y="1001354"/>
                </a:lnTo>
                <a:lnTo>
                  <a:pt x="1081782" y="999754"/>
                </a:lnTo>
                <a:lnTo>
                  <a:pt x="1086584" y="997953"/>
                </a:lnTo>
                <a:lnTo>
                  <a:pt x="1091586" y="995753"/>
                </a:lnTo>
                <a:lnTo>
                  <a:pt x="1096788" y="993352"/>
                </a:lnTo>
                <a:lnTo>
                  <a:pt x="1101389" y="990551"/>
                </a:lnTo>
                <a:lnTo>
                  <a:pt x="1105991" y="987350"/>
                </a:lnTo>
                <a:lnTo>
                  <a:pt x="1110192" y="983948"/>
                </a:lnTo>
                <a:lnTo>
                  <a:pt x="1114194" y="980147"/>
                </a:lnTo>
                <a:lnTo>
                  <a:pt x="1118195" y="976346"/>
                </a:lnTo>
                <a:lnTo>
                  <a:pt x="1121597" y="972344"/>
                </a:lnTo>
                <a:lnTo>
                  <a:pt x="1124798" y="967943"/>
                </a:lnTo>
                <a:lnTo>
                  <a:pt x="1128199" y="963341"/>
                </a:lnTo>
                <a:lnTo>
                  <a:pt x="1131000" y="958539"/>
                </a:lnTo>
                <a:lnTo>
                  <a:pt x="1133401" y="953738"/>
                </a:lnTo>
                <a:lnTo>
                  <a:pt x="1135802" y="948736"/>
                </a:lnTo>
                <a:lnTo>
                  <a:pt x="1138002" y="943534"/>
                </a:lnTo>
                <a:lnTo>
                  <a:pt x="1139803" y="938332"/>
                </a:lnTo>
                <a:lnTo>
                  <a:pt x="1141404" y="932930"/>
                </a:lnTo>
                <a:lnTo>
                  <a:pt x="1142604" y="927328"/>
                </a:lnTo>
                <a:lnTo>
                  <a:pt x="1145005" y="915524"/>
                </a:lnTo>
                <a:lnTo>
                  <a:pt x="1147206" y="903520"/>
                </a:lnTo>
                <a:lnTo>
                  <a:pt x="1149006" y="891316"/>
                </a:lnTo>
                <a:close/>
                <a:moveTo>
                  <a:pt x="98035" y="879111"/>
                </a:moveTo>
                <a:lnTo>
                  <a:pt x="103637" y="879111"/>
                </a:lnTo>
                <a:lnTo>
                  <a:pt x="405143" y="879111"/>
                </a:lnTo>
                <a:lnTo>
                  <a:pt x="406744" y="890915"/>
                </a:lnTo>
                <a:lnTo>
                  <a:pt x="408545" y="902920"/>
                </a:lnTo>
                <a:lnTo>
                  <a:pt x="410345" y="914924"/>
                </a:lnTo>
                <a:lnTo>
                  <a:pt x="412946" y="926528"/>
                </a:lnTo>
                <a:lnTo>
                  <a:pt x="414147" y="931730"/>
                </a:lnTo>
                <a:lnTo>
                  <a:pt x="415547" y="936932"/>
                </a:lnTo>
                <a:lnTo>
                  <a:pt x="417148" y="941733"/>
                </a:lnTo>
                <a:lnTo>
                  <a:pt x="418948" y="946935"/>
                </a:lnTo>
                <a:lnTo>
                  <a:pt x="421149" y="951537"/>
                </a:lnTo>
                <a:lnTo>
                  <a:pt x="423550" y="956339"/>
                </a:lnTo>
                <a:lnTo>
                  <a:pt x="426351" y="960940"/>
                </a:lnTo>
                <a:lnTo>
                  <a:pt x="428952" y="965342"/>
                </a:lnTo>
                <a:lnTo>
                  <a:pt x="432153" y="969543"/>
                </a:lnTo>
                <a:lnTo>
                  <a:pt x="435554" y="973745"/>
                </a:lnTo>
                <a:lnTo>
                  <a:pt x="438755" y="977546"/>
                </a:lnTo>
                <a:lnTo>
                  <a:pt x="442557" y="981147"/>
                </a:lnTo>
                <a:lnTo>
                  <a:pt x="446558" y="984749"/>
                </a:lnTo>
                <a:lnTo>
                  <a:pt x="450760" y="987950"/>
                </a:lnTo>
                <a:lnTo>
                  <a:pt x="454961" y="990951"/>
                </a:lnTo>
                <a:lnTo>
                  <a:pt x="459563" y="993752"/>
                </a:lnTo>
                <a:lnTo>
                  <a:pt x="466565" y="996953"/>
                </a:lnTo>
                <a:lnTo>
                  <a:pt x="473968" y="999754"/>
                </a:lnTo>
                <a:lnTo>
                  <a:pt x="481370" y="1001955"/>
                </a:lnTo>
                <a:lnTo>
                  <a:pt x="488573" y="1003555"/>
                </a:lnTo>
                <a:lnTo>
                  <a:pt x="495976" y="1004756"/>
                </a:lnTo>
                <a:lnTo>
                  <a:pt x="503378" y="1004956"/>
                </a:lnTo>
                <a:lnTo>
                  <a:pt x="510581" y="1004756"/>
                </a:lnTo>
                <a:lnTo>
                  <a:pt x="517583" y="1003755"/>
                </a:lnTo>
                <a:lnTo>
                  <a:pt x="524786" y="1002155"/>
                </a:lnTo>
                <a:lnTo>
                  <a:pt x="531788" y="1000154"/>
                </a:lnTo>
                <a:lnTo>
                  <a:pt x="538391" y="997753"/>
                </a:lnTo>
                <a:lnTo>
                  <a:pt x="545193" y="994352"/>
                </a:lnTo>
                <a:lnTo>
                  <a:pt x="551195" y="990551"/>
                </a:lnTo>
                <a:lnTo>
                  <a:pt x="557397" y="986349"/>
                </a:lnTo>
                <a:lnTo>
                  <a:pt x="563199" y="981547"/>
                </a:lnTo>
                <a:lnTo>
                  <a:pt x="568601" y="976346"/>
                </a:lnTo>
                <a:lnTo>
                  <a:pt x="568401" y="977546"/>
                </a:lnTo>
                <a:lnTo>
                  <a:pt x="568401" y="1115995"/>
                </a:lnTo>
                <a:lnTo>
                  <a:pt x="205073" y="1115995"/>
                </a:lnTo>
                <a:lnTo>
                  <a:pt x="202072" y="1115995"/>
                </a:lnTo>
                <a:lnTo>
                  <a:pt x="198871" y="1116595"/>
                </a:lnTo>
                <a:lnTo>
                  <a:pt x="196270" y="1117195"/>
                </a:lnTo>
                <a:lnTo>
                  <a:pt x="193469" y="1117996"/>
                </a:lnTo>
                <a:lnTo>
                  <a:pt x="190668" y="1119396"/>
                </a:lnTo>
                <a:lnTo>
                  <a:pt x="188267" y="1120797"/>
                </a:lnTo>
                <a:lnTo>
                  <a:pt x="186066" y="1122597"/>
                </a:lnTo>
                <a:lnTo>
                  <a:pt x="183865" y="1124398"/>
                </a:lnTo>
                <a:lnTo>
                  <a:pt x="181865" y="1126599"/>
                </a:lnTo>
                <a:lnTo>
                  <a:pt x="180264" y="1129000"/>
                </a:lnTo>
                <a:lnTo>
                  <a:pt x="178863" y="1131601"/>
                </a:lnTo>
                <a:lnTo>
                  <a:pt x="177263" y="1134201"/>
                </a:lnTo>
                <a:lnTo>
                  <a:pt x="176263" y="1137002"/>
                </a:lnTo>
                <a:lnTo>
                  <a:pt x="175662" y="1139803"/>
                </a:lnTo>
                <a:lnTo>
                  <a:pt x="175062" y="1142805"/>
                </a:lnTo>
                <a:lnTo>
                  <a:pt x="175062" y="1145806"/>
                </a:lnTo>
                <a:lnTo>
                  <a:pt x="175062" y="1149007"/>
                </a:lnTo>
                <a:lnTo>
                  <a:pt x="175662" y="1152008"/>
                </a:lnTo>
                <a:lnTo>
                  <a:pt x="176263" y="1154809"/>
                </a:lnTo>
                <a:lnTo>
                  <a:pt x="177263" y="1157410"/>
                </a:lnTo>
                <a:lnTo>
                  <a:pt x="178863" y="1160211"/>
                </a:lnTo>
                <a:lnTo>
                  <a:pt x="180264" y="1162612"/>
                </a:lnTo>
                <a:lnTo>
                  <a:pt x="181865" y="1165212"/>
                </a:lnTo>
                <a:lnTo>
                  <a:pt x="183865" y="1167213"/>
                </a:lnTo>
                <a:lnTo>
                  <a:pt x="186066" y="1169214"/>
                </a:lnTo>
                <a:lnTo>
                  <a:pt x="188267" y="1171014"/>
                </a:lnTo>
                <a:lnTo>
                  <a:pt x="190668" y="1172415"/>
                </a:lnTo>
                <a:lnTo>
                  <a:pt x="193469" y="1173615"/>
                </a:lnTo>
                <a:lnTo>
                  <a:pt x="196270" y="1174616"/>
                </a:lnTo>
                <a:lnTo>
                  <a:pt x="198871" y="1175216"/>
                </a:lnTo>
                <a:lnTo>
                  <a:pt x="202072" y="1175816"/>
                </a:lnTo>
                <a:lnTo>
                  <a:pt x="205073" y="1175816"/>
                </a:lnTo>
                <a:lnTo>
                  <a:pt x="568401" y="1175816"/>
                </a:lnTo>
                <a:lnTo>
                  <a:pt x="568401" y="1235037"/>
                </a:lnTo>
                <a:lnTo>
                  <a:pt x="396941" y="1235037"/>
                </a:lnTo>
                <a:lnTo>
                  <a:pt x="394140" y="1235437"/>
                </a:lnTo>
                <a:lnTo>
                  <a:pt x="391539" y="1236037"/>
                </a:lnTo>
                <a:lnTo>
                  <a:pt x="389338" y="1237238"/>
                </a:lnTo>
                <a:lnTo>
                  <a:pt x="387137" y="1238838"/>
                </a:lnTo>
                <a:lnTo>
                  <a:pt x="385737" y="1240639"/>
                </a:lnTo>
                <a:lnTo>
                  <a:pt x="384336" y="1242440"/>
                </a:lnTo>
                <a:lnTo>
                  <a:pt x="383136" y="1244641"/>
                </a:lnTo>
                <a:lnTo>
                  <a:pt x="382535" y="1247041"/>
                </a:lnTo>
                <a:lnTo>
                  <a:pt x="382335" y="1249442"/>
                </a:lnTo>
                <a:lnTo>
                  <a:pt x="382535" y="1252043"/>
                </a:lnTo>
                <a:lnTo>
                  <a:pt x="382936" y="1254044"/>
                </a:lnTo>
                <a:lnTo>
                  <a:pt x="383736" y="1256445"/>
                </a:lnTo>
                <a:lnTo>
                  <a:pt x="385136" y="1258645"/>
                </a:lnTo>
                <a:lnTo>
                  <a:pt x="386937" y="1260446"/>
                </a:lnTo>
                <a:lnTo>
                  <a:pt x="388938" y="1262047"/>
                </a:lnTo>
                <a:lnTo>
                  <a:pt x="391539" y="1263647"/>
                </a:lnTo>
                <a:lnTo>
                  <a:pt x="568401" y="1335473"/>
                </a:lnTo>
                <a:lnTo>
                  <a:pt x="568401" y="1399295"/>
                </a:lnTo>
                <a:lnTo>
                  <a:pt x="164458" y="1235037"/>
                </a:lnTo>
                <a:lnTo>
                  <a:pt x="162258" y="1234237"/>
                </a:lnTo>
                <a:lnTo>
                  <a:pt x="156856" y="1231436"/>
                </a:lnTo>
                <a:lnTo>
                  <a:pt x="149053" y="1226834"/>
                </a:lnTo>
                <a:lnTo>
                  <a:pt x="144451" y="1224033"/>
                </a:lnTo>
                <a:lnTo>
                  <a:pt x="140050" y="1221032"/>
                </a:lnTo>
                <a:lnTo>
                  <a:pt x="135648" y="1217431"/>
                </a:lnTo>
                <a:lnTo>
                  <a:pt x="131047" y="1213830"/>
                </a:lnTo>
                <a:lnTo>
                  <a:pt x="127045" y="1209828"/>
                </a:lnTo>
                <a:lnTo>
                  <a:pt x="123444" y="1205427"/>
                </a:lnTo>
                <a:lnTo>
                  <a:pt x="120443" y="1201225"/>
                </a:lnTo>
                <a:lnTo>
                  <a:pt x="119242" y="1198824"/>
                </a:lnTo>
                <a:lnTo>
                  <a:pt x="118042" y="1196223"/>
                </a:lnTo>
                <a:lnTo>
                  <a:pt x="117042" y="1194223"/>
                </a:lnTo>
                <a:lnTo>
                  <a:pt x="116441" y="1191822"/>
                </a:lnTo>
                <a:lnTo>
                  <a:pt x="116041" y="1189221"/>
                </a:lnTo>
                <a:lnTo>
                  <a:pt x="115841" y="1186820"/>
                </a:lnTo>
                <a:lnTo>
                  <a:pt x="115841" y="1086385"/>
                </a:lnTo>
                <a:lnTo>
                  <a:pt x="103637" y="1086385"/>
                </a:lnTo>
                <a:lnTo>
                  <a:pt x="98035" y="1085984"/>
                </a:lnTo>
                <a:lnTo>
                  <a:pt x="92833" y="1085584"/>
                </a:lnTo>
                <a:lnTo>
                  <a:pt x="87631" y="1084984"/>
                </a:lnTo>
                <a:lnTo>
                  <a:pt x="82830" y="1084184"/>
                </a:lnTo>
                <a:lnTo>
                  <a:pt x="77628" y="1082983"/>
                </a:lnTo>
                <a:lnTo>
                  <a:pt x="72826" y="1081783"/>
                </a:lnTo>
                <a:lnTo>
                  <a:pt x="67824" y="1079782"/>
                </a:lnTo>
                <a:lnTo>
                  <a:pt x="63223" y="1077982"/>
                </a:lnTo>
                <a:lnTo>
                  <a:pt x="58621" y="1075981"/>
                </a:lnTo>
                <a:lnTo>
                  <a:pt x="54019" y="1073780"/>
                </a:lnTo>
                <a:lnTo>
                  <a:pt x="49818" y="1071379"/>
                </a:lnTo>
                <a:lnTo>
                  <a:pt x="45616" y="1068578"/>
                </a:lnTo>
                <a:lnTo>
                  <a:pt x="41615" y="1065577"/>
                </a:lnTo>
                <a:lnTo>
                  <a:pt x="37614" y="1062376"/>
                </a:lnTo>
                <a:lnTo>
                  <a:pt x="34012" y="1059375"/>
                </a:lnTo>
                <a:lnTo>
                  <a:pt x="30211" y="1055974"/>
                </a:lnTo>
                <a:lnTo>
                  <a:pt x="26810" y="1052373"/>
                </a:lnTo>
                <a:lnTo>
                  <a:pt x="23609" y="1048371"/>
                </a:lnTo>
                <a:lnTo>
                  <a:pt x="20407" y="1044770"/>
                </a:lnTo>
                <a:lnTo>
                  <a:pt x="17807" y="1040368"/>
                </a:lnTo>
                <a:lnTo>
                  <a:pt x="15006" y="1036567"/>
                </a:lnTo>
                <a:lnTo>
                  <a:pt x="12605" y="1031965"/>
                </a:lnTo>
                <a:lnTo>
                  <a:pt x="10004" y="1027564"/>
                </a:lnTo>
                <a:lnTo>
                  <a:pt x="8203" y="1022962"/>
                </a:lnTo>
                <a:lnTo>
                  <a:pt x="6403" y="1018160"/>
                </a:lnTo>
                <a:lnTo>
                  <a:pt x="4602" y="1013559"/>
                </a:lnTo>
                <a:lnTo>
                  <a:pt x="3401" y="1008757"/>
                </a:lnTo>
                <a:lnTo>
                  <a:pt x="2201" y="1003555"/>
                </a:lnTo>
                <a:lnTo>
                  <a:pt x="1201" y="998553"/>
                </a:lnTo>
                <a:lnTo>
                  <a:pt x="600" y="993352"/>
                </a:lnTo>
                <a:lnTo>
                  <a:pt x="0" y="987950"/>
                </a:lnTo>
                <a:lnTo>
                  <a:pt x="0" y="982748"/>
                </a:lnTo>
                <a:lnTo>
                  <a:pt x="0" y="977146"/>
                </a:lnTo>
                <a:lnTo>
                  <a:pt x="600" y="971944"/>
                </a:lnTo>
                <a:lnTo>
                  <a:pt x="1201" y="966742"/>
                </a:lnTo>
                <a:lnTo>
                  <a:pt x="2201" y="961941"/>
                </a:lnTo>
                <a:lnTo>
                  <a:pt x="3401" y="956739"/>
                </a:lnTo>
                <a:lnTo>
                  <a:pt x="4602" y="951737"/>
                </a:lnTo>
                <a:lnTo>
                  <a:pt x="6403" y="946935"/>
                </a:lnTo>
                <a:lnTo>
                  <a:pt x="8203" y="942334"/>
                </a:lnTo>
                <a:lnTo>
                  <a:pt x="10004" y="937732"/>
                </a:lnTo>
                <a:lnTo>
                  <a:pt x="12605" y="933130"/>
                </a:lnTo>
                <a:lnTo>
                  <a:pt x="15006" y="928929"/>
                </a:lnTo>
                <a:lnTo>
                  <a:pt x="17807" y="924527"/>
                </a:lnTo>
                <a:lnTo>
                  <a:pt x="20407" y="920726"/>
                </a:lnTo>
                <a:lnTo>
                  <a:pt x="23609" y="916725"/>
                </a:lnTo>
                <a:lnTo>
                  <a:pt x="26810" y="912923"/>
                </a:lnTo>
                <a:lnTo>
                  <a:pt x="30211" y="909322"/>
                </a:lnTo>
                <a:lnTo>
                  <a:pt x="34012" y="905921"/>
                </a:lnTo>
                <a:lnTo>
                  <a:pt x="37614" y="902520"/>
                </a:lnTo>
                <a:lnTo>
                  <a:pt x="41615" y="899518"/>
                </a:lnTo>
                <a:lnTo>
                  <a:pt x="45616" y="896717"/>
                </a:lnTo>
                <a:lnTo>
                  <a:pt x="49818" y="894117"/>
                </a:lnTo>
                <a:lnTo>
                  <a:pt x="54019" y="891516"/>
                </a:lnTo>
                <a:lnTo>
                  <a:pt x="58621" y="889115"/>
                </a:lnTo>
                <a:lnTo>
                  <a:pt x="63223" y="887314"/>
                </a:lnTo>
                <a:lnTo>
                  <a:pt x="67824" y="885514"/>
                </a:lnTo>
                <a:lnTo>
                  <a:pt x="72826" y="883713"/>
                </a:lnTo>
                <a:lnTo>
                  <a:pt x="77628" y="882512"/>
                </a:lnTo>
                <a:lnTo>
                  <a:pt x="82830" y="881312"/>
                </a:lnTo>
                <a:lnTo>
                  <a:pt x="87631" y="880312"/>
                </a:lnTo>
                <a:lnTo>
                  <a:pt x="92833" y="879711"/>
                </a:lnTo>
                <a:close/>
                <a:moveTo>
                  <a:pt x="700403" y="380935"/>
                </a:moveTo>
                <a:lnTo>
                  <a:pt x="704607" y="384337"/>
                </a:lnTo>
                <a:lnTo>
                  <a:pt x="709211" y="387339"/>
                </a:lnTo>
                <a:lnTo>
                  <a:pt x="713816" y="390141"/>
                </a:lnTo>
                <a:lnTo>
                  <a:pt x="718420" y="392743"/>
                </a:lnTo>
                <a:lnTo>
                  <a:pt x="723024" y="395345"/>
                </a:lnTo>
                <a:lnTo>
                  <a:pt x="727628" y="397346"/>
                </a:lnTo>
                <a:lnTo>
                  <a:pt x="732433" y="399548"/>
                </a:lnTo>
                <a:lnTo>
                  <a:pt x="737437" y="401349"/>
                </a:lnTo>
                <a:lnTo>
                  <a:pt x="742242" y="403150"/>
                </a:lnTo>
                <a:lnTo>
                  <a:pt x="747046" y="404551"/>
                </a:lnTo>
                <a:lnTo>
                  <a:pt x="752051" y="405952"/>
                </a:lnTo>
                <a:lnTo>
                  <a:pt x="757256" y="406953"/>
                </a:lnTo>
                <a:lnTo>
                  <a:pt x="762461" y="407753"/>
                </a:lnTo>
                <a:lnTo>
                  <a:pt x="767265" y="408154"/>
                </a:lnTo>
                <a:lnTo>
                  <a:pt x="772470" y="408754"/>
                </a:lnTo>
                <a:lnTo>
                  <a:pt x="777675" y="408754"/>
                </a:lnTo>
                <a:lnTo>
                  <a:pt x="782880" y="408754"/>
                </a:lnTo>
                <a:lnTo>
                  <a:pt x="788084" y="408154"/>
                </a:lnTo>
                <a:lnTo>
                  <a:pt x="793289" y="407753"/>
                </a:lnTo>
                <a:lnTo>
                  <a:pt x="798494" y="406953"/>
                </a:lnTo>
                <a:lnTo>
                  <a:pt x="803499" y="405952"/>
                </a:lnTo>
                <a:lnTo>
                  <a:pt x="808704" y="404551"/>
                </a:lnTo>
                <a:lnTo>
                  <a:pt x="813508" y="403150"/>
                </a:lnTo>
                <a:lnTo>
                  <a:pt x="818313" y="401349"/>
                </a:lnTo>
                <a:lnTo>
                  <a:pt x="823317" y="399548"/>
                </a:lnTo>
                <a:lnTo>
                  <a:pt x="827922" y="397346"/>
                </a:lnTo>
                <a:lnTo>
                  <a:pt x="832726" y="395345"/>
                </a:lnTo>
                <a:lnTo>
                  <a:pt x="837330" y="392743"/>
                </a:lnTo>
                <a:lnTo>
                  <a:pt x="841934" y="390141"/>
                </a:lnTo>
                <a:lnTo>
                  <a:pt x="846539" y="387339"/>
                </a:lnTo>
                <a:lnTo>
                  <a:pt x="851143" y="384337"/>
                </a:lnTo>
                <a:lnTo>
                  <a:pt x="855347" y="380935"/>
                </a:lnTo>
                <a:lnTo>
                  <a:pt x="862754" y="383136"/>
                </a:lnTo>
                <a:lnTo>
                  <a:pt x="869760" y="385538"/>
                </a:lnTo>
                <a:lnTo>
                  <a:pt x="876767" y="387940"/>
                </a:lnTo>
                <a:lnTo>
                  <a:pt x="883773" y="390742"/>
                </a:lnTo>
                <a:lnTo>
                  <a:pt x="890780" y="393744"/>
                </a:lnTo>
                <a:lnTo>
                  <a:pt x="897987" y="396746"/>
                </a:lnTo>
                <a:lnTo>
                  <a:pt x="904593" y="400148"/>
                </a:lnTo>
                <a:lnTo>
                  <a:pt x="911399" y="403550"/>
                </a:lnTo>
                <a:lnTo>
                  <a:pt x="918005" y="407153"/>
                </a:lnTo>
                <a:lnTo>
                  <a:pt x="924812" y="410956"/>
                </a:lnTo>
                <a:lnTo>
                  <a:pt x="937623" y="419161"/>
                </a:lnTo>
                <a:lnTo>
                  <a:pt x="950435" y="427767"/>
                </a:lnTo>
                <a:lnTo>
                  <a:pt x="963047" y="437174"/>
                </a:lnTo>
                <a:lnTo>
                  <a:pt x="974858" y="447181"/>
                </a:lnTo>
                <a:lnTo>
                  <a:pt x="986469" y="457588"/>
                </a:lnTo>
                <a:lnTo>
                  <a:pt x="997879" y="468996"/>
                </a:lnTo>
                <a:lnTo>
                  <a:pt x="1008890" y="480604"/>
                </a:lnTo>
                <a:lnTo>
                  <a:pt x="1019499" y="493212"/>
                </a:lnTo>
                <a:lnTo>
                  <a:pt x="1029709" y="506021"/>
                </a:lnTo>
                <a:lnTo>
                  <a:pt x="1039118" y="519030"/>
                </a:lnTo>
                <a:lnTo>
                  <a:pt x="1048727" y="533240"/>
                </a:lnTo>
                <a:lnTo>
                  <a:pt x="1057535" y="547250"/>
                </a:lnTo>
                <a:lnTo>
                  <a:pt x="1065742" y="562260"/>
                </a:lnTo>
                <a:lnTo>
                  <a:pt x="1073750" y="577470"/>
                </a:lnTo>
                <a:lnTo>
                  <a:pt x="1080957" y="593081"/>
                </a:lnTo>
                <a:lnTo>
                  <a:pt x="1087763" y="608892"/>
                </a:lnTo>
                <a:lnTo>
                  <a:pt x="1094169" y="625504"/>
                </a:lnTo>
                <a:lnTo>
                  <a:pt x="1099974" y="642315"/>
                </a:lnTo>
                <a:lnTo>
                  <a:pt x="1105179" y="659727"/>
                </a:lnTo>
                <a:lnTo>
                  <a:pt x="1109783" y="677139"/>
                </a:lnTo>
                <a:lnTo>
                  <a:pt x="1113987" y="695151"/>
                </a:lnTo>
                <a:lnTo>
                  <a:pt x="1117390" y="713164"/>
                </a:lnTo>
                <a:lnTo>
                  <a:pt x="1120393" y="731577"/>
                </a:lnTo>
                <a:lnTo>
                  <a:pt x="1122595" y="750590"/>
                </a:lnTo>
                <a:lnTo>
                  <a:pt x="1124397" y="769403"/>
                </a:lnTo>
                <a:lnTo>
                  <a:pt x="1125398" y="788816"/>
                </a:lnTo>
                <a:lnTo>
                  <a:pt x="1125598" y="808029"/>
                </a:lnTo>
                <a:lnTo>
                  <a:pt x="1125398" y="823240"/>
                </a:lnTo>
                <a:lnTo>
                  <a:pt x="1124797" y="838650"/>
                </a:lnTo>
                <a:lnTo>
                  <a:pt x="1123796" y="853661"/>
                </a:lnTo>
                <a:lnTo>
                  <a:pt x="1122395" y="868471"/>
                </a:lnTo>
                <a:lnTo>
                  <a:pt x="1120393" y="883282"/>
                </a:lnTo>
                <a:lnTo>
                  <a:pt x="1118391" y="897892"/>
                </a:lnTo>
                <a:lnTo>
                  <a:pt x="1115989" y="912302"/>
                </a:lnTo>
                <a:lnTo>
                  <a:pt x="1112786" y="926712"/>
                </a:lnTo>
                <a:lnTo>
                  <a:pt x="1111585" y="930914"/>
                </a:lnTo>
                <a:lnTo>
                  <a:pt x="1110184" y="935117"/>
                </a:lnTo>
                <a:lnTo>
                  <a:pt x="1108582" y="939520"/>
                </a:lnTo>
                <a:lnTo>
                  <a:pt x="1106380" y="943523"/>
                </a:lnTo>
                <a:lnTo>
                  <a:pt x="1104378" y="947126"/>
                </a:lnTo>
                <a:lnTo>
                  <a:pt x="1101776" y="950528"/>
                </a:lnTo>
                <a:lnTo>
                  <a:pt x="1099173" y="953930"/>
                </a:lnTo>
                <a:lnTo>
                  <a:pt x="1096371" y="956932"/>
                </a:lnTo>
                <a:lnTo>
                  <a:pt x="1093368" y="959934"/>
                </a:lnTo>
                <a:lnTo>
                  <a:pt x="1090165" y="962336"/>
                </a:lnTo>
                <a:lnTo>
                  <a:pt x="1086762" y="964938"/>
                </a:lnTo>
                <a:lnTo>
                  <a:pt x="1083159" y="966939"/>
                </a:lnTo>
                <a:lnTo>
                  <a:pt x="1079555" y="969141"/>
                </a:lnTo>
                <a:lnTo>
                  <a:pt x="1075752" y="970742"/>
                </a:lnTo>
                <a:lnTo>
                  <a:pt x="1072148" y="972143"/>
                </a:lnTo>
                <a:lnTo>
                  <a:pt x="1068145" y="973344"/>
                </a:lnTo>
                <a:lnTo>
                  <a:pt x="1064141" y="974344"/>
                </a:lnTo>
                <a:lnTo>
                  <a:pt x="1060337" y="974945"/>
                </a:lnTo>
                <a:lnTo>
                  <a:pt x="1056334" y="975345"/>
                </a:lnTo>
                <a:lnTo>
                  <a:pt x="1052330" y="975545"/>
                </a:lnTo>
                <a:lnTo>
                  <a:pt x="1047926" y="975545"/>
                </a:lnTo>
                <a:lnTo>
                  <a:pt x="1044122" y="974945"/>
                </a:lnTo>
                <a:lnTo>
                  <a:pt x="1040119" y="974344"/>
                </a:lnTo>
                <a:lnTo>
                  <a:pt x="1036115" y="973344"/>
                </a:lnTo>
                <a:lnTo>
                  <a:pt x="1032111" y="972143"/>
                </a:lnTo>
                <a:lnTo>
                  <a:pt x="1028107" y="970742"/>
                </a:lnTo>
                <a:lnTo>
                  <a:pt x="1024504" y="968741"/>
                </a:lnTo>
                <a:lnTo>
                  <a:pt x="1020901" y="966739"/>
                </a:lnTo>
                <a:lnTo>
                  <a:pt x="1017097" y="963937"/>
                </a:lnTo>
                <a:lnTo>
                  <a:pt x="1013694" y="961135"/>
                </a:lnTo>
                <a:lnTo>
                  <a:pt x="1010491" y="958133"/>
                </a:lnTo>
                <a:lnTo>
                  <a:pt x="1007288" y="954731"/>
                </a:lnTo>
                <a:lnTo>
                  <a:pt x="1006487" y="953930"/>
                </a:lnTo>
                <a:lnTo>
                  <a:pt x="1002083" y="948326"/>
                </a:lnTo>
                <a:lnTo>
                  <a:pt x="998480" y="942923"/>
                </a:lnTo>
                <a:lnTo>
                  <a:pt x="995077" y="936718"/>
                </a:lnTo>
                <a:lnTo>
                  <a:pt x="992274" y="930514"/>
                </a:lnTo>
                <a:lnTo>
                  <a:pt x="990272" y="924110"/>
                </a:lnTo>
                <a:lnTo>
                  <a:pt x="988671" y="917505"/>
                </a:lnTo>
                <a:lnTo>
                  <a:pt x="987470" y="910701"/>
                </a:lnTo>
                <a:lnTo>
                  <a:pt x="987270" y="904096"/>
                </a:lnTo>
                <a:lnTo>
                  <a:pt x="987270" y="704958"/>
                </a:lnTo>
                <a:lnTo>
                  <a:pt x="986869" y="702156"/>
                </a:lnTo>
                <a:lnTo>
                  <a:pt x="986269" y="699554"/>
                </a:lnTo>
                <a:lnTo>
                  <a:pt x="984667" y="696753"/>
                </a:lnTo>
                <a:lnTo>
                  <a:pt x="982865" y="694551"/>
                </a:lnTo>
                <a:lnTo>
                  <a:pt x="980663" y="692750"/>
                </a:lnTo>
                <a:lnTo>
                  <a:pt x="978261" y="691549"/>
                </a:lnTo>
                <a:lnTo>
                  <a:pt x="975459" y="690548"/>
                </a:lnTo>
                <a:lnTo>
                  <a:pt x="972456" y="690348"/>
                </a:lnTo>
                <a:lnTo>
                  <a:pt x="969453" y="690548"/>
                </a:lnTo>
                <a:lnTo>
                  <a:pt x="966650" y="691549"/>
                </a:lnTo>
                <a:lnTo>
                  <a:pt x="964248" y="692750"/>
                </a:lnTo>
                <a:lnTo>
                  <a:pt x="962046" y="694551"/>
                </a:lnTo>
                <a:lnTo>
                  <a:pt x="960244" y="696753"/>
                </a:lnTo>
                <a:lnTo>
                  <a:pt x="958643" y="699554"/>
                </a:lnTo>
                <a:lnTo>
                  <a:pt x="958042" y="702156"/>
                </a:lnTo>
                <a:lnTo>
                  <a:pt x="957842" y="704958"/>
                </a:lnTo>
                <a:lnTo>
                  <a:pt x="957842" y="872474"/>
                </a:lnTo>
                <a:lnTo>
                  <a:pt x="957442" y="875276"/>
                </a:lnTo>
                <a:lnTo>
                  <a:pt x="956841" y="878078"/>
                </a:lnTo>
                <a:lnTo>
                  <a:pt x="956040" y="880680"/>
                </a:lnTo>
                <a:lnTo>
                  <a:pt x="955040" y="883282"/>
                </a:lnTo>
                <a:lnTo>
                  <a:pt x="953438" y="885683"/>
                </a:lnTo>
                <a:lnTo>
                  <a:pt x="951636" y="887885"/>
                </a:lnTo>
                <a:lnTo>
                  <a:pt x="949835" y="889686"/>
                </a:lnTo>
                <a:lnTo>
                  <a:pt x="947633" y="891087"/>
                </a:lnTo>
                <a:lnTo>
                  <a:pt x="945631" y="892688"/>
                </a:lnTo>
                <a:lnTo>
                  <a:pt x="943229" y="893689"/>
                </a:lnTo>
                <a:lnTo>
                  <a:pt x="940626" y="894489"/>
                </a:lnTo>
                <a:lnTo>
                  <a:pt x="938024" y="895090"/>
                </a:lnTo>
                <a:lnTo>
                  <a:pt x="935221" y="895090"/>
                </a:lnTo>
                <a:lnTo>
                  <a:pt x="932419" y="895090"/>
                </a:lnTo>
                <a:lnTo>
                  <a:pt x="929616" y="894489"/>
                </a:lnTo>
                <a:lnTo>
                  <a:pt x="927014" y="893689"/>
                </a:lnTo>
                <a:lnTo>
                  <a:pt x="919807" y="890887"/>
                </a:lnTo>
                <a:lnTo>
                  <a:pt x="913201" y="888485"/>
                </a:lnTo>
                <a:lnTo>
                  <a:pt x="906194" y="886684"/>
                </a:lnTo>
                <a:lnTo>
                  <a:pt x="898787" y="884683"/>
                </a:lnTo>
                <a:lnTo>
                  <a:pt x="891781" y="883482"/>
                </a:lnTo>
                <a:lnTo>
                  <a:pt x="884374" y="882681"/>
                </a:lnTo>
                <a:lnTo>
                  <a:pt x="877167" y="882081"/>
                </a:lnTo>
                <a:lnTo>
                  <a:pt x="869760" y="881681"/>
                </a:lnTo>
                <a:lnTo>
                  <a:pt x="861753" y="882081"/>
                </a:lnTo>
                <a:lnTo>
                  <a:pt x="853946" y="882681"/>
                </a:lnTo>
                <a:lnTo>
                  <a:pt x="845938" y="883882"/>
                </a:lnTo>
                <a:lnTo>
                  <a:pt x="837931" y="885283"/>
                </a:lnTo>
                <a:lnTo>
                  <a:pt x="829923" y="887485"/>
                </a:lnTo>
                <a:lnTo>
                  <a:pt x="822316" y="889886"/>
                </a:lnTo>
                <a:lnTo>
                  <a:pt x="814709" y="892688"/>
                </a:lnTo>
                <a:lnTo>
                  <a:pt x="807102" y="896090"/>
                </a:lnTo>
                <a:lnTo>
                  <a:pt x="803699" y="897692"/>
                </a:lnTo>
                <a:lnTo>
                  <a:pt x="800096" y="898892"/>
                </a:lnTo>
                <a:lnTo>
                  <a:pt x="796292" y="900093"/>
                </a:lnTo>
                <a:lnTo>
                  <a:pt x="792689" y="900894"/>
                </a:lnTo>
                <a:lnTo>
                  <a:pt x="789085" y="901494"/>
                </a:lnTo>
                <a:lnTo>
                  <a:pt x="785282" y="902095"/>
                </a:lnTo>
                <a:lnTo>
                  <a:pt x="781679" y="902495"/>
                </a:lnTo>
                <a:lnTo>
                  <a:pt x="777675" y="902495"/>
                </a:lnTo>
                <a:lnTo>
                  <a:pt x="774071" y="902495"/>
                </a:lnTo>
                <a:lnTo>
                  <a:pt x="770468" y="902095"/>
                </a:lnTo>
                <a:lnTo>
                  <a:pt x="766665" y="901494"/>
                </a:lnTo>
                <a:lnTo>
                  <a:pt x="763061" y="900894"/>
                </a:lnTo>
                <a:lnTo>
                  <a:pt x="759458" y="900093"/>
                </a:lnTo>
                <a:lnTo>
                  <a:pt x="755654" y="898892"/>
                </a:lnTo>
                <a:lnTo>
                  <a:pt x="752051" y="897692"/>
                </a:lnTo>
                <a:lnTo>
                  <a:pt x="748648" y="896090"/>
                </a:lnTo>
                <a:lnTo>
                  <a:pt x="741041" y="892688"/>
                </a:lnTo>
                <a:lnTo>
                  <a:pt x="733434" y="889886"/>
                </a:lnTo>
                <a:lnTo>
                  <a:pt x="725827" y="887485"/>
                </a:lnTo>
                <a:lnTo>
                  <a:pt x="717819" y="885283"/>
                </a:lnTo>
                <a:lnTo>
                  <a:pt x="709812" y="883882"/>
                </a:lnTo>
                <a:lnTo>
                  <a:pt x="701804" y="882681"/>
                </a:lnTo>
                <a:lnTo>
                  <a:pt x="693997" y="882081"/>
                </a:lnTo>
                <a:lnTo>
                  <a:pt x="685589" y="881681"/>
                </a:lnTo>
                <a:lnTo>
                  <a:pt x="678383" y="882081"/>
                </a:lnTo>
                <a:lnTo>
                  <a:pt x="671376" y="882681"/>
                </a:lnTo>
                <a:lnTo>
                  <a:pt x="663969" y="883482"/>
                </a:lnTo>
                <a:lnTo>
                  <a:pt x="656963" y="884683"/>
                </a:lnTo>
                <a:lnTo>
                  <a:pt x="649556" y="886684"/>
                </a:lnTo>
                <a:lnTo>
                  <a:pt x="642549" y="888485"/>
                </a:lnTo>
                <a:lnTo>
                  <a:pt x="635543" y="890887"/>
                </a:lnTo>
                <a:lnTo>
                  <a:pt x="628736" y="893689"/>
                </a:lnTo>
                <a:lnTo>
                  <a:pt x="626134" y="894489"/>
                </a:lnTo>
                <a:lnTo>
                  <a:pt x="623331" y="895090"/>
                </a:lnTo>
                <a:lnTo>
                  <a:pt x="620529" y="895090"/>
                </a:lnTo>
                <a:lnTo>
                  <a:pt x="617726" y="895090"/>
                </a:lnTo>
                <a:lnTo>
                  <a:pt x="615124" y="894489"/>
                </a:lnTo>
                <a:lnTo>
                  <a:pt x="612521" y="893689"/>
                </a:lnTo>
                <a:lnTo>
                  <a:pt x="610119" y="892688"/>
                </a:lnTo>
                <a:lnTo>
                  <a:pt x="608117" y="891087"/>
                </a:lnTo>
                <a:lnTo>
                  <a:pt x="605915" y="889686"/>
                </a:lnTo>
                <a:lnTo>
                  <a:pt x="603713" y="887885"/>
                </a:lnTo>
                <a:lnTo>
                  <a:pt x="602312" y="885683"/>
                </a:lnTo>
                <a:lnTo>
                  <a:pt x="600710" y="883282"/>
                </a:lnTo>
                <a:lnTo>
                  <a:pt x="599509" y="880680"/>
                </a:lnTo>
                <a:lnTo>
                  <a:pt x="598909" y="878078"/>
                </a:lnTo>
                <a:lnTo>
                  <a:pt x="598308" y="875276"/>
                </a:lnTo>
                <a:lnTo>
                  <a:pt x="597908" y="872474"/>
                </a:lnTo>
                <a:lnTo>
                  <a:pt x="597908" y="704958"/>
                </a:lnTo>
                <a:lnTo>
                  <a:pt x="597708" y="702156"/>
                </a:lnTo>
                <a:lnTo>
                  <a:pt x="596707" y="699554"/>
                </a:lnTo>
                <a:lnTo>
                  <a:pt x="595506" y="696753"/>
                </a:lnTo>
                <a:lnTo>
                  <a:pt x="593704" y="694551"/>
                </a:lnTo>
                <a:lnTo>
                  <a:pt x="591502" y="692750"/>
                </a:lnTo>
                <a:lnTo>
                  <a:pt x="589100" y="691549"/>
                </a:lnTo>
                <a:lnTo>
                  <a:pt x="586297" y="690548"/>
                </a:lnTo>
                <a:lnTo>
                  <a:pt x="583294" y="690348"/>
                </a:lnTo>
                <a:lnTo>
                  <a:pt x="580291" y="690548"/>
                </a:lnTo>
                <a:lnTo>
                  <a:pt x="577489" y="691549"/>
                </a:lnTo>
                <a:lnTo>
                  <a:pt x="575087" y="692750"/>
                </a:lnTo>
                <a:lnTo>
                  <a:pt x="572885" y="694551"/>
                </a:lnTo>
                <a:lnTo>
                  <a:pt x="571083" y="696753"/>
                </a:lnTo>
                <a:lnTo>
                  <a:pt x="569481" y="699554"/>
                </a:lnTo>
                <a:lnTo>
                  <a:pt x="568480" y="702156"/>
                </a:lnTo>
                <a:lnTo>
                  <a:pt x="568280" y="704958"/>
                </a:lnTo>
                <a:lnTo>
                  <a:pt x="568280" y="904096"/>
                </a:lnTo>
                <a:lnTo>
                  <a:pt x="567880" y="910701"/>
                </a:lnTo>
                <a:lnTo>
                  <a:pt x="567079" y="917505"/>
                </a:lnTo>
                <a:lnTo>
                  <a:pt x="565478" y="924110"/>
                </a:lnTo>
                <a:lnTo>
                  <a:pt x="563476" y="930514"/>
                </a:lnTo>
                <a:lnTo>
                  <a:pt x="560673" y="936718"/>
                </a:lnTo>
                <a:lnTo>
                  <a:pt x="557270" y="942923"/>
                </a:lnTo>
                <a:lnTo>
                  <a:pt x="553667" y="948326"/>
                </a:lnTo>
                <a:lnTo>
                  <a:pt x="549263" y="953930"/>
                </a:lnTo>
                <a:lnTo>
                  <a:pt x="548462" y="954731"/>
                </a:lnTo>
                <a:lnTo>
                  <a:pt x="545259" y="958133"/>
                </a:lnTo>
                <a:lnTo>
                  <a:pt x="542056" y="961135"/>
                </a:lnTo>
                <a:lnTo>
                  <a:pt x="538653" y="963937"/>
                </a:lnTo>
                <a:lnTo>
                  <a:pt x="534849" y="966739"/>
                </a:lnTo>
                <a:lnTo>
                  <a:pt x="531246" y="968741"/>
                </a:lnTo>
                <a:lnTo>
                  <a:pt x="527643" y="970742"/>
                </a:lnTo>
                <a:lnTo>
                  <a:pt x="523639" y="972143"/>
                </a:lnTo>
                <a:lnTo>
                  <a:pt x="519635" y="973344"/>
                </a:lnTo>
                <a:lnTo>
                  <a:pt x="515632" y="974344"/>
                </a:lnTo>
                <a:lnTo>
                  <a:pt x="511628" y="974945"/>
                </a:lnTo>
                <a:lnTo>
                  <a:pt x="507824" y="975545"/>
                </a:lnTo>
                <a:lnTo>
                  <a:pt x="503420" y="975545"/>
                </a:lnTo>
                <a:lnTo>
                  <a:pt x="499417" y="975345"/>
                </a:lnTo>
                <a:lnTo>
                  <a:pt x="495413" y="974945"/>
                </a:lnTo>
                <a:lnTo>
                  <a:pt x="491609" y="974344"/>
                </a:lnTo>
                <a:lnTo>
                  <a:pt x="487606" y="973344"/>
                </a:lnTo>
                <a:lnTo>
                  <a:pt x="483602" y="972143"/>
                </a:lnTo>
                <a:lnTo>
                  <a:pt x="479999" y="970742"/>
                </a:lnTo>
                <a:lnTo>
                  <a:pt x="475995" y="969141"/>
                </a:lnTo>
                <a:lnTo>
                  <a:pt x="472592" y="966939"/>
                </a:lnTo>
                <a:lnTo>
                  <a:pt x="468988" y="964938"/>
                </a:lnTo>
                <a:lnTo>
                  <a:pt x="465585" y="962336"/>
                </a:lnTo>
                <a:lnTo>
                  <a:pt x="462382" y="959934"/>
                </a:lnTo>
                <a:lnTo>
                  <a:pt x="459379" y="956932"/>
                </a:lnTo>
                <a:lnTo>
                  <a:pt x="456577" y="953930"/>
                </a:lnTo>
                <a:lnTo>
                  <a:pt x="453974" y="950528"/>
                </a:lnTo>
                <a:lnTo>
                  <a:pt x="451372" y="947126"/>
                </a:lnTo>
                <a:lnTo>
                  <a:pt x="449370" y="943523"/>
                </a:lnTo>
                <a:lnTo>
                  <a:pt x="447168" y="939520"/>
                </a:lnTo>
                <a:lnTo>
                  <a:pt x="445366" y="935117"/>
                </a:lnTo>
                <a:lnTo>
                  <a:pt x="444165" y="930914"/>
                </a:lnTo>
                <a:lnTo>
                  <a:pt x="442964" y="926712"/>
                </a:lnTo>
                <a:lnTo>
                  <a:pt x="439761" y="912302"/>
                </a:lnTo>
                <a:lnTo>
                  <a:pt x="437359" y="897892"/>
                </a:lnTo>
                <a:lnTo>
                  <a:pt x="435357" y="883282"/>
                </a:lnTo>
                <a:lnTo>
                  <a:pt x="433355" y="868471"/>
                </a:lnTo>
                <a:lnTo>
                  <a:pt x="431954" y="853661"/>
                </a:lnTo>
                <a:lnTo>
                  <a:pt x="430953" y="838650"/>
                </a:lnTo>
                <a:lnTo>
                  <a:pt x="430352" y="823240"/>
                </a:lnTo>
                <a:lnTo>
                  <a:pt x="430152" y="808029"/>
                </a:lnTo>
                <a:lnTo>
                  <a:pt x="430352" y="788816"/>
                </a:lnTo>
                <a:lnTo>
                  <a:pt x="431353" y="769403"/>
                </a:lnTo>
                <a:lnTo>
                  <a:pt x="433155" y="750590"/>
                </a:lnTo>
                <a:lnTo>
                  <a:pt x="435357" y="731577"/>
                </a:lnTo>
                <a:lnTo>
                  <a:pt x="438360" y="713164"/>
                </a:lnTo>
                <a:lnTo>
                  <a:pt x="441763" y="695151"/>
                </a:lnTo>
                <a:lnTo>
                  <a:pt x="445567" y="677139"/>
                </a:lnTo>
                <a:lnTo>
                  <a:pt x="450571" y="659727"/>
                </a:lnTo>
                <a:lnTo>
                  <a:pt x="455776" y="642315"/>
                </a:lnTo>
                <a:lnTo>
                  <a:pt x="461581" y="625504"/>
                </a:lnTo>
                <a:lnTo>
                  <a:pt x="467987" y="608892"/>
                </a:lnTo>
                <a:lnTo>
                  <a:pt x="474794" y="593081"/>
                </a:lnTo>
                <a:lnTo>
                  <a:pt x="482000" y="577470"/>
                </a:lnTo>
                <a:lnTo>
                  <a:pt x="490008" y="562260"/>
                </a:lnTo>
                <a:lnTo>
                  <a:pt x="498215" y="547250"/>
                </a:lnTo>
                <a:lnTo>
                  <a:pt x="507024" y="533240"/>
                </a:lnTo>
                <a:lnTo>
                  <a:pt x="516232" y="519030"/>
                </a:lnTo>
                <a:lnTo>
                  <a:pt x="526041" y="506021"/>
                </a:lnTo>
                <a:lnTo>
                  <a:pt x="536251" y="493212"/>
                </a:lnTo>
                <a:lnTo>
                  <a:pt x="546861" y="480604"/>
                </a:lnTo>
                <a:lnTo>
                  <a:pt x="557871" y="468996"/>
                </a:lnTo>
                <a:lnTo>
                  <a:pt x="569281" y="457588"/>
                </a:lnTo>
                <a:lnTo>
                  <a:pt x="580892" y="447181"/>
                </a:lnTo>
                <a:lnTo>
                  <a:pt x="592703" y="437174"/>
                </a:lnTo>
                <a:lnTo>
                  <a:pt x="605315" y="427767"/>
                </a:lnTo>
                <a:lnTo>
                  <a:pt x="617726" y="419161"/>
                </a:lnTo>
                <a:lnTo>
                  <a:pt x="630939" y="410956"/>
                </a:lnTo>
                <a:lnTo>
                  <a:pt x="637745" y="407153"/>
                </a:lnTo>
                <a:lnTo>
                  <a:pt x="644351" y="403550"/>
                </a:lnTo>
                <a:lnTo>
                  <a:pt x="651157" y="400148"/>
                </a:lnTo>
                <a:lnTo>
                  <a:pt x="657763" y="396746"/>
                </a:lnTo>
                <a:lnTo>
                  <a:pt x="664970" y="393744"/>
                </a:lnTo>
                <a:lnTo>
                  <a:pt x="671977" y="390742"/>
                </a:lnTo>
                <a:lnTo>
                  <a:pt x="678983" y="387940"/>
                </a:lnTo>
                <a:lnTo>
                  <a:pt x="685990" y="385538"/>
                </a:lnTo>
                <a:lnTo>
                  <a:pt x="692996" y="383136"/>
                </a:lnTo>
                <a:close/>
                <a:moveTo>
                  <a:pt x="770573" y="0"/>
                </a:moveTo>
                <a:lnTo>
                  <a:pt x="779571" y="400"/>
                </a:lnTo>
                <a:lnTo>
                  <a:pt x="788769" y="1001"/>
                </a:lnTo>
                <a:lnTo>
                  <a:pt x="797767" y="2202"/>
                </a:lnTo>
                <a:lnTo>
                  <a:pt x="806166" y="3603"/>
                </a:lnTo>
                <a:lnTo>
                  <a:pt x="814764" y="5405"/>
                </a:lnTo>
                <a:lnTo>
                  <a:pt x="823362" y="8007"/>
                </a:lnTo>
                <a:lnTo>
                  <a:pt x="831560" y="10610"/>
                </a:lnTo>
                <a:lnTo>
                  <a:pt x="839559" y="14013"/>
                </a:lnTo>
                <a:lnTo>
                  <a:pt x="847357" y="17416"/>
                </a:lnTo>
                <a:lnTo>
                  <a:pt x="855155" y="21420"/>
                </a:lnTo>
                <a:lnTo>
                  <a:pt x="862354" y="25623"/>
                </a:lnTo>
                <a:lnTo>
                  <a:pt x="869752" y="30228"/>
                </a:lnTo>
                <a:lnTo>
                  <a:pt x="876751" y="35232"/>
                </a:lnTo>
                <a:lnTo>
                  <a:pt x="883549" y="40637"/>
                </a:lnTo>
                <a:lnTo>
                  <a:pt x="889948" y="46242"/>
                </a:lnTo>
                <a:lnTo>
                  <a:pt x="895947" y="52048"/>
                </a:lnTo>
                <a:lnTo>
                  <a:pt x="901746" y="58053"/>
                </a:lnTo>
                <a:lnTo>
                  <a:pt x="907344" y="64459"/>
                </a:lnTo>
                <a:lnTo>
                  <a:pt x="912743" y="71265"/>
                </a:lnTo>
                <a:lnTo>
                  <a:pt x="917742" y="78272"/>
                </a:lnTo>
                <a:lnTo>
                  <a:pt x="922341" y="85678"/>
                </a:lnTo>
                <a:lnTo>
                  <a:pt x="926540" y="92885"/>
                </a:lnTo>
                <a:lnTo>
                  <a:pt x="930540" y="100692"/>
                </a:lnTo>
                <a:lnTo>
                  <a:pt x="933939" y="108499"/>
                </a:lnTo>
                <a:lnTo>
                  <a:pt x="937338" y="116507"/>
                </a:lnTo>
                <a:lnTo>
                  <a:pt x="939938" y="124714"/>
                </a:lnTo>
                <a:lnTo>
                  <a:pt x="942537" y="133322"/>
                </a:lnTo>
                <a:lnTo>
                  <a:pt x="944337" y="141930"/>
                </a:lnTo>
                <a:lnTo>
                  <a:pt x="945736" y="150538"/>
                </a:lnTo>
                <a:lnTo>
                  <a:pt x="946936" y="159546"/>
                </a:lnTo>
                <a:lnTo>
                  <a:pt x="947536" y="168555"/>
                </a:lnTo>
                <a:lnTo>
                  <a:pt x="947936" y="177763"/>
                </a:lnTo>
                <a:lnTo>
                  <a:pt x="947536" y="186771"/>
                </a:lnTo>
                <a:lnTo>
                  <a:pt x="946936" y="195779"/>
                </a:lnTo>
                <a:lnTo>
                  <a:pt x="945736" y="204588"/>
                </a:lnTo>
                <a:lnTo>
                  <a:pt x="944337" y="213396"/>
                </a:lnTo>
                <a:lnTo>
                  <a:pt x="942537" y="222004"/>
                </a:lnTo>
                <a:lnTo>
                  <a:pt x="939938" y="230611"/>
                </a:lnTo>
                <a:lnTo>
                  <a:pt x="937338" y="238819"/>
                </a:lnTo>
                <a:lnTo>
                  <a:pt x="933939" y="246826"/>
                </a:lnTo>
                <a:lnTo>
                  <a:pt x="930540" y="254633"/>
                </a:lnTo>
                <a:lnTo>
                  <a:pt x="926540" y="262441"/>
                </a:lnTo>
                <a:lnTo>
                  <a:pt x="922341" y="269647"/>
                </a:lnTo>
                <a:lnTo>
                  <a:pt x="917742" y="277054"/>
                </a:lnTo>
                <a:lnTo>
                  <a:pt x="912743" y="283860"/>
                </a:lnTo>
                <a:lnTo>
                  <a:pt x="907344" y="290466"/>
                </a:lnTo>
                <a:lnTo>
                  <a:pt x="901746" y="296872"/>
                </a:lnTo>
                <a:lnTo>
                  <a:pt x="895947" y="303278"/>
                </a:lnTo>
                <a:lnTo>
                  <a:pt x="889948" y="309083"/>
                </a:lnTo>
                <a:lnTo>
                  <a:pt x="883549" y="314689"/>
                </a:lnTo>
                <a:lnTo>
                  <a:pt x="876751" y="319893"/>
                </a:lnTo>
                <a:lnTo>
                  <a:pt x="869752" y="325098"/>
                </a:lnTo>
                <a:lnTo>
                  <a:pt x="862354" y="329702"/>
                </a:lnTo>
                <a:lnTo>
                  <a:pt x="855155" y="333906"/>
                </a:lnTo>
                <a:lnTo>
                  <a:pt x="847357" y="337910"/>
                </a:lnTo>
                <a:lnTo>
                  <a:pt x="839559" y="341313"/>
                </a:lnTo>
                <a:lnTo>
                  <a:pt x="831560" y="344716"/>
                </a:lnTo>
                <a:lnTo>
                  <a:pt x="823362" y="347319"/>
                </a:lnTo>
                <a:lnTo>
                  <a:pt x="814764" y="349921"/>
                </a:lnTo>
                <a:lnTo>
                  <a:pt x="806166" y="351723"/>
                </a:lnTo>
                <a:lnTo>
                  <a:pt x="797767" y="353124"/>
                </a:lnTo>
                <a:lnTo>
                  <a:pt x="788769" y="354325"/>
                </a:lnTo>
                <a:lnTo>
                  <a:pt x="779571" y="355126"/>
                </a:lnTo>
                <a:lnTo>
                  <a:pt x="770573" y="355326"/>
                </a:lnTo>
                <a:lnTo>
                  <a:pt x="761375" y="355126"/>
                </a:lnTo>
                <a:lnTo>
                  <a:pt x="752377" y="354325"/>
                </a:lnTo>
                <a:lnTo>
                  <a:pt x="743579" y="353124"/>
                </a:lnTo>
                <a:lnTo>
                  <a:pt x="734780" y="351723"/>
                </a:lnTo>
                <a:lnTo>
                  <a:pt x="726182" y="349921"/>
                </a:lnTo>
                <a:lnTo>
                  <a:pt x="717584" y="347319"/>
                </a:lnTo>
                <a:lnTo>
                  <a:pt x="709386" y="344716"/>
                </a:lnTo>
                <a:lnTo>
                  <a:pt x="701387" y="341313"/>
                </a:lnTo>
                <a:lnTo>
                  <a:pt x="693589" y="337910"/>
                </a:lnTo>
                <a:lnTo>
                  <a:pt x="685791" y="333906"/>
                </a:lnTo>
                <a:lnTo>
                  <a:pt x="678592" y="329702"/>
                </a:lnTo>
                <a:lnTo>
                  <a:pt x="671194" y="325098"/>
                </a:lnTo>
                <a:lnTo>
                  <a:pt x="664595" y="319893"/>
                </a:lnTo>
                <a:lnTo>
                  <a:pt x="657796" y="314689"/>
                </a:lnTo>
                <a:lnTo>
                  <a:pt x="651398" y="309083"/>
                </a:lnTo>
                <a:lnTo>
                  <a:pt x="644999" y="303278"/>
                </a:lnTo>
                <a:lnTo>
                  <a:pt x="639200" y="296872"/>
                </a:lnTo>
                <a:lnTo>
                  <a:pt x="633602" y="290466"/>
                </a:lnTo>
                <a:lnTo>
                  <a:pt x="628403" y="283860"/>
                </a:lnTo>
                <a:lnTo>
                  <a:pt x="623604" y="277054"/>
                </a:lnTo>
                <a:lnTo>
                  <a:pt x="618605" y="269647"/>
                </a:lnTo>
                <a:lnTo>
                  <a:pt x="614406" y="262441"/>
                </a:lnTo>
                <a:lnTo>
                  <a:pt x="610806" y="254633"/>
                </a:lnTo>
                <a:lnTo>
                  <a:pt x="607007" y="246826"/>
                </a:lnTo>
                <a:lnTo>
                  <a:pt x="604008" y="238819"/>
                </a:lnTo>
                <a:lnTo>
                  <a:pt x="601008" y="230611"/>
                </a:lnTo>
                <a:lnTo>
                  <a:pt x="598809" y="222004"/>
                </a:lnTo>
                <a:lnTo>
                  <a:pt x="596609" y="213396"/>
                </a:lnTo>
                <a:lnTo>
                  <a:pt x="595210" y="204588"/>
                </a:lnTo>
                <a:lnTo>
                  <a:pt x="594010" y="195779"/>
                </a:lnTo>
                <a:lnTo>
                  <a:pt x="593410" y="186771"/>
                </a:lnTo>
                <a:lnTo>
                  <a:pt x="593010" y="177763"/>
                </a:lnTo>
                <a:lnTo>
                  <a:pt x="593410" y="168555"/>
                </a:lnTo>
                <a:lnTo>
                  <a:pt x="594010" y="159546"/>
                </a:lnTo>
                <a:lnTo>
                  <a:pt x="595210" y="150538"/>
                </a:lnTo>
                <a:lnTo>
                  <a:pt x="596609" y="141930"/>
                </a:lnTo>
                <a:lnTo>
                  <a:pt x="598809" y="133322"/>
                </a:lnTo>
                <a:lnTo>
                  <a:pt x="601008" y="124714"/>
                </a:lnTo>
                <a:lnTo>
                  <a:pt x="604008" y="116507"/>
                </a:lnTo>
                <a:lnTo>
                  <a:pt x="607007" y="108499"/>
                </a:lnTo>
                <a:lnTo>
                  <a:pt x="610806" y="100692"/>
                </a:lnTo>
                <a:lnTo>
                  <a:pt x="614406" y="92885"/>
                </a:lnTo>
                <a:lnTo>
                  <a:pt x="618605" y="85678"/>
                </a:lnTo>
                <a:lnTo>
                  <a:pt x="623604" y="78272"/>
                </a:lnTo>
                <a:lnTo>
                  <a:pt x="628403" y="71265"/>
                </a:lnTo>
                <a:lnTo>
                  <a:pt x="633602" y="64459"/>
                </a:lnTo>
                <a:lnTo>
                  <a:pt x="639200" y="58053"/>
                </a:lnTo>
                <a:lnTo>
                  <a:pt x="644999" y="52048"/>
                </a:lnTo>
                <a:lnTo>
                  <a:pt x="651398" y="46242"/>
                </a:lnTo>
                <a:lnTo>
                  <a:pt x="657796" y="40637"/>
                </a:lnTo>
                <a:lnTo>
                  <a:pt x="664595" y="35232"/>
                </a:lnTo>
                <a:lnTo>
                  <a:pt x="671194" y="30228"/>
                </a:lnTo>
                <a:lnTo>
                  <a:pt x="678592" y="25623"/>
                </a:lnTo>
                <a:lnTo>
                  <a:pt x="685791" y="21420"/>
                </a:lnTo>
                <a:lnTo>
                  <a:pt x="693589" y="17416"/>
                </a:lnTo>
                <a:lnTo>
                  <a:pt x="701387" y="14013"/>
                </a:lnTo>
                <a:lnTo>
                  <a:pt x="709386" y="10610"/>
                </a:lnTo>
                <a:lnTo>
                  <a:pt x="717584" y="8007"/>
                </a:lnTo>
                <a:lnTo>
                  <a:pt x="726182" y="5405"/>
                </a:lnTo>
                <a:lnTo>
                  <a:pt x="734780" y="3603"/>
                </a:lnTo>
                <a:lnTo>
                  <a:pt x="743579" y="2202"/>
                </a:lnTo>
                <a:lnTo>
                  <a:pt x="752377" y="1001"/>
                </a:lnTo>
                <a:lnTo>
                  <a:pt x="761375" y="400"/>
                </a:lnTo>
                <a:close/>
              </a:path>
            </a:pathLst>
          </a:custGeom>
          <a:solidFill>
            <a:srgbClr val="00999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0" y="1532238"/>
            <a:ext cx="12192000" cy="2329124"/>
          </a:xfrm>
          <a:prstGeom prst="rect">
            <a:avLst/>
          </a:prstGeom>
          <a:solidFill>
            <a:srgbClr val="00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4320125" y="825222"/>
            <a:ext cx="3551750" cy="3551750"/>
            <a:chOff x="4320125" y="730477"/>
            <a:chExt cx="3551750" cy="3551750"/>
          </a:xfrm>
        </p:grpSpPr>
        <p:sp>
          <p:nvSpPr>
            <p:cNvPr id="2" name="椭圆 1"/>
            <p:cNvSpPr/>
            <p:nvPr/>
          </p:nvSpPr>
          <p:spPr>
            <a:xfrm>
              <a:off x="4320125" y="730477"/>
              <a:ext cx="3551750" cy="3551750"/>
            </a:xfrm>
            <a:prstGeom prst="ellipse">
              <a:avLst/>
            </a:prstGeom>
            <a:solidFill>
              <a:srgbClr val="019E97"/>
            </a:solidFill>
            <a:ln w="254000">
              <a:solidFill>
                <a:schemeClr val="bg1">
                  <a:lumMod val="95000"/>
                </a:schemeClr>
              </a:solidFill>
              <a:round/>
            </a:ln>
            <a:effectLst>
              <a:outerShdw blurRad="876300" dist="38100" dir="8100000" algn="tr" rotWithShape="0">
                <a:prstClr val="black">
                  <a:alpha val="21000"/>
                </a:prstClr>
              </a:outerShdw>
            </a:effectLst>
            <a:sp3d extrusionH="762000">
              <a:bevelT w="38100" h="38100"/>
            </a:sp3d>
          </p:spPr>
          <p:txBody>
            <a:bodyPr lIns="0" tIns="0" rIns="0" bIns="0" rtlCol="0" anchor="ctr"/>
            <a:lstStyle/>
            <a:p>
              <a:pPr algn="ctr"/>
              <a:endParaRPr lang="zh-CN" altLang="en-US" sz="3200" b="1" dirty="0">
                <a:solidFill>
                  <a:prstClr val="white">
                    <a:lumMod val="95000"/>
                  </a:prstClr>
                </a:solidFill>
                <a:ea typeface="微软雅黑" panose="020B0503020204020204" pitchFamily="34" charset="-122"/>
              </a:endParaRPr>
            </a:p>
          </p:txBody>
        </p:sp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2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33303" y="1130300"/>
              <a:ext cx="2525394" cy="2477798"/>
            </a:xfrm>
            <a:prstGeom prst="rect">
              <a:avLst/>
            </a:prstGeom>
          </p:spPr>
        </p:pic>
      </p:grpSp>
      <p:sp>
        <p:nvSpPr>
          <p:cNvPr id="5" name="矩形: 圆角 2"/>
          <p:cNvSpPr/>
          <p:nvPr/>
        </p:nvSpPr>
        <p:spPr>
          <a:xfrm>
            <a:off x="3509211" y="5984685"/>
            <a:ext cx="5173579" cy="294580"/>
          </a:xfrm>
          <a:prstGeom prst="roundRect">
            <a:avLst>
              <a:gd name="adj" fmla="val 50000"/>
            </a:avLst>
          </a:prstGeom>
          <a:solidFill>
            <a:srgbClr val="019E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 sz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框 5"/>
          <p:cNvSpPr txBox="1">
            <a:spLocks noChangeArrowheads="1"/>
          </p:cNvSpPr>
          <p:nvPr/>
        </p:nvSpPr>
        <p:spPr bwMode="auto">
          <a:xfrm>
            <a:off x="4197877" y="5984685"/>
            <a:ext cx="3796246" cy="30670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defRPr sz="1600">
                <a:solidFill>
                  <a:schemeClr val="bg1"/>
                </a:solidFill>
                <a:latin typeface="DejaVu Sans" panose="020B0603030804020204" pitchFamily="34" charset="0"/>
                <a:cs typeface="DejaVu Sans" panose="020B0603030804020204" pitchFamily="34" charset="0"/>
              </a:defRPr>
            </a:lvl1pPr>
          </a:lstStyle>
          <a:p>
            <a:r>
              <a:rPr lang="zh-CN" altLang="en-US" sz="1400" dirty="0" smtClean="0"/>
              <a:t>汇报</a:t>
            </a:r>
            <a:r>
              <a:rPr lang="en-US" altLang="zh-CN" sz="1400" dirty="0" smtClean="0"/>
              <a:t> </a:t>
            </a:r>
            <a:r>
              <a:rPr lang="en-US" altLang="zh-CN" sz="1400" dirty="0"/>
              <a:t>:  </a:t>
            </a:r>
            <a:r>
              <a:rPr lang="zh-CN" altLang="en-US" sz="1400" dirty="0"/>
              <a:t>情缘素材</a:t>
            </a:r>
            <a:r>
              <a:rPr lang="zh-CN" altLang="en-US" sz="1400" dirty="0" smtClean="0"/>
              <a:t>  时间：</a:t>
            </a:r>
            <a:r>
              <a:rPr lang="en-US" altLang="zh-CN" sz="1400" dirty="0" smtClean="0"/>
              <a:t>2018</a:t>
            </a:r>
            <a:endParaRPr lang="zh-CN" altLang="en-US" sz="1400" dirty="0"/>
          </a:p>
        </p:txBody>
      </p:sp>
      <p:sp>
        <p:nvSpPr>
          <p:cNvPr id="7" name="矩形 6"/>
          <p:cNvSpPr/>
          <p:nvPr/>
        </p:nvSpPr>
        <p:spPr>
          <a:xfrm>
            <a:off x="3268486" y="5542492"/>
            <a:ext cx="565502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000" b="1" dirty="0">
                <a:solidFill>
                  <a:srgbClr val="019E97"/>
                </a:solidFill>
                <a:latin typeface="DejaVu Sans" panose="020B0603030804020204" pitchFamily="34" charset="0"/>
                <a:cs typeface="DejaVu Sans" panose="020B0603030804020204" pitchFamily="34" charset="0"/>
              </a:rPr>
              <a:t>THANKS FOR WATCHING</a:t>
            </a:r>
            <a:endParaRPr lang="zh-CN" altLang="en-US" sz="2000" b="1" dirty="0">
              <a:solidFill>
                <a:srgbClr val="019E97"/>
              </a:solidFill>
              <a:latin typeface="DejaVu Sans" panose="020B0603030804020204" pitchFamily="34" charset="0"/>
              <a:cs typeface="DejaVu Sans" panose="020B0603030804020204" pitchFamily="34" charset="0"/>
            </a:endParaRPr>
          </a:p>
        </p:txBody>
      </p:sp>
      <p:sp>
        <p:nvSpPr>
          <p:cNvPr id="8" name="文本框 24"/>
          <p:cNvSpPr txBox="1">
            <a:spLocks noChangeArrowheads="1"/>
          </p:cNvSpPr>
          <p:nvPr/>
        </p:nvSpPr>
        <p:spPr bwMode="auto">
          <a:xfrm>
            <a:off x="3172233" y="4930569"/>
            <a:ext cx="5847534" cy="72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8057" tIns="54029" rIns="108057" bIns="5402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4000" b="1" dirty="0">
                <a:solidFill>
                  <a:srgbClr val="019E9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感谢观看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文本占位符 16"/>
          <p:cNvSpPr txBox="1"/>
          <p:nvPr/>
        </p:nvSpPr>
        <p:spPr>
          <a:xfrm>
            <a:off x="866488" y="103387"/>
            <a:ext cx="5737026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altLang="zh-CN" sz="3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913765"/>
            <a:r>
              <a:rPr lang="zh-CN" altLang="en-US" dirty="0" smtClean="0">
                <a:solidFill>
                  <a:schemeClr val="bg1"/>
                </a:solidFill>
              </a:rPr>
              <a:t>科室团队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3" name="椭圆 2"/>
          <p:cNvSpPr/>
          <p:nvPr/>
        </p:nvSpPr>
        <p:spPr>
          <a:xfrm>
            <a:off x="960037" y="1999778"/>
            <a:ext cx="1872000" cy="1872000"/>
          </a:xfrm>
          <a:prstGeom prst="ellipse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57150" cap="flat" cmpd="sng" algn="ctr">
            <a:solidFill>
              <a:schemeClr val="bg1">
                <a:lumMod val="65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ea"/>
              <a:ea typeface="+mj-ea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675387" y="4498720"/>
            <a:ext cx="2441300" cy="17697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DOCTOR'S NAME</a:t>
            </a:r>
          </a:p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altLang="zh-CN" sz="1200" b="1" dirty="0">
                <a:solidFill>
                  <a:srgbClr val="21A247"/>
                </a:solidFill>
                <a:latin typeface="+mj-ea"/>
                <a:ea typeface="+mj-ea"/>
              </a:rPr>
              <a:t>Medical department</a:t>
            </a:r>
            <a:endParaRPr lang="en-US" altLang="zh-CN" sz="1000" b="1" dirty="0">
              <a:solidFill>
                <a:srgbClr val="21A247"/>
              </a:solidFill>
              <a:latin typeface="+mj-ea"/>
              <a:ea typeface="+mj-ea"/>
            </a:endParaRPr>
          </a:p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tabLst>
                <a:tab pos="1885950" algn="l"/>
              </a:tabLst>
            </a:pPr>
            <a:r>
              <a:rPr lang="zh-CN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为客户服务是我们存在的唯一理由，客户需求是我们发展的原动力。我们坚持以客户为中心，快速响应客户需求，持续为客户创造长期价值进而成就客户</a:t>
            </a:r>
          </a:p>
        </p:txBody>
      </p:sp>
      <p:sp>
        <p:nvSpPr>
          <p:cNvPr id="5" name="椭圆 4"/>
          <p:cNvSpPr/>
          <p:nvPr/>
        </p:nvSpPr>
        <p:spPr>
          <a:xfrm>
            <a:off x="3774292" y="1999778"/>
            <a:ext cx="1872000" cy="1872000"/>
          </a:xfrm>
          <a:prstGeom prst="ellipse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57150" cap="flat" cmpd="sng" algn="ctr">
            <a:solidFill>
              <a:schemeClr val="bg1">
                <a:lumMod val="65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ea"/>
              <a:ea typeface="+mj-ea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3489642" y="4498720"/>
            <a:ext cx="2441300" cy="17697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DOCTOR'S NAME</a:t>
            </a:r>
          </a:p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altLang="zh-CN" sz="1200" b="1" dirty="0">
                <a:solidFill>
                  <a:srgbClr val="21A247"/>
                </a:solidFill>
                <a:latin typeface="+mj-ea"/>
                <a:ea typeface="+mj-ea"/>
              </a:rPr>
              <a:t>Medical department</a:t>
            </a:r>
            <a:endParaRPr lang="en-US" altLang="zh-CN" sz="1000" b="1" dirty="0">
              <a:solidFill>
                <a:srgbClr val="21A247"/>
              </a:solidFill>
              <a:latin typeface="+mj-ea"/>
              <a:ea typeface="+mj-ea"/>
            </a:endParaRPr>
          </a:p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tabLst>
                <a:tab pos="1885950" algn="l"/>
              </a:tabLst>
            </a:pPr>
            <a:r>
              <a:rPr lang="zh-CN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为客户服务是我们存在的唯一理由，客户需求是我们发展的原动力。我们坚持以客户为中心，快速响应客户需求，持续为客户创造长期价值进而成就客户</a:t>
            </a:r>
          </a:p>
        </p:txBody>
      </p:sp>
      <p:sp>
        <p:nvSpPr>
          <p:cNvPr id="7" name="椭圆 6"/>
          <p:cNvSpPr/>
          <p:nvPr/>
        </p:nvSpPr>
        <p:spPr>
          <a:xfrm>
            <a:off x="6588547" y="1999778"/>
            <a:ext cx="1872000" cy="1872000"/>
          </a:xfrm>
          <a:prstGeom prst="ellipse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57150" cap="flat" cmpd="sng" algn="ctr">
            <a:solidFill>
              <a:schemeClr val="bg1">
                <a:lumMod val="65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ea"/>
              <a:ea typeface="+mj-ea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6303897" y="4498720"/>
            <a:ext cx="2441300" cy="17697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DOCTOR'S NAME</a:t>
            </a:r>
          </a:p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altLang="zh-CN" sz="1200" b="1" dirty="0">
                <a:solidFill>
                  <a:srgbClr val="21A247"/>
                </a:solidFill>
                <a:latin typeface="+mj-ea"/>
                <a:ea typeface="+mj-ea"/>
              </a:rPr>
              <a:t>Medical department</a:t>
            </a:r>
            <a:endParaRPr lang="en-US" altLang="zh-CN" sz="800" b="1" dirty="0">
              <a:solidFill>
                <a:srgbClr val="21A247"/>
              </a:solidFill>
              <a:latin typeface="+mj-ea"/>
              <a:ea typeface="+mj-ea"/>
            </a:endParaRPr>
          </a:p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tabLst>
                <a:tab pos="1885950" algn="l"/>
              </a:tabLst>
            </a:pPr>
            <a:r>
              <a:rPr lang="zh-CN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为客户服务是我们存在的唯一理由，客户需求是我们发展的原动力。我们坚持以客户为中心，快速响应客户需求，持续为客户创造长期价值进而成就客户</a:t>
            </a:r>
          </a:p>
        </p:txBody>
      </p:sp>
      <p:sp>
        <p:nvSpPr>
          <p:cNvPr id="9" name="椭圆 8"/>
          <p:cNvSpPr/>
          <p:nvPr/>
        </p:nvSpPr>
        <p:spPr>
          <a:xfrm>
            <a:off x="9402801" y="1999778"/>
            <a:ext cx="1872000" cy="1872000"/>
          </a:xfrm>
          <a:prstGeom prst="ellipse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57150" cap="flat" cmpd="sng" algn="ctr">
            <a:solidFill>
              <a:schemeClr val="bg1">
                <a:lumMod val="65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ea"/>
              <a:ea typeface="+mj-ea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9118151" y="4498720"/>
            <a:ext cx="2441300" cy="17697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DOCTOR'S NAME</a:t>
            </a:r>
          </a:p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altLang="zh-CN" sz="1200" b="1" dirty="0">
                <a:solidFill>
                  <a:srgbClr val="21A247"/>
                </a:solidFill>
                <a:latin typeface="+mj-ea"/>
                <a:ea typeface="+mj-ea"/>
              </a:rPr>
              <a:t>Medical department</a:t>
            </a:r>
            <a:endParaRPr lang="en-US" altLang="zh-CN" sz="800" b="1" dirty="0">
              <a:solidFill>
                <a:srgbClr val="21A247"/>
              </a:solidFill>
              <a:latin typeface="+mj-ea"/>
              <a:ea typeface="+mj-ea"/>
            </a:endParaRPr>
          </a:p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tabLst>
                <a:tab pos="1885950" algn="l"/>
              </a:tabLst>
            </a:pPr>
            <a:r>
              <a:rPr lang="zh-CN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为客户服务是我们存在的唯一理由，客户需求是我们发展的原动力。我们坚持以客户为中心，快速响应客户需求，持续为客户创造长期价值进而成就客户</a:t>
            </a:r>
          </a:p>
        </p:txBody>
      </p:sp>
      <p:sp>
        <p:nvSpPr>
          <p:cNvPr id="11" name="椭圆 10"/>
          <p:cNvSpPr/>
          <p:nvPr/>
        </p:nvSpPr>
        <p:spPr>
          <a:xfrm>
            <a:off x="1500037" y="3475778"/>
            <a:ext cx="792000" cy="792000"/>
          </a:xfrm>
          <a:prstGeom prst="ellipse">
            <a:avLst/>
          </a:prstGeom>
          <a:solidFill>
            <a:srgbClr val="009999"/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ea"/>
              <a:ea typeface="+mj-ea"/>
            </a:endParaRPr>
          </a:p>
        </p:txBody>
      </p:sp>
      <p:sp>
        <p:nvSpPr>
          <p:cNvPr id="12" name="椭圆 11"/>
          <p:cNvSpPr/>
          <p:nvPr/>
        </p:nvSpPr>
        <p:spPr>
          <a:xfrm>
            <a:off x="4314292" y="3511578"/>
            <a:ext cx="792000" cy="792000"/>
          </a:xfrm>
          <a:prstGeom prst="ellipse">
            <a:avLst/>
          </a:prstGeom>
          <a:solidFill>
            <a:srgbClr val="009999"/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ea"/>
              <a:ea typeface="+mj-ea"/>
            </a:endParaRPr>
          </a:p>
        </p:txBody>
      </p:sp>
      <p:sp>
        <p:nvSpPr>
          <p:cNvPr id="13" name="椭圆 12"/>
          <p:cNvSpPr/>
          <p:nvPr/>
        </p:nvSpPr>
        <p:spPr>
          <a:xfrm>
            <a:off x="7128547" y="3511578"/>
            <a:ext cx="792000" cy="792000"/>
          </a:xfrm>
          <a:prstGeom prst="ellipse">
            <a:avLst/>
          </a:prstGeom>
          <a:solidFill>
            <a:srgbClr val="009999"/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ea"/>
              <a:ea typeface="+mj-ea"/>
            </a:endParaRPr>
          </a:p>
        </p:txBody>
      </p:sp>
      <p:sp>
        <p:nvSpPr>
          <p:cNvPr id="14" name="椭圆 13"/>
          <p:cNvSpPr/>
          <p:nvPr/>
        </p:nvSpPr>
        <p:spPr>
          <a:xfrm>
            <a:off x="9942801" y="3511578"/>
            <a:ext cx="792000" cy="792000"/>
          </a:xfrm>
          <a:prstGeom prst="ellipse">
            <a:avLst/>
          </a:prstGeom>
          <a:solidFill>
            <a:srgbClr val="009999"/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ea"/>
              <a:ea typeface="+mj-ea"/>
            </a:endParaRPr>
          </a:p>
        </p:txBody>
      </p:sp>
      <p:sp>
        <p:nvSpPr>
          <p:cNvPr id="15" name="KSO_Shape"/>
          <p:cNvSpPr/>
          <p:nvPr/>
        </p:nvSpPr>
        <p:spPr bwMode="auto">
          <a:xfrm>
            <a:off x="1752037" y="3663370"/>
            <a:ext cx="293854" cy="416815"/>
          </a:xfrm>
          <a:custGeom>
            <a:avLst/>
            <a:gdLst>
              <a:gd name="T0" fmla="*/ 235585 w 1423988"/>
              <a:gd name="T1" fmla="*/ 1122113 h 2019300"/>
              <a:gd name="T2" fmla="*/ 155575 w 1423988"/>
              <a:gd name="T3" fmla="*/ 1202145 h 2019300"/>
              <a:gd name="T4" fmla="*/ 123190 w 1423988"/>
              <a:gd name="T5" fmla="*/ 1313619 h 2019300"/>
              <a:gd name="T6" fmla="*/ 161290 w 1423988"/>
              <a:gd name="T7" fmla="*/ 1358081 h 2019300"/>
              <a:gd name="T8" fmla="*/ 238125 w 1423988"/>
              <a:gd name="T9" fmla="*/ 1440972 h 2019300"/>
              <a:gd name="T10" fmla="*/ 352108 w 1423988"/>
              <a:gd name="T11" fmla="*/ 1468284 h 2019300"/>
              <a:gd name="T12" fmla="*/ 393383 w 1423988"/>
              <a:gd name="T13" fmla="*/ 1424775 h 2019300"/>
              <a:gd name="T14" fmla="*/ 479108 w 1423988"/>
              <a:gd name="T15" fmla="*/ 1351094 h 2019300"/>
              <a:gd name="T16" fmla="*/ 500380 w 1423988"/>
              <a:gd name="T17" fmla="*/ 1234857 h 2019300"/>
              <a:gd name="T18" fmla="*/ 452438 w 1423988"/>
              <a:gd name="T19" fmla="*/ 1197381 h 2019300"/>
              <a:gd name="T20" fmla="*/ 381318 w 1423988"/>
              <a:gd name="T21" fmla="*/ 1108139 h 2019300"/>
              <a:gd name="T22" fmla="*/ 374968 w 1423988"/>
              <a:gd name="T23" fmla="*/ 878205 h 2019300"/>
              <a:gd name="T24" fmla="*/ 634683 w 1423988"/>
              <a:gd name="T25" fmla="*/ 1018261 h 2019300"/>
              <a:gd name="T26" fmla="*/ 595630 w 1423988"/>
              <a:gd name="T27" fmla="*/ 1343154 h 2019300"/>
              <a:gd name="T28" fmla="*/ 573723 w 1423988"/>
              <a:gd name="T29" fmla="*/ 1632160 h 2019300"/>
              <a:gd name="T30" fmla="*/ 622935 w 1423988"/>
              <a:gd name="T31" fmla="*/ 1801752 h 2019300"/>
              <a:gd name="T32" fmla="*/ 682943 w 1423988"/>
              <a:gd name="T33" fmla="*/ 1884008 h 2019300"/>
              <a:gd name="T34" fmla="*/ 730885 w 1423988"/>
              <a:gd name="T35" fmla="*/ 1884643 h 2019300"/>
              <a:gd name="T36" fmla="*/ 795020 w 1423988"/>
              <a:gd name="T37" fmla="*/ 1802705 h 2019300"/>
              <a:gd name="T38" fmla="*/ 850900 w 1423988"/>
              <a:gd name="T39" fmla="*/ 1632477 h 2019300"/>
              <a:gd name="T40" fmla="*/ 840423 w 1423988"/>
              <a:gd name="T41" fmla="*/ 1343472 h 2019300"/>
              <a:gd name="T42" fmla="*/ 815975 w 1423988"/>
              <a:gd name="T43" fmla="*/ 1010004 h 2019300"/>
              <a:gd name="T44" fmla="*/ 844868 w 1423988"/>
              <a:gd name="T45" fmla="*/ 914410 h 2019300"/>
              <a:gd name="T46" fmla="*/ 1116013 w 1423988"/>
              <a:gd name="T47" fmla="*/ 883921 h 2019300"/>
              <a:gd name="T48" fmla="*/ 1223646 w 1423988"/>
              <a:gd name="T49" fmla="*/ 919174 h 2019300"/>
              <a:gd name="T50" fmla="*/ 1315721 w 1423988"/>
              <a:gd name="T51" fmla="*/ 981421 h 2019300"/>
              <a:gd name="T52" fmla="*/ 1383666 w 1423988"/>
              <a:gd name="T53" fmla="*/ 1065900 h 2019300"/>
              <a:gd name="T54" fmla="*/ 1420178 w 1423988"/>
              <a:gd name="T55" fmla="*/ 1167210 h 2019300"/>
              <a:gd name="T56" fmla="*/ 1359536 w 1423988"/>
              <a:gd name="T57" fmla="*/ 1679481 h 2019300"/>
              <a:gd name="T58" fmla="*/ 1265873 w 1423988"/>
              <a:gd name="T59" fmla="*/ 1880832 h 2019300"/>
              <a:gd name="T60" fmla="*/ 1150303 w 1423988"/>
              <a:gd name="T61" fmla="*/ 1981825 h 2019300"/>
              <a:gd name="T62" fmla="*/ 1051561 w 1423988"/>
              <a:gd name="T63" fmla="*/ 2015172 h 2019300"/>
              <a:gd name="T64" fmla="*/ 381635 w 1423988"/>
              <a:gd name="T65" fmla="*/ 2016442 h 2019300"/>
              <a:gd name="T66" fmla="*/ 281305 w 1423988"/>
              <a:gd name="T67" fmla="*/ 1986906 h 2019300"/>
              <a:gd name="T68" fmla="*/ 168910 w 1423988"/>
              <a:gd name="T69" fmla="*/ 1897981 h 2019300"/>
              <a:gd name="T70" fmla="*/ 69532 w 1423988"/>
              <a:gd name="T71" fmla="*/ 1703935 h 2019300"/>
              <a:gd name="T72" fmla="*/ 2540 w 1423988"/>
              <a:gd name="T73" fmla="*/ 1180549 h 2019300"/>
              <a:gd name="T74" fmla="*/ 36195 w 1423988"/>
              <a:gd name="T75" fmla="*/ 1076698 h 2019300"/>
              <a:gd name="T76" fmla="*/ 101917 w 1423988"/>
              <a:gd name="T77" fmla="*/ 989361 h 2019300"/>
              <a:gd name="T78" fmla="*/ 192405 w 1423988"/>
              <a:gd name="T79" fmla="*/ 923937 h 2019300"/>
              <a:gd name="T80" fmla="*/ 298767 w 1423988"/>
              <a:gd name="T81" fmla="*/ 885827 h 2019300"/>
              <a:gd name="T82" fmla="*/ 741045 w 1423988"/>
              <a:gd name="T83" fmla="*/ 953 h 2019300"/>
              <a:gd name="T84" fmla="*/ 850900 w 1423988"/>
              <a:gd name="T85" fmla="*/ 26353 h 2019300"/>
              <a:gd name="T86" fmla="*/ 945833 w 1423988"/>
              <a:gd name="T87" fmla="*/ 80645 h 2019300"/>
              <a:gd name="T88" fmla="*/ 1020763 w 1423988"/>
              <a:gd name="T89" fmla="*/ 159385 h 2019300"/>
              <a:gd name="T90" fmla="*/ 1070611 w 1423988"/>
              <a:gd name="T91" fmla="*/ 257175 h 2019300"/>
              <a:gd name="T92" fmla="*/ 1090296 w 1423988"/>
              <a:gd name="T93" fmla="*/ 368618 h 2019300"/>
              <a:gd name="T94" fmla="*/ 1076326 w 1423988"/>
              <a:gd name="T95" fmla="*/ 482283 h 2019300"/>
              <a:gd name="T96" fmla="*/ 1030923 w 1423988"/>
              <a:gd name="T97" fmla="*/ 582613 h 2019300"/>
              <a:gd name="T98" fmla="*/ 960121 w 1423988"/>
              <a:gd name="T99" fmla="*/ 664846 h 2019300"/>
              <a:gd name="T100" fmla="*/ 867728 w 1423988"/>
              <a:gd name="T101" fmla="*/ 723583 h 2019300"/>
              <a:gd name="T102" fmla="*/ 760095 w 1423988"/>
              <a:gd name="T103" fmla="*/ 754381 h 2019300"/>
              <a:gd name="T104" fmla="*/ 644843 w 1423988"/>
              <a:gd name="T105" fmla="*/ 751523 h 2019300"/>
              <a:gd name="T106" fmla="*/ 539750 w 1423988"/>
              <a:gd name="T107" fmla="*/ 715646 h 2019300"/>
              <a:gd name="T108" fmla="*/ 450533 w 1423988"/>
              <a:gd name="T109" fmla="*/ 652781 h 2019300"/>
              <a:gd name="T110" fmla="*/ 383540 w 1423988"/>
              <a:gd name="T111" fmla="*/ 567056 h 2019300"/>
              <a:gd name="T112" fmla="*/ 343218 w 1423988"/>
              <a:gd name="T113" fmla="*/ 463868 h 2019300"/>
              <a:gd name="T114" fmla="*/ 334645 w 1423988"/>
              <a:gd name="T115" fmla="*/ 349250 h 2019300"/>
              <a:gd name="T116" fmla="*/ 359410 w 1423988"/>
              <a:gd name="T117" fmla="*/ 239713 h 2019300"/>
              <a:gd name="T118" fmla="*/ 414020 w 1423988"/>
              <a:gd name="T119" fmla="*/ 144780 h 2019300"/>
              <a:gd name="T120" fmla="*/ 492760 w 1423988"/>
              <a:gd name="T121" fmla="*/ 69850 h 2019300"/>
              <a:gd name="T122" fmla="*/ 590550 w 1423988"/>
              <a:gd name="T123" fmla="*/ 19685 h 2019300"/>
              <a:gd name="T124" fmla="*/ 701993 w 1423988"/>
              <a:gd name="T125" fmla="*/ 0 h 20193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423988" h="2019300">
                <a:moveTo>
                  <a:pt x="278130" y="1089719"/>
                </a:moveTo>
                <a:lnTo>
                  <a:pt x="273367" y="1090036"/>
                </a:lnTo>
                <a:lnTo>
                  <a:pt x="268287" y="1091307"/>
                </a:lnTo>
                <a:lnTo>
                  <a:pt x="263525" y="1092577"/>
                </a:lnTo>
                <a:lnTo>
                  <a:pt x="259397" y="1094800"/>
                </a:lnTo>
                <a:lnTo>
                  <a:pt x="254952" y="1097341"/>
                </a:lnTo>
                <a:lnTo>
                  <a:pt x="251142" y="1100517"/>
                </a:lnTo>
                <a:lnTo>
                  <a:pt x="247332" y="1104010"/>
                </a:lnTo>
                <a:lnTo>
                  <a:pt x="244157" y="1108139"/>
                </a:lnTo>
                <a:lnTo>
                  <a:pt x="240982" y="1112267"/>
                </a:lnTo>
                <a:lnTo>
                  <a:pt x="238125" y="1117349"/>
                </a:lnTo>
                <a:lnTo>
                  <a:pt x="235585" y="1122113"/>
                </a:lnTo>
                <a:lnTo>
                  <a:pt x="233680" y="1127512"/>
                </a:lnTo>
                <a:lnTo>
                  <a:pt x="232092" y="1133228"/>
                </a:lnTo>
                <a:lnTo>
                  <a:pt x="230822" y="1139262"/>
                </a:lnTo>
                <a:lnTo>
                  <a:pt x="230187" y="1145297"/>
                </a:lnTo>
                <a:lnTo>
                  <a:pt x="229870" y="1151966"/>
                </a:lnTo>
                <a:lnTo>
                  <a:pt x="229870" y="1196428"/>
                </a:lnTo>
                <a:lnTo>
                  <a:pt x="185420" y="1196428"/>
                </a:lnTo>
                <a:lnTo>
                  <a:pt x="179070" y="1196746"/>
                </a:lnTo>
                <a:lnTo>
                  <a:pt x="172720" y="1197381"/>
                </a:lnTo>
                <a:lnTo>
                  <a:pt x="167005" y="1198334"/>
                </a:lnTo>
                <a:lnTo>
                  <a:pt x="161290" y="1200239"/>
                </a:lnTo>
                <a:lnTo>
                  <a:pt x="155575" y="1202145"/>
                </a:lnTo>
                <a:lnTo>
                  <a:pt x="150812" y="1204686"/>
                </a:lnTo>
                <a:lnTo>
                  <a:pt x="145732" y="1207544"/>
                </a:lnTo>
                <a:lnTo>
                  <a:pt x="141605" y="1210720"/>
                </a:lnTo>
                <a:lnTo>
                  <a:pt x="137477" y="1213896"/>
                </a:lnTo>
                <a:lnTo>
                  <a:pt x="133985" y="1217707"/>
                </a:lnTo>
                <a:lnTo>
                  <a:pt x="130810" y="1221518"/>
                </a:lnTo>
                <a:lnTo>
                  <a:pt x="128270" y="1225964"/>
                </a:lnTo>
                <a:lnTo>
                  <a:pt x="126047" y="1230093"/>
                </a:lnTo>
                <a:lnTo>
                  <a:pt x="124777" y="1234857"/>
                </a:lnTo>
                <a:lnTo>
                  <a:pt x="123507" y="1239938"/>
                </a:lnTo>
                <a:lnTo>
                  <a:pt x="123190" y="1244702"/>
                </a:lnTo>
                <a:lnTo>
                  <a:pt x="123190" y="1313619"/>
                </a:lnTo>
                <a:lnTo>
                  <a:pt x="123507" y="1318700"/>
                </a:lnTo>
                <a:lnTo>
                  <a:pt x="124777" y="1323464"/>
                </a:lnTo>
                <a:lnTo>
                  <a:pt x="126047" y="1328228"/>
                </a:lnTo>
                <a:lnTo>
                  <a:pt x="128270" y="1332356"/>
                </a:lnTo>
                <a:lnTo>
                  <a:pt x="130810" y="1336802"/>
                </a:lnTo>
                <a:lnTo>
                  <a:pt x="133985" y="1340614"/>
                </a:lnTo>
                <a:lnTo>
                  <a:pt x="137477" y="1344425"/>
                </a:lnTo>
                <a:lnTo>
                  <a:pt x="141605" y="1347918"/>
                </a:lnTo>
                <a:lnTo>
                  <a:pt x="145732" y="1351094"/>
                </a:lnTo>
                <a:lnTo>
                  <a:pt x="150812" y="1353952"/>
                </a:lnTo>
                <a:lnTo>
                  <a:pt x="155575" y="1356175"/>
                </a:lnTo>
                <a:lnTo>
                  <a:pt x="161290" y="1358081"/>
                </a:lnTo>
                <a:lnTo>
                  <a:pt x="167005" y="1359986"/>
                </a:lnTo>
                <a:lnTo>
                  <a:pt x="172720" y="1360939"/>
                </a:lnTo>
                <a:lnTo>
                  <a:pt x="179070" y="1361574"/>
                </a:lnTo>
                <a:lnTo>
                  <a:pt x="185420" y="1361892"/>
                </a:lnTo>
                <a:lnTo>
                  <a:pt x="229870" y="1361892"/>
                </a:lnTo>
                <a:lnTo>
                  <a:pt x="229870" y="1406037"/>
                </a:lnTo>
                <a:lnTo>
                  <a:pt x="230187" y="1412706"/>
                </a:lnTo>
                <a:lnTo>
                  <a:pt x="230822" y="1419058"/>
                </a:lnTo>
                <a:lnTo>
                  <a:pt x="232092" y="1424775"/>
                </a:lnTo>
                <a:lnTo>
                  <a:pt x="233680" y="1430491"/>
                </a:lnTo>
                <a:lnTo>
                  <a:pt x="235585" y="1436208"/>
                </a:lnTo>
                <a:lnTo>
                  <a:pt x="238125" y="1440972"/>
                </a:lnTo>
                <a:lnTo>
                  <a:pt x="240982" y="1445735"/>
                </a:lnTo>
                <a:lnTo>
                  <a:pt x="244157" y="1450499"/>
                </a:lnTo>
                <a:lnTo>
                  <a:pt x="247332" y="1454310"/>
                </a:lnTo>
                <a:lnTo>
                  <a:pt x="251142" y="1457804"/>
                </a:lnTo>
                <a:lnTo>
                  <a:pt x="254952" y="1460980"/>
                </a:lnTo>
                <a:lnTo>
                  <a:pt x="259397" y="1463520"/>
                </a:lnTo>
                <a:lnTo>
                  <a:pt x="263525" y="1465743"/>
                </a:lnTo>
                <a:lnTo>
                  <a:pt x="268287" y="1467014"/>
                </a:lnTo>
                <a:lnTo>
                  <a:pt x="273367" y="1468284"/>
                </a:lnTo>
                <a:lnTo>
                  <a:pt x="278130" y="1468602"/>
                </a:lnTo>
                <a:lnTo>
                  <a:pt x="347028" y="1468602"/>
                </a:lnTo>
                <a:lnTo>
                  <a:pt x="352108" y="1468284"/>
                </a:lnTo>
                <a:lnTo>
                  <a:pt x="356870" y="1467014"/>
                </a:lnTo>
                <a:lnTo>
                  <a:pt x="361633" y="1465743"/>
                </a:lnTo>
                <a:lnTo>
                  <a:pt x="365760" y="1463520"/>
                </a:lnTo>
                <a:lnTo>
                  <a:pt x="370205" y="1460980"/>
                </a:lnTo>
                <a:lnTo>
                  <a:pt x="374015" y="1457804"/>
                </a:lnTo>
                <a:lnTo>
                  <a:pt x="377508" y="1454310"/>
                </a:lnTo>
                <a:lnTo>
                  <a:pt x="381318" y="1450499"/>
                </a:lnTo>
                <a:lnTo>
                  <a:pt x="384493" y="1445735"/>
                </a:lnTo>
                <a:lnTo>
                  <a:pt x="387350" y="1440972"/>
                </a:lnTo>
                <a:lnTo>
                  <a:pt x="389573" y="1436208"/>
                </a:lnTo>
                <a:lnTo>
                  <a:pt x="391478" y="1430491"/>
                </a:lnTo>
                <a:lnTo>
                  <a:pt x="393383" y="1424775"/>
                </a:lnTo>
                <a:lnTo>
                  <a:pt x="394335" y="1419058"/>
                </a:lnTo>
                <a:lnTo>
                  <a:pt x="394970" y="1412706"/>
                </a:lnTo>
                <a:lnTo>
                  <a:pt x="395288" y="1406037"/>
                </a:lnTo>
                <a:lnTo>
                  <a:pt x="395288" y="1361892"/>
                </a:lnTo>
                <a:lnTo>
                  <a:pt x="440055" y="1361892"/>
                </a:lnTo>
                <a:lnTo>
                  <a:pt x="446088" y="1361574"/>
                </a:lnTo>
                <a:lnTo>
                  <a:pt x="452438" y="1360939"/>
                </a:lnTo>
                <a:lnTo>
                  <a:pt x="458153" y="1359986"/>
                </a:lnTo>
                <a:lnTo>
                  <a:pt x="463868" y="1358081"/>
                </a:lnTo>
                <a:lnTo>
                  <a:pt x="469583" y="1356175"/>
                </a:lnTo>
                <a:lnTo>
                  <a:pt x="474345" y="1353952"/>
                </a:lnTo>
                <a:lnTo>
                  <a:pt x="479108" y="1351094"/>
                </a:lnTo>
                <a:lnTo>
                  <a:pt x="483870" y="1347918"/>
                </a:lnTo>
                <a:lnTo>
                  <a:pt x="487680" y="1344425"/>
                </a:lnTo>
                <a:lnTo>
                  <a:pt x="491173" y="1340614"/>
                </a:lnTo>
                <a:lnTo>
                  <a:pt x="494348" y="1336802"/>
                </a:lnTo>
                <a:lnTo>
                  <a:pt x="496888" y="1332356"/>
                </a:lnTo>
                <a:lnTo>
                  <a:pt x="499110" y="1328228"/>
                </a:lnTo>
                <a:lnTo>
                  <a:pt x="500380" y="1323464"/>
                </a:lnTo>
                <a:lnTo>
                  <a:pt x="501650" y="1318700"/>
                </a:lnTo>
                <a:lnTo>
                  <a:pt x="501968" y="1313619"/>
                </a:lnTo>
                <a:lnTo>
                  <a:pt x="501968" y="1244702"/>
                </a:lnTo>
                <a:lnTo>
                  <a:pt x="501650" y="1239938"/>
                </a:lnTo>
                <a:lnTo>
                  <a:pt x="500380" y="1234857"/>
                </a:lnTo>
                <a:lnTo>
                  <a:pt x="499110" y="1230093"/>
                </a:lnTo>
                <a:lnTo>
                  <a:pt x="496888" y="1225964"/>
                </a:lnTo>
                <a:lnTo>
                  <a:pt x="494348" y="1221518"/>
                </a:lnTo>
                <a:lnTo>
                  <a:pt x="491173" y="1217707"/>
                </a:lnTo>
                <a:lnTo>
                  <a:pt x="487680" y="1213896"/>
                </a:lnTo>
                <a:lnTo>
                  <a:pt x="483870" y="1210720"/>
                </a:lnTo>
                <a:lnTo>
                  <a:pt x="479108" y="1207544"/>
                </a:lnTo>
                <a:lnTo>
                  <a:pt x="474345" y="1204686"/>
                </a:lnTo>
                <a:lnTo>
                  <a:pt x="469583" y="1202145"/>
                </a:lnTo>
                <a:lnTo>
                  <a:pt x="463868" y="1200239"/>
                </a:lnTo>
                <a:lnTo>
                  <a:pt x="458153" y="1198334"/>
                </a:lnTo>
                <a:lnTo>
                  <a:pt x="452438" y="1197381"/>
                </a:lnTo>
                <a:lnTo>
                  <a:pt x="446088" y="1196746"/>
                </a:lnTo>
                <a:lnTo>
                  <a:pt x="440055" y="1196428"/>
                </a:lnTo>
                <a:lnTo>
                  <a:pt x="395288" y="1196428"/>
                </a:lnTo>
                <a:lnTo>
                  <a:pt x="395288" y="1151966"/>
                </a:lnTo>
                <a:lnTo>
                  <a:pt x="394970" y="1145297"/>
                </a:lnTo>
                <a:lnTo>
                  <a:pt x="394335" y="1139262"/>
                </a:lnTo>
                <a:lnTo>
                  <a:pt x="393383" y="1133228"/>
                </a:lnTo>
                <a:lnTo>
                  <a:pt x="391478" y="1127512"/>
                </a:lnTo>
                <a:lnTo>
                  <a:pt x="389573" y="1122113"/>
                </a:lnTo>
                <a:lnTo>
                  <a:pt x="387350" y="1117349"/>
                </a:lnTo>
                <a:lnTo>
                  <a:pt x="384493" y="1112267"/>
                </a:lnTo>
                <a:lnTo>
                  <a:pt x="381318" y="1108139"/>
                </a:lnTo>
                <a:lnTo>
                  <a:pt x="377508" y="1104010"/>
                </a:lnTo>
                <a:lnTo>
                  <a:pt x="374015" y="1100517"/>
                </a:lnTo>
                <a:lnTo>
                  <a:pt x="370205" y="1097341"/>
                </a:lnTo>
                <a:lnTo>
                  <a:pt x="365760" y="1094800"/>
                </a:lnTo>
                <a:lnTo>
                  <a:pt x="361633" y="1092577"/>
                </a:lnTo>
                <a:lnTo>
                  <a:pt x="356870" y="1091307"/>
                </a:lnTo>
                <a:lnTo>
                  <a:pt x="352108" y="1090036"/>
                </a:lnTo>
                <a:lnTo>
                  <a:pt x="347028" y="1089719"/>
                </a:lnTo>
                <a:lnTo>
                  <a:pt x="278130" y="1089719"/>
                </a:lnTo>
                <a:close/>
                <a:moveTo>
                  <a:pt x="365125" y="877887"/>
                </a:moveTo>
                <a:lnTo>
                  <a:pt x="374968" y="877887"/>
                </a:lnTo>
                <a:lnTo>
                  <a:pt x="374968" y="878205"/>
                </a:lnTo>
                <a:lnTo>
                  <a:pt x="599440" y="878205"/>
                </a:lnTo>
                <a:lnTo>
                  <a:pt x="601345" y="899483"/>
                </a:lnTo>
                <a:lnTo>
                  <a:pt x="603568" y="918856"/>
                </a:lnTo>
                <a:lnTo>
                  <a:pt x="605790" y="936323"/>
                </a:lnTo>
                <a:lnTo>
                  <a:pt x="608648" y="951885"/>
                </a:lnTo>
                <a:lnTo>
                  <a:pt x="611823" y="965859"/>
                </a:lnTo>
                <a:lnTo>
                  <a:pt x="615633" y="977928"/>
                </a:lnTo>
                <a:lnTo>
                  <a:pt x="619125" y="988726"/>
                </a:lnTo>
                <a:lnTo>
                  <a:pt x="622935" y="997936"/>
                </a:lnTo>
                <a:lnTo>
                  <a:pt x="627063" y="1005875"/>
                </a:lnTo>
                <a:lnTo>
                  <a:pt x="630873" y="1012545"/>
                </a:lnTo>
                <a:lnTo>
                  <a:pt x="634683" y="1018261"/>
                </a:lnTo>
                <a:lnTo>
                  <a:pt x="638810" y="1022707"/>
                </a:lnTo>
                <a:lnTo>
                  <a:pt x="642620" y="1026519"/>
                </a:lnTo>
                <a:lnTo>
                  <a:pt x="646113" y="1029377"/>
                </a:lnTo>
                <a:lnTo>
                  <a:pt x="649288" y="1031282"/>
                </a:lnTo>
                <a:lnTo>
                  <a:pt x="652463" y="1032870"/>
                </a:lnTo>
                <a:lnTo>
                  <a:pt x="648335" y="1053514"/>
                </a:lnTo>
                <a:lnTo>
                  <a:pt x="636588" y="1109727"/>
                </a:lnTo>
                <a:lnTo>
                  <a:pt x="628968" y="1147837"/>
                </a:lnTo>
                <a:lnTo>
                  <a:pt x="621030" y="1191665"/>
                </a:lnTo>
                <a:lnTo>
                  <a:pt x="612458" y="1239303"/>
                </a:lnTo>
                <a:lnTo>
                  <a:pt x="603885" y="1290435"/>
                </a:lnTo>
                <a:lnTo>
                  <a:pt x="595630" y="1343154"/>
                </a:lnTo>
                <a:lnTo>
                  <a:pt x="591820" y="1369832"/>
                </a:lnTo>
                <a:lnTo>
                  <a:pt x="588010" y="1396509"/>
                </a:lnTo>
                <a:lnTo>
                  <a:pt x="584518" y="1422869"/>
                </a:lnTo>
                <a:lnTo>
                  <a:pt x="581660" y="1449229"/>
                </a:lnTo>
                <a:lnTo>
                  <a:pt x="578803" y="1474954"/>
                </a:lnTo>
                <a:lnTo>
                  <a:pt x="576580" y="1500361"/>
                </a:lnTo>
                <a:lnTo>
                  <a:pt x="574993" y="1524815"/>
                </a:lnTo>
                <a:lnTo>
                  <a:pt x="573405" y="1548634"/>
                </a:lnTo>
                <a:lnTo>
                  <a:pt x="572770" y="1571500"/>
                </a:lnTo>
                <a:lnTo>
                  <a:pt x="572453" y="1592779"/>
                </a:lnTo>
                <a:lnTo>
                  <a:pt x="572770" y="1613104"/>
                </a:lnTo>
                <a:lnTo>
                  <a:pt x="573723" y="1632160"/>
                </a:lnTo>
                <a:lnTo>
                  <a:pt x="574993" y="1641052"/>
                </a:lnTo>
                <a:lnTo>
                  <a:pt x="575945" y="1649627"/>
                </a:lnTo>
                <a:lnTo>
                  <a:pt x="577215" y="1657249"/>
                </a:lnTo>
                <a:lnTo>
                  <a:pt x="578485" y="1664871"/>
                </a:lnTo>
                <a:lnTo>
                  <a:pt x="581343" y="1677893"/>
                </a:lnTo>
                <a:lnTo>
                  <a:pt x="584835" y="1693137"/>
                </a:lnTo>
                <a:lnTo>
                  <a:pt x="589598" y="1709334"/>
                </a:lnTo>
                <a:lnTo>
                  <a:pt x="594995" y="1727119"/>
                </a:lnTo>
                <a:lnTo>
                  <a:pt x="600710" y="1745221"/>
                </a:lnTo>
                <a:lnTo>
                  <a:pt x="607378" y="1764277"/>
                </a:lnTo>
                <a:lnTo>
                  <a:pt x="614680" y="1783014"/>
                </a:lnTo>
                <a:lnTo>
                  <a:pt x="622935" y="1801752"/>
                </a:lnTo>
                <a:lnTo>
                  <a:pt x="627380" y="1810645"/>
                </a:lnTo>
                <a:lnTo>
                  <a:pt x="631508" y="1819537"/>
                </a:lnTo>
                <a:lnTo>
                  <a:pt x="636270" y="1827794"/>
                </a:lnTo>
                <a:lnTo>
                  <a:pt x="640715" y="1835734"/>
                </a:lnTo>
                <a:lnTo>
                  <a:pt x="645795" y="1843674"/>
                </a:lnTo>
                <a:lnTo>
                  <a:pt x="650875" y="1851296"/>
                </a:lnTo>
                <a:lnTo>
                  <a:pt x="655638" y="1857965"/>
                </a:lnTo>
                <a:lnTo>
                  <a:pt x="661035" y="1864317"/>
                </a:lnTo>
                <a:lnTo>
                  <a:pt x="666433" y="1870351"/>
                </a:lnTo>
                <a:lnTo>
                  <a:pt x="671830" y="1875433"/>
                </a:lnTo>
                <a:lnTo>
                  <a:pt x="677228" y="1879879"/>
                </a:lnTo>
                <a:lnTo>
                  <a:pt x="682943" y="1884008"/>
                </a:lnTo>
                <a:lnTo>
                  <a:pt x="688975" y="1886866"/>
                </a:lnTo>
                <a:lnTo>
                  <a:pt x="694690" y="1889407"/>
                </a:lnTo>
                <a:lnTo>
                  <a:pt x="697548" y="1890042"/>
                </a:lnTo>
                <a:lnTo>
                  <a:pt x="700723" y="1890677"/>
                </a:lnTo>
                <a:lnTo>
                  <a:pt x="703580" y="1890994"/>
                </a:lnTo>
                <a:lnTo>
                  <a:pt x="706755" y="1891312"/>
                </a:lnTo>
                <a:lnTo>
                  <a:pt x="709930" y="1891312"/>
                </a:lnTo>
                <a:lnTo>
                  <a:pt x="712788" y="1890994"/>
                </a:lnTo>
                <a:lnTo>
                  <a:pt x="715963" y="1890359"/>
                </a:lnTo>
                <a:lnTo>
                  <a:pt x="718820" y="1889724"/>
                </a:lnTo>
                <a:lnTo>
                  <a:pt x="724853" y="1887501"/>
                </a:lnTo>
                <a:lnTo>
                  <a:pt x="730885" y="1884643"/>
                </a:lnTo>
                <a:lnTo>
                  <a:pt x="736918" y="1880832"/>
                </a:lnTo>
                <a:lnTo>
                  <a:pt x="742633" y="1876385"/>
                </a:lnTo>
                <a:lnTo>
                  <a:pt x="748348" y="1870986"/>
                </a:lnTo>
                <a:lnTo>
                  <a:pt x="754063" y="1865270"/>
                </a:lnTo>
                <a:lnTo>
                  <a:pt x="759778" y="1859236"/>
                </a:lnTo>
                <a:lnTo>
                  <a:pt x="765175" y="1852249"/>
                </a:lnTo>
                <a:lnTo>
                  <a:pt x="770573" y="1845262"/>
                </a:lnTo>
                <a:lnTo>
                  <a:pt x="775970" y="1837322"/>
                </a:lnTo>
                <a:lnTo>
                  <a:pt x="780733" y="1829065"/>
                </a:lnTo>
                <a:lnTo>
                  <a:pt x="785813" y="1820490"/>
                </a:lnTo>
                <a:lnTo>
                  <a:pt x="790575" y="1811915"/>
                </a:lnTo>
                <a:lnTo>
                  <a:pt x="795020" y="1802705"/>
                </a:lnTo>
                <a:lnTo>
                  <a:pt x="803910" y="1784285"/>
                </a:lnTo>
                <a:lnTo>
                  <a:pt x="812165" y="1765229"/>
                </a:lnTo>
                <a:lnTo>
                  <a:pt x="820103" y="1746492"/>
                </a:lnTo>
                <a:lnTo>
                  <a:pt x="826770" y="1727436"/>
                </a:lnTo>
                <a:lnTo>
                  <a:pt x="832803" y="1709651"/>
                </a:lnTo>
                <a:lnTo>
                  <a:pt x="837883" y="1693454"/>
                </a:lnTo>
                <a:lnTo>
                  <a:pt x="842010" y="1677893"/>
                </a:lnTo>
                <a:lnTo>
                  <a:pt x="845503" y="1664871"/>
                </a:lnTo>
                <a:lnTo>
                  <a:pt x="847408" y="1657249"/>
                </a:lnTo>
                <a:lnTo>
                  <a:pt x="848995" y="1649627"/>
                </a:lnTo>
                <a:lnTo>
                  <a:pt x="849948" y="1641370"/>
                </a:lnTo>
                <a:lnTo>
                  <a:pt x="850900" y="1632477"/>
                </a:lnTo>
                <a:lnTo>
                  <a:pt x="852805" y="1613422"/>
                </a:lnTo>
                <a:lnTo>
                  <a:pt x="854075" y="1593732"/>
                </a:lnTo>
                <a:lnTo>
                  <a:pt x="854393" y="1571818"/>
                </a:lnTo>
                <a:lnTo>
                  <a:pt x="854393" y="1548952"/>
                </a:lnTo>
                <a:lnTo>
                  <a:pt x="854075" y="1525450"/>
                </a:lnTo>
                <a:lnTo>
                  <a:pt x="853123" y="1500996"/>
                </a:lnTo>
                <a:lnTo>
                  <a:pt x="852170" y="1475589"/>
                </a:lnTo>
                <a:lnTo>
                  <a:pt x="850265" y="1449546"/>
                </a:lnTo>
                <a:lnTo>
                  <a:pt x="848043" y="1423504"/>
                </a:lnTo>
                <a:lnTo>
                  <a:pt x="845503" y="1396827"/>
                </a:lnTo>
                <a:lnTo>
                  <a:pt x="843280" y="1370149"/>
                </a:lnTo>
                <a:lnTo>
                  <a:pt x="840423" y="1343472"/>
                </a:lnTo>
                <a:lnTo>
                  <a:pt x="833755" y="1290752"/>
                </a:lnTo>
                <a:lnTo>
                  <a:pt x="827405" y="1239938"/>
                </a:lnTo>
                <a:lnTo>
                  <a:pt x="820420" y="1191665"/>
                </a:lnTo>
                <a:lnTo>
                  <a:pt x="814070" y="1147837"/>
                </a:lnTo>
                <a:lnTo>
                  <a:pt x="808038" y="1109409"/>
                </a:lnTo>
                <a:lnTo>
                  <a:pt x="798195" y="1053196"/>
                </a:lnTo>
                <a:lnTo>
                  <a:pt x="794703" y="1032553"/>
                </a:lnTo>
                <a:lnTo>
                  <a:pt x="799783" y="1028424"/>
                </a:lnTo>
                <a:lnTo>
                  <a:pt x="804228" y="1024295"/>
                </a:lnTo>
                <a:lnTo>
                  <a:pt x="808673" y="1019532"/>
                </a:lnTo>
                <a:lnTo>
                  <a:pt x="812483" y="1015085"/>
                </a:lnTo>
                <a:lnTo>
                  <a:pt x="815975" y="1010004"/>
                </a:lnTo>
                <a:lnTo>
                  <a:pt x="819785" y="1004923"/>
                </a:lnTo>
                <a:lnTo>
                  <a:pt x="822325" y="999841"/>
                </a:lnTo>
                <a:lnTo>
                  <a:pt x="825818" y="994442"/>
                </a:lnTo>
                <a:lnTo>
                  <a:pt x="828040" y="988726"/>
                </a:lnTo>
                <a:lnTo>
                  <a:pt x="830580" y="983009"/>
                </a:lnTo>
                <a:lnTo>
                  <a:pt x="832803" y="976975"/>
                </a:lnTo>
                <a:lnTo>
                  <a:pt x="834708" y="971258"/>
                </a:lnTo>
                <a:lnTo>
                  <a:pt x="838200" y="959507"/>
                </a:lnTo>
                <a:lnTo>
                  <a:pt x="840740" y="947757"/>
                </a:lnTo>
                <a:lnTo>
                  <a:pt x="842328" y="936323"/>
                </a:lnTo>
                <a:lnTo>
                  <a:pt x="843915" y="924890"/>
                </a:lnTo>
                <a:lnTo>
                  <a:pt x="844868" y="914410"/>
                </a:lnTo>
                <a:lnTo>
                  <a:pt x="845185" y="904882"/>
                </a:lnTo>
                <a:lnTo>
                  <a:pt x="845503" y="895990"/>
                </a:lnTo>
                <a:lnTo>
                  <a:pt x="845503" y="888685"/>
                </a:lnTo>
                <a:lnTo>
                  <a:pt x="845185" y="878205"/>
                </a:lnTo>
                <a:lnTo>
                  <a:pt x="1049021" y="878205"/>
                </a:lnTo>
                <a:lnTo>
                  <a:pt x="1058546" y="878205"/>
                </a:lnTo>
                <a:lnTo>
                  <a:pt x="1068388" y="878522"/>
                </a:lnTo>
                <a:lnTo>
                  <a:pt x="1077913" y="879157"/>
                </a:lnTo>
                <a:lnTo>
                  <a:pt x="1087438" y="880110"/>
                </a:lnTo>
                <a:lnTo>
                  <a:pt x="1096646" y="881063"/>
                </a:lnTo>
                <a:lnTo>
                  <a:pt x="1106488" y="882333"/>
                </a:lnTo>
                <a:lnTo>
                  <a:pt x="1116013" y="883921"/>
                </a:lnTo>
                <a:lnTo>
                  <a:pt x="1125221" y="885827"/>
                </a:lnTo>
                <a:lnTo>
                  <a:pt x="1134428" y="887732"/>
                </a:lnTo>
                <a:lnTo>
                  <a:pt x="1143636" y="889955"/>
                </a:lnTo>
                <a:lnTo>
                  <a:pt x="1153161" y="892496"/>
                </a:lnTo>
                <a:lnTo>
                  <a:pt x="1162051" y="895037"/>
                </a:lnTo>
                <a:lnTo>
                  <a:pt x="1171258" y="897895"/>
                </a:lnTo>
                <a:lnTo>
                  <a:pt x="1180148" y="901071"/>
                </a:lnTo>
                <a:lnTo>
                  <a:pt x="1189038" y="904247"/>
                </a:lnTo>
                <a:lnTo>
                  <a:pt x="1197928" y="907740"/>
                </a:lnTo>
                <a:lnTo>
                  <a:pt x="1206501" y="911234"/>
                </a:lnTo>
                <a:lnTo>
                  <a:pt x="1215073" y="915363"/>
                </a:lnTo>
                <a:lnTo>
                  <a:pt x="1223646" y="919174"/>
                </a:lnTo>
                <a:lnTo>
                  <a:pt x="1232218" y="923302"/>
                </a:lnTo>
                <a:lnTo>
                  <a:pt x="1240156" y="927749"/>
                </a:lnTo>
                <a:lnTo>
                  <a:pt x="1248411" y="932512"/>
                </a:lnTo>
                <a:lnTo>
                  <a:pt x="1256348" y="937276"/>
                </a:lnTo>
                <a:lnTo>
                  <a:pt x="1264286" y="942358"/>
                </a:lnTo>
                <a:lnTo>
                  <a:pt x="1271906" y="947439"/>
                </a:lnTo>
                <a:lnTo>
                  <a:pt x="1279843" y="952520"/>
                </a:lnTo>
                <a:lnTo>
                  <a:pt x="1287146" y="957919"/>
                </a:lnTo>
                <a:lnTo>
                  <a:pt x="1294448" y="963636"/>
                </a:lnTo>
                <a:lnTo>
                  <a:pt x="1301751" y="969670"/>
                </a:lnTo>
                <a:lnTo>
                  <a:pt x="1308736" y="975387"/>
                </a:lnTo>
                <a:lnTo>
                  <a:pt x="1315721" y="981421"/>
                </a:lnTo>
                <a:lnTo>
                  <a:pt x="1322071" y="988090"/>
                </a:lnTo>
                <a:lnTo>
                  <a:pt x="1329056" y="994442"/>
                </a:lnTo>
                <a:lnTo>
                  <a:pt x="1335406" y="1001111"/>
                </a:lnTo>
                <a:lnTo>
                  <a:pt x="1341438" y="1007463"/>
                </a:lnTo>
                <a:lnTo>
                  <a:pt x="1347471" y="1014768"/>
                </a:lnTo>
                <a:lnTo>
                  <a:pt x="1353186" y="1021437"/>
                </a:lnTo>
                <a:lnTo>
                  <a:pt x="1358901" y="1028424"/>
                </a:lnTo>
                <a:lnTo>
                  <a:pt x="1364298" y="1036046"/>
                </a:lnTo>
                <a:lnTo>
                  <a:pt x="1369696" y="1043033"/>
                </a:lnTo>
                <a:lnTo>
                  <a:pt x="1374458" y="1050655"/>
                </a:lnTo>
                <a:lnTo>
                  <a:pt x="1379221" y="1058595"/>
                </a:lnTo>
                <a:lnTo>
                  <a:pt x="1383666" y="1065900"/>
                </a:lnTo>
                <a:lnTo>
                  <a:pt x="1388428" y="1073839"/>
                </a:lnTo>
                <a:lnTo>
                  <a:pt x="1392238" y="1082097"/>
                </a:lnTo>
                <a:lnTo>
                  <a:pt x="1396366" y="1090036"/>
                </a:lnTo>
                <a:lnTo>
                  <a:pt x="1399858" y="1098294"/>
                </a:lnTo>
                <a:lnTo>
                  <a:pt x="1403351" y="1106551"/>
                </a:lnTo>
                <a:lnTo>
                  <a:pt x="1406526" y="1114808"/>
                </a:lnTo>
                <a:lnTo>
                  <a:pt x="1409383" y="1123383"/>
                </a:lnTo>
                <a:lnTo>
                  <a:pt x="1412241" y="1131958"/>
                </a:lnTo>
                <a:lnTo>
                  <a:pt x="1414463" y="1140850"/>
                </a:lnTo>
                <a:lnTo>
                  <a:pt x="1417003" y="1149425"/>
                </a:lnTo>
                <a:lnTo>
                  <a:pt x="1418591" y="1158318"/>
                </a:lnTo>
                <a:lnTo>
                  <a:pt x="1420178" y="1167210"/>
                </a:lnTo>
                <a:lnTo>
                  <a:pt x="1421448" y="1176103"/>
                </a:lnTo>
                <a:lnTo>
                  <a:pt x="1422718" y="1185313"/>
                </a:lnTo>
                <a:lnTo>
                  <a:pt x="1423353" y="1194205"/>
                </a:lnTo>
                <a:lnTo>
                  <a:pt x="1423671" y="1203415"/>
                </a:lnTo>
                <a:lnTo>
                  <a:pt x="1423988" y="1212625"/>
                </a:lnTo>
                <a:lnTo>
                  <a:pt x="1423671" y="1222471"/>
                </a:lnTo>
                <a:lnTo>
                  <a:pt x="1423353" y="1231681"/>
                </a:lnTo>
                <a:lnTo>
                  <a:pt x="1422718" y="1240891"/>
                </a:lnTo>
                <a:lnTo>
                  <a:pt x="1421448" y="1250418"/>
                </a:lnTo>
                <a:lnTo>
                  <a:pt x="1368108" y="1641052"/>
                </a:lnTo>
                <a:lnTo>
                  <a:pt x="1364298" y="1660108"/>
                </a:lnTo>
                <a:lnTo>
                  <a:pt x="1359536" y="1679481"/>
                </a:lnTo>
                <a:lnTo>
                  <a:pt x="1354773" y="1697901"/>
                </a:lnTo>
                <a:lnTo>
                  <a:pt x="1349058" y="1716638"/>
                </a:lnTo>
                <a:lnTo>
                  <a:pt x="1342708" y="1735059"/>
                </a:lnTo>
                <a:lnTo>
                  <a:pt x="1336041" y="1752843"/>
                </a:lnTo>
                <a:lnTo>
                  <a:pt x="1329056" y="1770311"/>
                </a:lnTo>
                <a:lnTo>
                  <a:pt x="1321436" y="1787461"/>
                </a:lnTo>
                <a:lnTo>
                  <a:pt x="1313498" y="1804293"/>
                </a:lnTo>
                <a:lnTo>
                  <a:pt x="1305243" y="1820490"/>
                </a:lnTo>
                <a:lnTo>
                  <a:pt x="1295718" y="1836052"/>
                </a:lnTo>
                <a:lnTo>
                  <a:pt x="1286511" y="1851614"/>
                </a:lnTo>
                <a:lnTo>
                  <a:pt x="1276668" y="1866540"/>
                </a:lnTo>
                <a:lnTo>
                  <a:pt x="1265873" y="1880832"/>
                </a:lnTo>
                <a:lnTo>
                  <a:pt x="1255396" y="1894488"/>
                </a:lnTo>
                <a:lnTo>
                  <a:pt x="1243331" y="1907827"/>
                </a:lnTo>
                <a:lnTo>
                  <a:pt x="1231583" y="1920213"/>
                </a:lnTo>
                <a:lnTo>
                  <a:pt x="1219201" y="1932281"/>
                </a:lnTo>
                <a:lnTo>
                  <a:pt x="1206501" y="1943714"/>
                </a:lnTo>
                <a:lnTo>
                  <a:pt x="1193166" y="1954195"/>
                </a:lnTo>
                <a:lnTo>
                  <a:pt x="1186181" y="1959594"/>
                </a:lnTo>
                <a:lnTo>
                  <a:pt x="1179513" y="1964040"/>
                </a:lnTo>
                <a:lnTo>
                  <a:pt x="1172211" y="1968804"/>
                </a:lnTo>
                <a:lnTo>
                  <a:pt x="1165226" y="1973250"/>
                </a:lnTo>
                <a:lnTo>
                  <a:pt x="1157606" y="1977696"/>
                </a:lnTo>
                <a:lnTo>
                  <a:pt x="1150303" y="1981825"/>
                </a:lnTo>
                <a:lnTo>
                  <a:pt x="1142683" y="1985953"/>
                </a:lnTo>
                <a:lnTo>
                  <a:pt x="1134746" y="1989447"/>
                </a:lnTo>
                <a:lnTo>
                  <a:pt x="1127126" y="1992940"/>
                </a:lnTo>
                <a:lnTo>
                  <a:pt x="1119188" y="1996116"/>
                </a:lnTo>
                <a:lnTo>
                  <a:pt x="1110933" y="1999292"/>
                </a:lnTo>
                <a:lnTo>
                  <a:pt x="1102996" y="2002150"/>
                </a:lnTo>
                <a:lnTo>
                  <a:pt x="1094741" y="2005009"/>
                </a:lnTo>
                <a:lnTo>
                  <a:pt x="1086486" y="2007549"/>
                </a:lnTo>
                <a:lnTo>
                  <a:pt x="1077913" y="2009773"/>
                </a:lnTo>
                <a:lnTo>
                  <a:pt x="1069023" y="2011996"/>
                </a:lnTo>
                <a:lnTo>
                  <a:pt x="1060451" y="2013584"/>
                </a:lnTo>
                <a:lnTo>
                  <a:pt x="1051561" y="2015172"/>
                </a:lnTo>
                <a:lnTo>
                  <a:pt x="1042671" y="2016442"/>
                </a:lnTo>
                <a:lnTo>
                  <a:pt x="1033463" y="2017395"/>
                </a:lnTo>
                <a:lnTo>
                  <a:pt x="1023938" y="2018347"/>
                </a:lnTo>
                <a:lnTo>
                  <a:pt x="1014731" y="2018983"/>
                </a:lnTo>
                <a:lnTo>
                  <a:pt x="1005206" y="2019300"/>
                </a:lnTo>
                <a:lnTo>
                  <a:pt x="995681" y="2019300"/>
                </a:lnTo>
                <a:lnTo>
                  <a:pt x="428308" y="2019300"/>
                </a:lnTo>
                <a:lnTo>
                  <a:pt x="418465" y="2019300"/>
                </a:lnTo>
                <a:lnTo>
                  <a:pt x="409258" y="2018983"/>
                </a:lnTo>
                <a:lnTo>
                  <a:pt x="399733" y="2018347"/>
                </a:lnTo>
                <a:lnTo>
                  <a:pt x="390843" y="2017395"/>
                </a:lnTo>
                <a:lnTo>
                  <a:pt x="381635" y="2016442"/>
                </a:lnTo>
                <a:lnTo>
                  <a:pt x="372745" y="2015172"/>
                </a:lnTo>
                <a:lnTo>
                  <a:pt x="363855" y="2013584"/>
                </a:lnTo>
                <a:lnTo>
                  <a:pt x="354965" y="2011996"/>
                </a:lnTo>
                <a:lnTo>
                  <a:pt x="346393" y="2010090"/>
                </a:lnTo>
                <a:lnTo>
                  <a:pt x="337820" y="2007867"/>
                </a:lnTo>
                <a:lnTo>
                  <a:pt x="329247" y="2005326"/>
                </a:lnTo>
                <a:lnTo>
                  <a:pt x="320992" y="2002786"/>
                </a:lnTo>
                <a:lnTo>
                  <a:pt x="312737" y="2000245"/>
                </a:lnTo>
                <a:lnTo>
                  <a:pt x="304800" y="1996751"/>
                </a:lnTo>
                <a:lnTo>
                  <a:pt x="296862" y="1993576"/>
                </a:lnTo>
                <a:lnTo>
                  <a:pt x="288925" y="1990400"/>
                </a:lnTo>
                <a:lnTo>
                  <a:pt x="281305" y="1986906"/>
                </a:lnTo>
                <a:lnTo>
                  <a:pt x="274002" y="1983095"/>
                </a:lnTo>
                <a:lnTo>
                  <a:pt x="266382" y="1978966"/>
                </a:lnTo>
                <a:lnTo>
                  <a:pt x="259080" y="1974838"/>
                </a:lnTo>
                <a:lnTo>
                  <a:pt x="251777" y="1970392"/>
                </a:lnTo>
                <a:lnTo>
                  <a:pt x="244792" y="1965945"/>
                </a:lnTo>
                <a:lnTo>
                  <a:pt x="237490" y="1960864"/>
                </a:lnTo>
                <a:lnTo>
                  <a:pt x="230822" y="1956418"/>
                </a:lnTo>
                <a:lnTo>
                  <a:pt x="217805" y="1945937"/>
                </a:lnTo>
                <a:lnTo>
                  <a:pt x="204470" y="1934822"/>
                </a:lnTo>
                <a:lnTo>
                  <a:pt x="192405" y="1923071"/>
                </a:lnTo>
                <a:lnTo>
                  <a:pt x="180340" y="1910685"/>
                </a:lnTo>
                <a:lnTo>
                  <a:pt x="168910" y="1897981"/>
                </a:lnTo>
                <a:lnTo>
                  <a:pt x="157797" y="1884325"/>
                </a:lnTo>
                <a:lnTo>
                  <a:pt x="147637" y="1870351"/>
                </a:lnTo>
                <a:lnTo>
                  <a:pt x="137477" y="1855742"/>
                </a:lnTo>
                <a:lnTo>
                  <a:pt x="127952" y="1840498"/>
                </a:lnTo>
                <a:lnTo>
                  <a:pt x="119062" y="1825254"/>
                </a:lnTo>
                <a:lnTo>
                  <a:pt x="110490" y="1808739"/>
                </a:lnTo>
                <a:lnTo>
                  <a:pt x="102552" y="1792542"/>
                </a:lnTo>
                <a:lnTo>
                  <a:pt x="94932" y="1775710"/>
                </a:lnTo>
                <a:lnTo>
                  <a:pt x="87630" y="1758242"/>
                </a:lnTo>
                <a:lnTo>
                  <a:pt x="81280" y="1740458"/>
                </a:lnTo>
                <a:lnTo>
                  <a:pt x="75247" y="1722355"/>
                </a:lnTo>
                <a:lnTo>
                  <a:pt x="69532" y="1703935"/>
                </a:lnTo>
                <a:lnTo>
                  <a:pt x="64452" y="1685197"/>
                </a:lnTo>
                <a:lnTo>
                  <a:pt x="60007" y="1666142"/>
                </a:lnTo>
                <a:lnTo>
                  <a:pt x="55562" y="1647087"/>
                </a:lnTo>
                <a:lnTo>
                  <a:pt x="2540" y="1256453"/>
                </a:lnTo>
                <a:lnTo>
                  <a:pt x="1587" y="1246925"/>
                </a:lnTo>
                <a:lnTo>
                  <a:pt x="635" y="1237397"/>
                </a:lnTo>
                <a:lnTo>
                  <a:pt x="317" y="1227552"/>
                </a:lnTo>
                <a:lnTo>
                  <a:pt x="0" y="1218024"/>
                </a:lnTo>
                <a:lnTo>
                  <a:pt x="317" y="1208497"/>
                </a:lnTo>
                <a:lnTo>
                  <a:pt x="635" y="1199287"/>
                </a:lnTo>
                <a:lnTo>
                  <a:pt x="1587" y="1190077"/>
                </a:lnTo>
                <a:lnTo>
                  <a:pt x="2540" y="1180549"/>
                </a:lnTo>
                <a:lnTo>
                  <a:pt x="4127" y="1171339"/>
                </a:lnTo>
                <a:lnTo>
                  <a:pt x="5715" y="1162446"/>
                </a:lnTo>
                <a:lnTo>
                  <a:pt x="7620" y="1153554"/>
                </a:lnTo>
                <a:lnTo>
                  <a:pt x="9525" y="1144661"/>
                </a:lnTo>
                <a:lnTo>
                  <a:pt x="12065" y="1135769"/>
                </a:lnTo>
                <a:lnTo>
                  <a:pt x="14605" y="1126877"/>
                </a:lnTo>
                <a:lnTo>
                  <a:pt x="17780" y="1118302"/>
                </a:lnTo>
                <a:lnTo>
                  <a:pt x="20955" y="1109727"/>
                </a:lnTo>
                <a:lnTo>
                  <a:pt x="24130" y="1101152"/>
                </a:lnTo>
                <a:lnTo>
                  <a:pt x="28257" y="1092895"/>
                </a:lnTo>
                <a:lnTo>
                  <a:pt x="32067" y="1084955"/>
                </a:lnTo>
                <a:lnTo>
                  <a:pt x="36195" y="1076698"/>
                </a:lnTo>
                <a:lnTo>
                  <a:pt x="40322" y="1068758"/>
                </a:lnTo>
                <a:lnTo>
                  <a:pt x="45085" y="1060818"/>
                </a:lnTo>
                <a:lnTo>
                  <a:pt x="49847" y="1053196"/>
                </a:lnTo>
                <a:lnTo>
                  <a:pt x="54927" y="1045574"/>
                </a:lnTo>
                <a:lnTo>
                  <a:pt x="60007" y="1038269"/>
                </a:lnTo>
                <a:lnTo>
                  <a:pt x="65722" y="1030647"/>
                </a:lnTo>
                <a:lnTo>
                  <a:pt x="70802" y="1023660"/>
                </a:lnTo>
                <a:lnTo>
                  <a:pt x="77152" y="1016356"/>
                </a:lnTo>
                <a:lnTo>
                  <a:pt x="83185" y="1009369"/>
                </a:lnTo>
                <a:lnTo>
                  <a:pt x="89217" y="1002699"/>
                </a:lnTo>
                <a:lnTo>
                  <a:pt x="95567" y="995712"/>
                </a:lnTo>
                <a:lnTo>
                  <a:pt x="101917" y="989361"/>
                </a:lnTo>
                <a:lnTo>
                  <a:pt x="108585" y="983009"/>
                </a:lnTo>
                <a:lnTo>
                  <a:pt x="115570" y="976975"/>
                </a:lnTo>
                <a:lnTo>
                  <a:pt x="122555" y="970941"/>
                </a:lnTo>
                <a:lnTo>
                  <a:pt x="129857" y="964906"/>
                </a:lnTo>
                <a:lnTo>
                  <a:pt x="137160" y="959190"/>
                </a:lnTo>
                <a:lnTo>
                  <a:pt x="144780" y="953473"/>
                </a:lnTo>
                <a:lnTo>
                  <a:pt x="152082" y="948074"/>
                </a:lnTo>
                <a:lnTo>
                  <a:pt x="160020" y="942993"/>
                </a:lnTo>
                <a:lnTo>
                  <a:pt x="167957" y="937911"/>
                </a:lnTo>
                <a:lnTo>
                  <a:pt x="175895" y="933148"/>
                </a:lnTo>
                <a:lnTo>
                  <a:pt x="183832" y="928384"/>
                </a:lnTo>
                <a:lnTo>
                  <a:pt x="192405" y="923937"/>
                </a:lnTo>
                <a:lnTo>
                  <a:pt x="200660" y="919491"/>
                </a:lnTo>
                <a:lnTo>
                  <a:pt x="209232" y="915680"/>
                </a:lnTo>
                <a:lnTo>
                  <a:pt x="217805" y="911552"/>
                </a:lnTo>
                <a:lnTo>
                  <a:pt x="226377" y="907740"/>
                </a:lnTo>
                <a:lnTo>
                  <a:pt x="235267" y="904247"/>
                </a:lnTo>
                <a:lnTo>
                  <a:pt x="244157" y="901071"/>
                </a:lnTo>
                <a:lnTo>
                  <a:pt x="253047" y="897895"/>
                </a:lnTo>
                <a:lnTo>
                  <a:pt x="261937" y="895037"/>
                </a:lnTo>
                <a:lnTo>
                  <a:pt x="271145" y="892496"/>
                </a:lnTo>
                <a:lnTo>
                  <a:pt x="280352" y="889955"/>
                </a:lnTo>
                <a:lnTo>
                  <a:pt x="289560" y="887415"/>
                </a:lnTo>
                <a:lnTo>
                  <a:pt x="298767" y="885827"/>
                </a:lnTo>
                <a:lnTo>
                  <a:pt x="308292" y="883921"/>
                </a:lnTo>
                <a:lnTo>
                  <a:pt x="317817" y="882016"/>
                </a:lnTo>
                <a:lnTo>
                  <a:pt x="327025" y="881063"/>
                </a:lnTo>
                <a:lnTo>
                  <a:pt x="336550" y="879475"/>
                </a:lnTo>
                <a:lnTo>
                  <a:pt x="346393" y="878840"/>
                </a:lnTo>
                <a:lnTo>
                  <a:pt x="355918" y="878205"/>
                </a:lnTo>
                <a:lnTo>
                  <a:pt x="365125" y="877887"/>
                </a:lnTo>
                <a:close/>
                <a:moveTo>
                  <a:pt x="701993" y="0"/>
                </a:moveTo>
                <a:lnTo>
                  <a:pt x="712153" y="0"/>
                </a:lnTo>
                <a:lnTo>
                  <a:pt x="721678" y="0"/>
                </a:lnTo>
                <a:lnTo>
                  <a:pt x="731203" y="318"/>
                </a:lnTo>
                <a:lnTo>
                  <a:pt x="741045" y="953"/>
                </a:lnTo>
                <a:lnTo>
                  <a:pt x="750570" y="1588"/>
                </a:lnTo>
                <a:lnTo>
                  <a:pt x="760095" y="2858"/>
                </a:lnTo>
                <a:lnTo>
                  <a:pt x="769620" y="4128"/>
                </a:lnTo>
                <a:lnTo>
                  <a:pt x="779145" y="6033"/>
                </a:lnTo>
                <a:lnTo>
                  <a:pt x="788353" y="7620"/>
                </a:lnTo>
                <a:lnTo>
                  <a:pt x="797560" y="9525"/>
                </a:lnTo>
                <a:lnTo>
                  <a:pt x="806450" y="11748"/>
                </a:lnTo>
                <a:lnTo>
                  <a:pt x="815658" y="14288"/>
                </a:lnTo>
                <a:lnTo>
                  <a:pt x="824548" y="17145"/>
                </a:lnTo>
                <a:lnTo>
                  <a:pt x="833438" y="19685"/>
                </a:lnTo>
                <a:lnTo>
                  <a:pt x="842010" y="22543"/>
                </a:lnTo>
                <a:lnTo>
                  <a:pt x="850900" y="26353"/>
                </a:lnTo>
                <a:lnTo>
                  <a:pt x="859473" y="29528"/>
                </a:lnTo>
                <a:lnTo>
                  <a:pt x="867728" y="33338"/>
                </a:lnTo>
                <a:lnTo>
                  <a:pt x="876301" y="37148"/>
                </a:lnTo>
                <a:lnTo>
                  <a:pt x="884556" y="41275"/>
                </a:lnTo>
                <a:lnTo>
                  <a:pt x="892493" y="45403"/>
                </a:lnTo>
                <a:lnTo>
                  <a:pt x="900431" y="50165"/>
                </a:lnTo>
                <a:lnTo>
                  <a:pt x="908368" y="54610"/>
                </a:lnTo>
                <a:lnTo>
                  <a:pt x="916306" y="59373"/>
                </a:lnTo>
                <a:lnTo>
                  <a:pt x="923608" y="64453"/>
                </a:lnTo>
                <a:lnTo>
                  <a:pt x="931228" y="69850"/>
                </a:lnTo>
                <a:lnTo>
                  <a:pt x="938531" y="74930"/>
                </a:lnTo>
                <a:lnTo>
                  <a:pt x="945833" y="80645"/>
                </a:lnTo>
                <a:lnTo>
                  <a:pt x="952818" y="86360"/>
                </a:lnTo>
                <a:lnTo>
                  <a:pt x="960121" y="92075"/>
                </a:lnTo>
                <a:lnTo>
                  <a:pt x="966788" y="98108"/>
                </a:lnTo>
                <a:lnTo>
                  <a:pt x="973138" y="104140"/>
                </a:lnTo>
                <a:lnTo>
                  <a:pt x="979806" y="110808"/>
                </a:lnTo>
                <a:lnTo>
                  <a:pt x="985838" y="117475"/>
                </a:lnTo>
                <a:lnTo>
                  <a:pt x="992506" y="123825"/>
                </a:lnTo>
                <a:lnTo>
                  <a:pt x="998538" y="130493"/>
                </a:lnTo>
                <a:lnTo>
                  <a:pt x="1004253" y="137795"/>
                </a:lnTo>
                <a:lnTo>
                  <a:pt x="1009968" y="144780"/>
                </a:lnTo>
                <a:lnTo>
                  <a:pt x="1015683" y="152083"/>
                </a:lnTo>
                <a:lnTo>
                  <a:pt x="1020763" y="159385"/>
                </a:lnTo>
                <a:lnTo>
                  <a:pt x="1025843" y="167005"/>
                </a:lnTo>
                <a:lnTo>
                  <a:pt x="1030923" y="174308"/>
                </a:lnTo>
                <a:lnTo>
                  <a:pt x="1035686" y="182245"/>
                </a:lnTo>
                <a:lnTo>
                  <a:pt x="1040448" y="190183"/>
                </a:lnTo>
                <a:lnTo>
                  <a:pt x="1045211" y="197803"/>
                </a:lnTo>
                <a:lnTo>
                  <a:pt x="1049338" y="206058"/>
                </a:lnTo>
                <a:lnTo>
                  <a:pt x="1053148" y="214313"/>
                </a:lnTo>
                <a:lnTo>
                  <a:pt x="1057276" y="222568"/>
                </a:lnTo>
                <a:lnTo>
                  <a:pt x="1060768" y="231140"/>
                </a:lnTo>
                <a:lnTo>
                  <a:pt x="1064261" y="239713"/>
                </a:lnTo>
                <a:lnTo>
                  <a:pt x="1067436" y="248285"/>
                </a:lnTo>
                <a:lnTo>
                  <a:pt x="1070611" y="257175"/>
                </a:lnTo>
                <a:lnTo>
                  <a:pt x="1073468" y="266065"/>
                </a:lnTo>
                <a:lnTo>
                  <a:pt x="1076326" y="274955"/>
                </a:lnTo>
                <a:lnTo>
                  <a:pt x="1078548" y="283845"/>
                </a:lnTo>
                <a:lnTo>
                  <a:pt x="1081088" y="293053"/>
                </a:lnTo>
                <a:lnTo>
                  <a:pt x="1082993" y="302260"/>
                </a:lnTo>
                <a:lnTo>
                  <a:pt x="1084581" y="311468"/>
                </a:lnTo>
                <a:lnTo>
                  <a:pt x="1086486" y="320675"/>
                </a:lnTo>
                <a:lnTo>
                  <a:pt x="1087438" y="330518"/>
                </a:lnTo>
                <a:lnTo>
                  <a:pt x="1088708" y="339725"/>
                </a:lnTo>
                <a:lnTo>
                  <a:pt x="1089661" y="349250"/>
                </a:lnTo>
                <a:lnTo>
                  <a:pt x="1089978" y="358775"/>
                </a:lnTo>
                <a:lnTo>
                  <a:pt x="1090296" y="368618"/>
                </a:lnTo>
                <a:lnTo>
                  <a:pt x="1090613" y="378460"/>
                </a:lnTo>
                <a:lnTo>
                  <a:pt x="1090296" y="387985"/>
                </a:lnTo>
                <a:lnTo>
                  <a:pt x="1089978" y="398145"/>
                </a:lnTo>
                <a:lnTo>
                  <a:pt x="1089661" y="407670"/>
                </a:lnTo>
                <a:lnTo>
                  <a:pt x="1088708" y="417195"/>
                </a:lnTo>
                <a:lnTo>
                  <a:pt x="1087438" y="426720"/>
                </a:lnTo>
                <a:lnTo>
                  <a:pt x="1086486" y="436245"/>
                </a:lnTo>
                <a:lnTo>
                  <a:pt x="1084581" y="445453"/>
                </a:lnTo>
                <a:lnTo>
                  <a:pt x="1082993" y="454660"/>
                </a:lnTo>
                <a:lnTo>
                  <a:pt x="1081088" y="463868"/>
                </a:lnTo>
                <a:lnTo>
                  <a:pt x="1078548" y="473393"/>
                </a:lnTo>
                <a:lnTo>
                  <a:pt x="1076326" y="482283"/>
                </a:lnTo>
                <a:lnTo>
                  <a:pt x="1073468" y="491173"/>
                </a:lnTo>
                <a:lnTo>
                  <a:pt x="1070611" y="500063"/>
                </a:lnTo>
                <a:lnTo>
                  <a:pt x="1067436" y="508953"/>
                </a:lnTo>
                <a:lnTo>
                  <a:pt x="1064261" y="517525"/>
                </a:lnTo>
                <a:lnTo>
                  <a:pt x="1060768" y="526098"/>
                </a:lnTo>
                <a:lnTo>
                  <a:pt x="1057276" y="534036"/>
                </a:lnTo>
                <a:lnTo>
                  <a:pt x="1053148" y="542608"/>
                </a:lnTo>
                <a:lnTo>
                  <a:pt x="1049338" y="550863"/>
                </a:lnTo>
                <a:lnTo>
                  <a:pt x="1045211" y="559118"/>
                </a:lnTo>
                <a:lnTo>
                  <a:pt x="1040448" y="567056"/>
                </a:lnTo>
                <a:lnTo>
                  <a:pt x="1035686" y="574676"/>
                </a:lnTo>
                <a:lnTo>
                  <a:pt x="1030923" y="582613"/>
                </a:lnTo>
                <a:lnTo>
                  <a:pt x="1025843" y="589916"/>
                </a:lnTo>
                <a:lnTo>
                  <a:pt x="1020763" y="597536"/>
                </a:lnTo>
                <a:lnTo>
                  <a:pt x="1015683" y="605156"/>
                </a:lnTo>
                <a:lnTo>
                  <a:pt x="1009968" y="612141"/>
                </a:lnTo>
                <a:lnTo>
                  <a:pt x="1004253" y="619126"/>
                </a:lnTo>
                <a:lnTo>
                  <a:pt x="998538" y="626428"/>
                </a:lnTo>
                <a:lnTo>
                  <a:pt x="992506" y="633096"/>
                </a:lnTo>
                <a:lnTo>
                  <a:pt x="985838" y="640081"/>
                </a:lnTo>
                <a:lnTo>
                  <a:pt x="979806" y="646431"/>
                </a:lnTo>
                <a:lnTo>
                  <a:pt x="973138" y="652781"/>
                </a:lnTo>
                <a:lnTo>
                  <a:pt x="966788" y="658813"/>
                </a:lnTo>
                <a:lnTo>
                  <a:pt x="960121" y="664846"/>
                </a:lnTo>
                <a:lnTo>
                  <a:pt x="952818" y="670561"/>
                </a:lnTo>
                <a:lnTo>
                  <a:pt x="945833" y="676276"/>
                </a:lnTo>
                <a:lnTo>
                  <a:pt x="938531" y="681991"/>
                </a:lnTo>
                <a:lnTo>
                  <a:pt x="931228" y="687388"/>
                </a:lnTo>
                <a:lnTo>
                  <a:pt x="923608" y="692786"/>
                </a:lnTo>
                <a:lnTo>
                  <a:pt x="916306" y="697548"/>
                </a:lnTo>
                <a:lnTo>
                  <a:pt x="908368" y="702311"/>
                </a:lnTo>
                <a:lnTo>
                  <a:pt x="900431" y="706756"/>
                </a:lnTo>
                <a:lnTo>
                  <a:pt x="892493" y="711518"/>
                </a:lnTo>
                <a:lnTo>
                  <a:pt x="884556" y="715646"/>
                </a:lnTo>
                <a:lnTo>
                  <a:pt x="876301" y="719773"/>
                </a:lnTo>
                <a:lnTo>
                  <a:pt x="867728" y="723583"/>
                </a:lnTo>
                <a:lnTo>
                  <a:pt x="859473" y="727393"/>
                </a:lnTo>
                <a:lnTo>
                  <a:pt x="850900" y="730886"/>
                </a:lnTo>
                <a:lnTo>
                  <a:pt x="842010" y="734378"/>
                </a:lnTo>
                <a:lnTo>
                  <a:pt x="833438" y="737236"/>
                </a:lnTo>
                <a:lnTo>
                  <a:pt x="824548" y="740093"/>
                </a:lnTo>
                <a:lnTo>
                  <a:pt x="815658" y="742951"/>
                </a:lnTo>
                <a:lnTo>
                  <a:pt x="806450" y="745491"/>
                </a:lnTo>
                <a:lnTo>
                  <a:pt x="797560" y="747396"/>
                </a:lnTo>
                <a:lnTo>
                  <a:pt x="788353" y="749618"/>
                </a:lnTo>
                <a:lnTo>
                  <a:pt x="779145" y="751523"/>
                </a:lnTo>
                <a:lnTo>
                  <a:pt x="769620" y="752793"/>
                </a:lnTo>
                <a:lnTo>
                  <a:pt x="760095" y="754381"/>
                </a:lnTo>
                <a:lnTo>
                  <a:pt x="750570" y="755333"/>
                </a:lnTo>
                <a:lnTo>
                  <a:pt x="741045" y="755968"/>
                </a:lnTo>
                <a:lnTo>
                  <a:pt x="731203" y="756603"/>
                </a:lnTo>
                <a:lnTo>
                  <a:pt x="721678" y="757238"/>
                </a:lnTo>
                <a:lnTo>
                  <a:pt x="712153" y="757238"/>
                </a:lnTo>
                <a:lnTo>
                  <a:pt x="701993" y="757238"/>
                </a:lnTo>
                <a:lnTo>
                  <a:pt x="692468" y="756603"/>
                </a:lnTo>
                <a:lnTo>
                  <a:pt x="682943" y="755968"/>
                </a:lnTo>
                <a:lnTo>
                  <a:pt x="673100" y="755333"/>
                </a:lnTo>
                <a:lnTo>
                  <a:pt x="663575" y="754381"/>
                </a:lnTo>
                <a:lnTo>
                  <a:pt x="654368" y="752793"/>
                </a:lnTo>
                <a:lnTo>
                  <a:pt x="644843" y="751523"/>
                </a:lnTo>
                <a:lnTo>
                  <a:pt x="635635" y="749618"/>
                </a:lnTo>
                <a:lnTo>
                  <a:pt x="626428" y="747396"/>
                </a:lnTo>
                <a:lnTo>
                  <a:pt x="617220" y="745491"/>
                </a:lnTo>
                <a:lnTo>
                  <a:pt x="608330" y="742951"/>
                </a:lnTo>
                <a:lnTo>
                  <a:pt x="599440" y="740093"/>
                </a:lnTo>
                <a:lnTo>
                  <a:pt x="590550" y="737236"/>
                </a:lnTo>
                <a:lnTo>
                  <a:pt x="581660" y="734378"/>
                </a:lnTo>
                <a:lnTo>
                  <a:pt x="573088" y="730886"/>
                </a:lnTo>
                <a:lnTo>
                  <a:pt x="564515" y="727393"/>
                </a:lnTo>
                <a:lnTo>
                  <a:pt x="555943" y="723583"/>
                </a:lnTo>
                <a:lnTo>
                  <a:pt x="548005" y="719773"/>
                </a:lnTo>
                <a:lnTo>
                  <a:pt x="539750" y="715646"/>
                </a:lnTo>
                <a:lnTo>
                  <a:pt x="531495" y="711518"/>
                </a:lnTo>
                <a:lnTo>
                  <a:pt x="523558" y="706756"/>
                </a:lnTo>
                <a:lnTo>
                  <a:pt x="515303" y="702311"/>
                </a:lnTo>
                <a:lnTo>
                  <a:pt x="508000" y="697548"/>
                </a:lnTo>
                <a:lnTo>
                  <a:pt x="500063" y="692786"/>
                </a:lnTo>
                <a:lnTo>
                  <a:pt x="492760" y="687388"/>
                </a:lnTo>
                <a:lnTo>
                  <a:pt x="485458" y="681991"/>
                </a:lnTo>
                <a:lnTo>
                  <a:pt x="478155" y="676276"/>
                </a:lnTo>
                <a:lnTo>
                  <a:pt x="470853" y="670561"/>
                </a:lnTo>
                <a:lnTo>
                  <a:pt x="464185" y="664846"/>
                </a:lnTo>
                <a:lnTo>
                  <a:pt x="457518" y="658813"/>
                </a:lnTo>
                <a:lnTo>
                  <a:pt x="450533" y="652781"/>
                </a:lnTo>
                <a:lnTo>
                  <a:pt x="444183" y="646431"/>
                </a:lnTo>
                <a:lnTo>
                  <a:pt x="437833" y="640081"/>
                </a:lnTo>
                <a:lnTo>
                  <a:pt x="431800" y="633096"/>
                </a:lnTo>
                <a:lnTo>
                  <a:pt x="425768" y="626428"/>
                </a:lnTo>
                <a:lnTo>
                  <a:pt x="419735" y="619126"/>
                </a:lnTo>
                <a:lnTo>
                  <a:pt x="414020" y="612141"/>
                </a:lnTo>
                <a:lnTo>
                  <a:pt x="408623" y="605156"/>
                </a:lnTo>
                <a:lnTo>
                  <a:pt x="403225" y="597536"/>
                </a:lnTo>
                <a:lnTo>
                  <a:pt x="397828" y="589916"/>
                </a:lnTo>
                <a:lnTo>
                  <a:pt x="393065" y="582613"/>
                </a:lnTo>
                <a:lnTo>
                  <a:pt x="388303" y="574676"/>
                </a:lnTo>
                <a:lnTo>
                  <a:pt x="383540" y="567056"/>
                </a:lnTo>
                <a:lnTo>
                  <a:pt x="379095" y="559118"/>
                </a:lnTo>
                <a:lnTo>
                  <a:pt x="374650" y="550863"/>
                </a:lnTo>
                <a:lnTo>
                  <a:pt x="370840" y="542608"/>
                </a:lnTo>
                <a:lnTo>
                  <a:pt x="367030" y="534036"/>
                </a:lnTo>
                <a:lnTo>
                  <a:pt x="362903" y="526098"/>
                </a:lnTo>
                <a:lnTo>
                  <a:pt x="359410" y="517525"/>
                </a:lnTo>
                <a:lnTo>
                  <a:pt x="356235" y="508953"/>
                </a:lnTo>
                <a:lnTo>
                  <a:pt x="353378" y="500063"/>
                </a:lnTo>
                <a:lnTo>
                  <a:pt x="350520" y="491173"/>
                </a:lnTo>
                <a:lnTo>
                  <a:pt x="347663" y="482283"/>
                </a:lnTo>
                <a:lnTo>
                  <a:pt x="345123" y="473393"/>
                </a:lnTo>
                <a:lnTo>
                  <a:pt x="343218" y="463868"/>
                </a:lnTo>
                <a:lnTo>
                  <a:pt x="340995" y="454660"/>
                </a:lnTo>
                <a:lnTo>
                  <a:pt x="339090" y="445453"/>
                </a:lnTo>
                <a:lnTo>
                  <a:pt x="337820" y="436245"/>
                </a:lnTo>
                <a:lnTo>
                  <a:pt x="336233" y="426720"/>
                </a:lnTo>
                <a:lnTo>
                  <a:pt x="335280" y="417195"/>
                </a:lnTo>
                <a:lnTo>
                  <a:pt x="334645" y="407670"/>
                </a:lnTo>
                <a:lnTo>
                  <a:pt x="333693" y="398145"/>
                </a:lnTo>
                <a:lnTo>
                  <a:pt x="333375" y="387985"/>
                </a:lnTo>
                <a:lnTo>
                  <a:pt x="333375" y="378460"/>
                </a:lnTo>
                <a:lnTo>
                  <a:pt x="333375" y="368618"/>
                </a:lnTo>
                <a:lnTo>
                  <a:pt x="333693" y="358775"/>
                </a:lnTo>
                <a:lnTo>
                  <a:pt x="334645" y="349250"/>
                </a:lnTo>
                <a:lnTo>
                  <a:pt x="335280" y="339725"/>
                </a:lnTo>
                <a:lnTo>
                  <a:pt x="336233" y="330518"/>
                </a:lnTo>
                <a:lnTo>
                  <a:pt x="337820" y="320675"/>
                </a:lnTo>
                <a:lnTo>
                  <a:pt x="339090" y="311468"/>
                </a:lnTo>
                <a:lnTo>
                  <a:pt x="340995" y="302260"/>
                </a:lnTo>
                <a:lnTo>
                  <a:pt x="343218" y="293053"/>
                </a:lnTo>
                <a:lnTo>
                  <a:pt x="345123" y="283845"/>
                </a:lnTo>
                <a:lnTo>
                  <a:pt x="347663" y="274955"/>
                </a:lnTo>
                <a:lnTo>
                  <a:pt x="350520" y="266065"/>
                </a:lnTo>
                <a:lnTo>
                  <a:pt x="353378" y="257175"/>
                </a:lnTo>
                <a:lnTo>
                  <a:pt x="356235" y="248285"/>
                </a:lnTo>
                <a:lnTo>
                  <a:pt x="359410" y="239713"/>
                </a:lnTo>
                <a:lnTo>
                  <a:pt x="362903" y="231140"/>
                </a:lnTo>
                <a:lnTo>
                  <a:pt x="367030" y="222568"/>
                </a:lnTo>
                <a:lnTo>
                  <a:pt x="370840" y="214313"/>
                </a:lnTo>
                <a:lnTo>
                  <a:pt x="374650" y="206058"/>
                </a:lnTo>
                <a:lnTo>
                  <a:pt x="379095" y="197803"/>
                </a:lnTo>
                <a:lnTo>
                  <a:pt x="383540" y="190183"/>
                </a:lnTo>
                <a:lnTo>
                  <a:pt x="388303" y="182245"/>
                </a:lnTo>
                <a:lnTo>
                  <a:pt x="393065" y="174308"/>
                </a:lnTo>
                <a:lnTo>
                  <a:pt x="397828" y="167005"/>
                </a:lnTo>
                <a:lnTo>
                  <a:pt x="403225" y="159385"/>
                </a:lnTo>
                <a:lnTo>
                  <a:pt x="408623" y="152083"/>
                </a:lnTo>
                <a:lnTo>
                  <a:pt x="414020" y="144780"/>
                </a:lnTo>
                <a:lnTo>
                  <a:pt x="419735" y="137795"/>
                </a:lnTo>
                <a:lnTo>
                  <a:pt x="425768" y="130493"/>
                </a:lnTo>
                <a:lnTo>
                  <a:pt x="431800" y="123825"/>
                </a:lnTo>
                <a:lnTo>
                  <a:pt x="437833" y="117475"/>
                </a:lnTo>
                <a:lnTo>
                  <a:pt x="444183" y="110808"/>
                </a:lnTo>
                <a:lnTo>
                  <a:pt x="450533" y="104140"/>
                </a:lnTo>
                <a:lnTo>
                  <a:pt x="457518" y="98108"/>
                </a:lnTo>
                <a:lnTo>
                  <a:pt x="464185" y="92075"/>
                </a:lnTo>
                <a:lnTo>
                  <a:pt x="470853" y="86360"/>
                </a:lnTo>
                <a:lnTo>
                  <a:pt x="478155" y="80645"/>
                </a:lnTo>
                <a:lnTo>
                  <a:pt x="485458" y="74930"/>
                </a:lnTo>
                <a:lnTo>
                  <a:pt x="492760" y="69850"/>
                </a:lnTo>
                <a:lnTo>
                  <a:pt x="500063" y="64453"/>
                </a:lnTo>
                <a:lnTo>
                  <a:pt x="508000" y="59373"/>
                </a:lnTo>
                <a:lnTo>
                  <a:pt x="515303" y="54610"/>
                </a:lnTo>
                <a:lnTo>
                  <a:pt x="523558" y="50165"/>
                </a:lnTo>
                <a:lnTo>
                  <a:pt x="531495" y="45403"/>
                </a:lnTo>
                <a:lnTo>
                  <a:pt x="539750" y="41275"/>
                </a:lnTo>
                <a:lnTo>
                  <a:pt x="548005" y="37148"/>
                </a:lnTo>
                <a:lnTo>
                  <a:pt x="555943" y="33338"/>
                </a:lnTo>
                <a:lnTo>
                  <a:pt x="564515" y="29528"/>
                </a:lnTo>
                <a:lnTo>
                  <a:pt x="573088" y="26353"/>
                </a:lnTo>
                <a:lnTo>
                  <a:pt x="581660" y="22543"/>
                </a:lnTo>
                <a:lnTo>
                  <a:pt x="590550" y="19685"/>
                </a:lnTo>
                <a:lnTo>
                  <a:pt x="599440" y="17145"/>
                </a:lnTo>
                <a:lnTo>
                  <a:pt x="608330" y="14288"/>
                </a:lnTo>
                <a:lnTo>
                  <a:pt x="617220" y="11748"/>
                </a:lnTo>
                <a:lnTo>
                  <a:pt x="626428" y="9525"/>
                </a:lnTo>
                <a:lnTo>
                  <a:pt x="635635" y="7620"/>
                </a:lnTo>
                <a:lnTo>
                  <a:pt x="644843" y="6033"/>
                </a:lnTo>
                <a:lnTo>
                  <a:pt x="654368" y="4128"/>
                </a:lnTo>
                <a:lnTo>
                  <a:pt x="663575" y="2858"/>
                </a:lnTo>
                <a:lnTo>
                  <a:pt x="673100" y="1588"/>
                </a:lnTo>
                <a:lnTo>
                  <a:pt x="682943" y="953"/>
                </a:lnTo>
                <a:lnTo>
                  <a:pt x="692468" y="318"/>
                </a:lnTo>
                <a:lnTo>
                  <a:pt x="701993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16" name="KSO_Shape"/>
          <p:cNvSpPr/>
          <p:nvPr/>
        </p:nvSpPr>
        <p:spPr bwMode="auto">
          <a:xfrm>
            <a:off x="4559032" y="3663370"/>
            <a:ext cx="293854" cy="416815"/>
          </a:xfrm>
          <a:custGeom>
            <a:avLst/>
            <a:gdLst>
              <a:gd name="T0" fmla="*/ 235585 w 1423988"/>
              <a:gd name="T1" fmla="*/ 1122113 h 2019300"/>
              <a:gd name="T2" fmla="*/ 155575 w 1423988"/>
              <a:gd name="T3" fmla="*/ 1202145 h 2019300"/>
              <a:gd name="T4" fmla="*/ 123190 w 1423988"/>
              <a:gd name="T5" fmla="*/ 1313619 h 2019300"/>
              <a:gd name="T6" fmla="*/ 161290 w 1423988"/>
              <a:gd name="T7" fmla="*/ 1358081 h 2019300"/>
              <a:gd name="T8" fmla="*/ 238125 w 1423988"/>
              <a:gd name="T9" fmla="*/ 1440972 h 2019300"/>
              <a:gd name="T10" fmla="*/ 352108 w 1423988"/>
              <a:gd name="T11" fmla="*/ 1468284 h 2019300"/>
              <a:gd name="T12" fmla="*/ 393383 w 1423988"/>
              <a:gd name="T13" fmla="*/ 1424775 h 2019300"/>
              <a:gd name="T14" fmla="*/ 479108 w 1423988"/>
              <a:gd name="T15" fmla="*/ 1351094 h 2019300"/>
              <a:gd name="T16" fmla="*/ 500380 w 1423988"/>
              <a:gd name="T17" fmla="*/ 1234857 h 2019300"/>
              <a:gd name="T18" fmla="*/ 452438 w 1423988"/>
              <a:gd name="T19" fmla="*/ 1197381 h 2019300"/>
              <a:gd name="T20" fmla="*/ 381318 w 1423988"/>
              <a:gd name="T21" fmla="*/ 1108139 h 2019300"/>
              <a:gd name="T22" fmla="*/ 374968 w 1423988"/>
              <a:gd name="T23" fmla="*/ 878205 h 2019300"/>
              <a:gd name="T24" fmla="*/ 634683 w 1423988"/>
              <a:gd name="T25" fmla="*/ 1018261 h 2019300"/>
              <a:gd name="T26" fmla="*/ 595630 w 1423988"/>
              <a:gd name="T27" fmla="*/ 1343154 h 2019300"/>
              <a:gd name="T28" fmla="*/ 573723 w 1423988"/>
              <a:gd name="T29" fmla="*/ 1632160 h 2019300"/>
              <a:gd name="T30" fmla="*/ 622935 w 1423988"/>
              <a:gd name="T31" fmla="*/ 1801752 h 2019300"/>
              <a:gd name="T32" fmla="*/ 682943 w 1423988"/>
              <a:gd name="T33" fmla="*/ 1884008 h 2019300"/>
              <a:gd name="T34" fmla="*/ 730885 w 1423988"/>
              <a:gd name="T35" fmla="*/ 1884643 h 2019300"/>
              <a:gd name="T36" fmla="*/ 795020 w 1423988"/>
              <a:gd name="T37" fmla="*/ 1802705 h 2019300"/>
              <a:gd name="T38" fmla="*/ 850900 w 1423988"/>
              <a:gd name="T39" fmla="*/ 1632477 h 2019300"/>
              <a:gd name="T40" fmla="*/ 840423 w 1423988"/>
              <a:gd name="T41" fmla="*/ 1343472 h 2019300"/>
              <a:gd name="T42" fmla="*/ 815975 w 1423988"/>
              <a:gd name="T43" fmla="*/ 1010004 h 2019300"/>
              <a:gd name="T44" fmla="*/ 844868 w 1423988"/>
              <a:gd name="T45" fmla="*/ 914410 h 2019300"/>
              <a:gd name="T46" fmla="*/ 1116013 w 1423988"/>
              <a:gd name="T47" fmla="*/ 883921 h 2019300"/>
              <a:gd name="T48" fmla="*/ 1223646 w 1423988"/>
              <a:gd name="T49" fmla="*/ 919174 h 2019300"/>
              <a:gd name="T50" fmla="*/ 1315721 w 1423988"/>
              <a:gd name="T51" fmla="*/ 981421 h 2019300"/>
              <a:gd name="T52" fmla="*/ 1383666 w 1423988"/>
              <a:gd name="T53" fmla="*/ 1065900 h 2019300"/>
              <a:gd name="T54" fmla="*/ 1420178 w 1423988"/>
              <a:gd name="T55" fmla="*/ 1167210 h 2019300"/>
              <a:gd name="T56" fmla="*/ 1359536 w 1423988"/>
              <a:gd name="T57" fmla="*/ 1679481 h 2019300"/>
              <a:gd name="T58" fmla="*/ 1265873 w 1423988"/>
              <a:gd name="T59" fmla="*/ 1880832 h 2019300"/>
              <a:gd name="T60" fmla="*/ 1150303 w 1423988"/>
              <a:gd name="T61" fmla="*/ 1981825 h 2019300"/>
              <a:gd name="T62" fmla="*/ 1051561 w 1423988"/>
              <a:gd name="T63" fmla="*/ 2015172 h 2019300"/>
              <a:gd name="T64" fmla="*/ 381635 w 1423988"/>
              <a:gd name="T65" fmla="*/ 2016442 h 2019300"/>
              <a:gd name="T66" fmla="*/ 281305 w 1423988"/>
              <a:gd name="T67" fmla="*/ 1986906 h 2019300"/>
              <a:gd name="T68" fmla="*/ 168910 w 1423988"/>
              <a:gd name="T69" fmla="*/ 1897981 h 2019300"/>
              <a:gd name="T70" fmla="*/ 69532 w 1423988"/>
              <a:gd name="T71" fmla="*/ 1703935 h 2019300"/>
              <a:gd name="T72" fmla="*/ 2540 w 1423988"/>
              <a:gd name="T73" fmla="*/ 1180549 h 2019300"/>
              <a:gd name="T74" fmla="*/ 36195 w 1423988"/>
              <a:gd name="T75" fmla="*/ 1076698 h 2019300"/>
              <a:gd name="T76" fmla="*/ 101917 w 1423988"/>
              <a:gd name="T77" fmla="*/ 989361 h 2019300"/>
              <a:gd name="T78" fmla="*/ 192405 w 1423988"/>
              <a:gd name="T79" fmla="*/ 923937 h 2019300"/>
              <a:gd name="T80" fmla="*/ 298767 w 1423988"/>
              <a:gd name="T81" fmla="*/ 885827 h 2019300"/>
              <a:gd name="T82" fmla="*/ 741045 w 1423988"/>
              <a:gd name="T83" fmla="*/ 953 h 2019300"/>
              <a:gd name="T84" fmla="*/ 850900 w 1423988"/>
              <a:gd name="T85" fmla="*/ 26353 h 2019300"/>
              <a:gd name="T86" fmla="*/ 945833 w 1423988"/>
              <a:gd name="T87" fmla="*/ 80645 h 2019300"/>
              <a:gd name="T88" fmla="*/ 1020763 w 1423988"/>
              <a:gd name="T89" fmla="*/ 159385 h 2019300"/>
              <a:gd name="T90" fmla="*/ 1070611 w 1423988"/>
              <a:gd name="T91" fmla="*/ 257175 h 2019300"/>
              <a:gd name="T92" fmla="*/ 1090296 w 1423988"/>
              <a:gd name="T93" fmla="*/ 368618 h 2019300"/>
              <a:gd name="T94" fmla="*/ 1076326 w 1423988"/>
              <a:gd name="T95" fmla="*/ 482283 h 2019300"/>
              <a:gd name="T96" fmla="*/ 1030923 w 1423988"/>
              <a:gd name="T97" fmla="*/ 582613 h 2019300"/>
              <a:gd name="T98" fmla="*/ 960121 w 1423988"/>
              <a:gd name="T99" fmla="*/ 664846 h 2019300"/>
              <a:gd name="T100" fmla="*/ 867728 w 1423988"/>
              <a:gd name="T101" fmla="*/ 723583 h 2019300"/>
              <a:gd name="T102" fmla="*/ 760095 w 1423988"/>
              <a:gd name="T103" fmla="*/ 754381 h 2019300"/>
              <a:gd name="T104" fmla="*/ 644843 w 1423988"/>
              <a:gd name="T105" fmla="*/ 751523 h 2019300"/>
              <a:gd name="T106" fmla="*/ 539750 w 1423988"/>
              <a:gd name="T107" fmla="*/ 715646 h 2019300"/>
              <a:gd name="T108" fmla="*/ 450533 w 1423988"/>
              <a:gd name="T109" fmla="*/ 652781 h 2019300"/>
              <a:gd name="T110" fmla="*/ 383540 w 1423988"/>
              <a:gd name="T111" fmla="*/ 567056 h 2019300"/>
              <a:gd name="T112" fmla="*/ 343218 w 1423988"/>
              <a:gd name="T113" fmla="*/ 463868 h 2019300"/>
              <a:gd name="T114" fmla="*/ 334645 w 1423988"/>
              <a:gd name="T115" fmla="*/ 349250 h 2019300"/>
              <a:gd name="T116" fmla="*/ 359410 w 1423988"/>
              <a:gd name="T117" fmla="*/ 239713 h 2019300"/>
              <a:gd name="T118" fmla="*/ 414020 w 1423988"/>
              <a:gd name="T119" fmla="*/ 144780 h 2019300"/>
              <a:gd name="T120" fmla="*/ 492760 w 1423988"/>
              <a:gd name="T121" fmla="*/ 69850 h 2019300"/>
              <a:gd name="T122" fmla="*/ 590550 w 1423988"/>
              <a:gd name="T123" fmla="*/ 19685 h 2019300"/>
              <a:gd name="T124" fmla="*/ 701993 w 1423988"/>
              <a:gd name="T125" fmla="*/ 0 h 20193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423988" h="2019300">
                <a:moveTo>
                  <a:pt x="278130" y="1089719"/>
                </a:moveTo>
                <a:lnTo>
                  <a:pt x="273367" y="1090036"/>
                </a:lnTo>
                <a:lnTo>
                  <a:pt x="268287" y="1091307"/>
                </a:lnTo>
                <a:lnTo>
                  <a:pt x="263525" y="1092577"/>
                </a:lnTo>
                <a:lnTo>
                  <a:pt x="259397" y="1094800"/>
                </a:lnTo>
                <a:lnTo>
                  <a:pt x="254952" y="1097341"/>
                </a:lnTo>
                <a:lnTo>
                  <a:pt x="251142" y="1100517"/>
                </a:lnTo>
                <a:lnTo>
                  <a:pt x="247332" y="1104010"/>
                </a:lnTo>
                <a:lnTo>
                  <a:pt x="244157" y="1108139"/>
                </a:lnTo>
                <a:lnTo>
                  <a:pt x="240982" y="1112267"/>
                </a:lnTo>
                <a:lnTo>
                  <a:pt x="238125" y="1117349"/>
                </a:lnTo>
                <a:lnTo>
                  <a:pt x="235585" y="1122113"/>
                </a:lnTo>
                <a:lnTo>
                  <a:pt x="233680" y="1127512"/>
                </a:lnTo>
                <a:lnTo>
                  <a:pt x="232092" y="1133228"/>
                </a:lnTo>
                <a:lnTo>
                  <a:pt x="230822" y="1139262"/>
                </a:lnTo>
                <a:lnTo>
                  <a:pt x="230187" y="1145297"/>
                </a:lnTo>
                <a:lnTo>
                  <a:pt x="229870" y="1151966"/>
                </a:lnTo>
                <a:lnTo>
                  <a:pt x="229870" y="1196428"/>
                </a:lnTo>
                <a:lnTo>
                  <a:pt x="185420" y="1196428"/>
                </a:lnTo>
                <a:lnTo>
                  <a:pt x="179070" y="1196746"/>
                </a:lnTo>
                <a:lnTo>
                  <a:pt x="172720" y="1197381"/>
                </a:lnTo>
                <a:lnTo>
                  <a:pt x="167005" y="1198334"/>
                </a:lnTo>
                <a:lnTo>
                  <a:pt x="161290" y="1200239"/>
                </a:lnTo>
                <a:lnTo>
                  <a:pt x="155575" y="1202145"/>
                </a:lnTo>
                <a:lnTo>
                  <a:pt x="150812" y="1204686"/>
                </a:lnTo>
                <a:lnTo>
                  <a:pt x="145732" y="1207544"/>
                </a:lnTo>
                <a:lnTo>
                  <a:pt x="141605" y="1210720"/>
                </a:lnTo>
                <a:lnTo>
                  <a:pt x="137477" y="1213896"/>
                </a:lnTo>
                <a:lnTo>
                  <a:pt x="133985" y="1217707"/>
                </a:lnTo>
                <a:lnTo>
                  <a:pt x="130810" y="1221518"/>
                </a:lnTo>
                <a:lnTo>
                  <a:pt x="128270" y="1225964"/>
                </a:lnTo>
                <a:lnTo>
                  <a:pt x="126047" y="1230093"/>
                </a:lnTo>
                <a:lnTo>
                  <a:pt x="124777" y="1234857"/>
                </a:lnTo>
                <a:lnTo>
                  <a:pt x="123507" y="1239938"/>
                </a:lnTo>
                <a:lnTo>
                  <a:pt x="123190" y="1244702"/>
                </a:lnTo>
                <a:lnTo>
                  <a:pt x="123190" y="1313619"/>
                </a:lnTo>
                <a:lnTo>
                  <a:pt x="123507" y="1318700"/>
                </a:lnTo>
                <a:lnTo>
                  <a:pt x="124777" y="1323464"/>
                </a:lnTo>
                <a:lnTo>
                  <a:pt x="126047" y="1328228"/>
                </a:lnTo>
                <a:lnTo>
                  <a:pt x="128270" y="1332356"/>
                </a:lnTo>
                <a:lnTo>
                  <a:pt x="130810" y="1336802"/>
                </a:lnTo>
                <a:lnTo>
                  <a:pt x="133985" y="1340614"/>
                </a:lnTo>
                <a:lnTo>
                  <a:pt x="137477" y="1344425"/>
                </a:lnTo>
                <a:lnTo>
                  <a:pt x="141605" y="1347918"/>
                </a:lnTo>
                <a:lnTo>
                  <a:pt x="145732" y="1351094"/>
                </a:lnTo>
                <a:lnTo>
                  <a:pt x="150812" y="1353952"/>
                </a:lnTo>
                <a:lnTo>
                  <a:pt x="155575" y="1356175"/>
                </a:lnTo>
                <a:lnTo>
                  <a:pt x="161290" y="1358081"/>
                </a:lnTo>
                <a:lnTo>
                  <a:pt x="167005" y="1359986"/>
                </a:lnTo>
                <a:lnTo>
                  <a:pt x="172720" y="1360939"/>
                </a:lnTo>
                <a:lnTo>
                  <a:pt x="179070" y="1361574"/>
                </a:lnTo>
                <a:lnTo>
                  <a:pt x="185420" y="1361892"/>
                </a:lnTo>
                <a:lnTo>
                  <a:pt x="229870" y="1361892"/>
                </a:lnTo>
                <a:lnTo>
                  <a:pt x="229870" y="1406037"/>
                </a:lnTo>
                <a:lnTo>
                  <a:pt x="230187" y="1412706"/>
                </a:lnTo>
                <a:lnTo>
                  <a:pt x="230822" y="1419058"/>
                </a:lnTo>
                <a:lnTo>
                  <a:pt x="232092" y="1424775"/>
                </a:lnTo>
                <a:lnTo>
                  <a:pt x="233680" y="1430491"/>
                </a:lnTo>
                <a:lnTo>
                  <a:pt x="235585" y="1436208"/>
                </a:lnTo>
                <a:lnTo>
                  <a:pt x="238125" y="1440972"/>
                </a:lnTo>
                <a:lnTo>
                  <a:pt x="240982" y="1445735"/>
                </a:lnTo>
                <a:lnTo>
                  <a:pt x="244157" y="1450499"/>
                </a:lnTo>
                <a:lnTo>
                  <a:pt x="247332" y="1454310"/>
                </a:lnTo>
                <a:lnTo>
                  <a:pt x="251142" y="1457804"/>
                </a:lnTo>
                <a:lnTo>
                  <a:pt x="254952" y="1460980"/>
                </a:lnTo>
                <a:lnTo>
                  <a:pt x="259397" y="1463520"/>
                </a:lnTo>
                <a:lnTo>
                  <a:pt x="263525" y="1465743"/>
                </a:lnTo>
                <a:lnTo>
                  <a:pt x="268287" y="1467014"/>
                </a:lnTo>
                <a:lnTo>
                  <a:pt x="273367" y="1468284"/>
                </a:lnTo>
                <a:lnTo>
                  <a:pt x="278130" y="1468602"/>
                </a:lnTo>
                <a:lnTo>
                  <a:pt x="347028" y="1468602"/>
                </a:lnTo>
                <a:lnTo>
                  <a:pt x="352108" y="1468284"/>
                </a:lnTo>
                <a:lnTo>
                  <a:pt x="356870" y="1467014"/>
                </a:lnTo>
                <a:lnTo>
                  <a:pt x="361633" y="1465743"/>
                </a:lnTo>
                <a:lnTo>
                  <a:pt x="365760" y="1463520"/>
                </a:lnTo>
                <a:lnTo>
                  <a:pt x="370205" y="1460980"/>
                </a:lnTo>
                <a:lnTo>
                  <a:pt x="374015" y="1457804"/>
                </a:lnTo>
                <a:lnTo>
                  <a:pt x="377508" y="1454310"/>
                </a:lnTo>
                <a:lnTo>
                  <a:pt x="381318" y="1450499"/>
                </a:lnTo>
                <a:lnTo>
                  <a:pt x="384493" y="1445735"/>
                </a:lnTo>
                <a:lnTo>
                  <a:pt x="387350" y="1440972"/>
                </a:lnTo>
                <a:lnTo>
                  <a:pt x="389573" y="1436208"/>
                </a:lnTo>
                <a:lnTo>
                  <a:pt x="391478" y="1430491"/>
                </a:lnTo>
                <a:lnTo>
                  <a:pt x="393383" y="1424775"/>
                </a:lnTo>
                <a:lnTo>
                  <a:pt x="394335" y="1419058"/>
                </a:lnTo>
                <a:lnTo>
                  <a:pt x="394970" y="1412706"/>
                </a:lnTo>
                <a:lnTo>
                  <a:pt x="395288" y="1406037"/>
                </a:lnTo>
                <a:lnTo>
                  <a:pt x="395288" y="1361892"/>
                </a:lnTo>
                <a:lnTo>
                  <a:pt x="440055" y="1361892"/>
                </a:lnTo>
                <a:lnTo>
                  <a:pt x="446088" y="1361574"/>
                </a:lnTo>
                <a:lnTo>
                  <a:pt x="452438" y="1360939"/>
                </a:lnTo>
                <a:lnTo>
                  <a:pt x="458153" y="1359986"/>
                </a:lnTo>
                <a:lnTo>
                  <a:pt x="463868" y="1358081"/>
                </a:lnTo>
                <a:lnTo>
                  <a:pt x="469583" y="1356175"/>
                </a:lnTo>
                <a:lnTo>
                  <a:pt x="474345" y="1353952"/>
                </a:lnTo>
                <a:lnTo>
                  <a:pt x="479108" y="1351094"/>
                </a:lnTo>
                <a:lnTo>
                  <a:pt x="483870" y="1347918"/>
                </a:lnTo>
                <a:lnTo>
                  <a:pt x="487680" y="1344425"/>
                </a:lnTo>
                <a:lnTo>
                  <a:pt x="491173" y="1340614"/>
                </a:lnTo>
                <a:lnTo>
                  <a:pt x="494348" y="1336802"/>
                </a:lnTo>
                <a:lnTo>
                  <a:pt x="496888" y="1332356"/>
                </a:lnTo>
                <a:lnTo>
                  <a:pt x="499110" y="1328228"/>
                </a:lnTo>
                <a:lnTo>
                  <a:pt x="500380" y="1323464"/>
                </a:lnTo>
                <a:lnTo>
                  <a:pt x="501650" y="1318700"/>
                </a:lnTo>
                <a:lnTo>
                  <a:pt x="501968" y="1313619"/>
                </a:lnTo>
                <a:lnTo>
                  <a:pt x="501968" y="1244702"/>
                </a:lnTo>
                <a:lnTo>
                  <a:pt x="501650" y="1239938"/>
                </a:lnTo>
                <a:lnTo>
                  <a:pt x="500380" y="1234857"/>
                </a:lnTo>
                <a:lnTo>
                  <a:pt x="499110" y="1230093"/>
                </a:lnTo>
                <a:lnTo>
                  <a:pt x="496888" y="1225964"/>
                </a:lnTo>
                <a:lnTo>
                  <a:pt x="494348" y="1221518"/>
                </a:lnTo>
                <a:lnTo>
                  <a:pt x="491173" y="1217707"/>
                </a:lnTo>
                <a:lnTo>
                  <a:pt x="487680" y="1213896"/>
                </a:lnTo>
                <a:lnTo>
                  <a:pt x="483870" y="1210720"/>
                </a:lnTo>
                <a:lnTo>
                  <a:pt x="479108" y="1207544"/>
                </a:lnTo>
                <a:lnTo>
                  <a:pt x="474345" y="1204686"/>
                </a:lnTo>
                <a:lnTo>
                  <a:pt x="469583" y="1202145"/>
                </a:lnTo>
                <a:lnTo>
                  <a:pt x="463868" y="1200239"/>
                </a:lnTo>
                <a:lnTo>
                  <a:pt x="458153" y="1198334"/>
                </a:lnTo>
                <a:lnTo>
                  <a:pt x="452438" y="1197381"/>
                </a:lnTo>
                <a:lnTo>
                  <a:pt x="446088" y="1196746"/>
                </a:lnTo>
                <a:lnTo>
                  <a:pt x="440055" y="1196428"/>
                </a:lnTo>
                <a:lnTo>
                  <a:pt x="395288" y="1196428"/>
                </a:lnTo>
                <a:lnTo>
                  <a:pt x="395288" y="1151966"/>
                </a:lnTo>
                <a:lnTo>
                  <a:pt x="394970" y="1145297"/>
                </a:lnTo>
                <a:lnTo>
                  <a:pt x="394335" y="1139262"/>
                </a:lnTo>
                <a:lnTo>
                  <a:pt x="393383" y="1133228"/>
                </a:lnTo>
                <a:lnTo>
                  <a:pt x="391478" y="1127512"/>
                </a:lnTo>
                <a:lnTo>
                  <a:pt x="389573" y="1122113"/>
                </a:lnTo>
                <a:lnTo>
                  <a:pt x="387350" y="1117349"/>
                </a:lnTo>
                <a:lnTo>
                  <a:pt x="384493" y="1112267"/>
                </a:lnTo>
                <a:lnTo>
                  <a:pt x="381318" y="1108139"/>
                </a:lnTo>
                <a:lnTo>
                  <a:pt x="377508" y="1104010"/>
                </a:lnTo>
                <a:lnTo>
                  <a:pt x="374015" y="1100517"/>
                </a:lnTo>
                <a:lnTo>
                  <a:pt x="370205" y="1097341"/>
                </a:lnTo>
                <a:lnTo>
                  <a:pt x="365760" y="1094800"/>
                </a:lnTo>
                <a:lnTo>
                  <a:pt x="361633" y="1092577"/>
                </a:lnTo>
                <a:lnTo>
                  <a:pt x="356870" y="1091307"/>
                </a:lnTo>
                <a:lnTo>
                  <a:pt x="352108" y="1090036"/>
                </a:lnTo>
                <a:lnTo>
                  <a:pt x="347028" y="1089719"/>
                </a:lnTo>
                <a:lnTo>
                  <a:pt x="278130" y="1089719"/>
                </a:lnTo>
                <a:close/>
                <a:moveTo>
                  <a:pt x="365125" y="877887"/>
                </a:moveTo>
                <a:lnTo>
                  <a:pt x="374968" y="877887"/>
                </a:lnTo>
                <a:lnTo>
                  <a:pt x="374968" y="878205"/>
                </a:lnTo>
                <a:lnTo>
                  <a:pt x="599440" y="878205"/>
                </a:lnTo>
                <a:lnTo>
                  <a:pt x="601345" y="899483"/>
                </a:lnTo>
                <a:lnTo>
                  <a:pt x="603568" y="918856"/>
                </a:lnTo>
                <a:lnTo>
                  <a:pt x="605790" y="936323"/>
                </a:lnTo>
                <a:lnTo>
                  <a:pt x="608648" y="951885"/>
                </a:lnTo>
                <a:lnTo>
                  <a:pt x="611823" y="965859"/>
                </a:lnTo>
                <a:lnTo>
                  <a:pt x="615633" y="977928"/>
                </a:lnTo>
                <a:lnTo>
                  <a:pt x="619125" y="988726"/>
                </a:lnTo>
                <a:lnTo>
                  <a:pt x="622935" y="997936"/>
                </a:lnTo>
                <a:lnTo>
                  <a:pt x="627063" y="1005875"/>
                </a:lnTo>
                <a:lnTo>
                  <a:pt x="630873" y="1012545"/>
                </a:lnTo>
                <a:lnTo>
                  <a:pt x="634683" y="1018261"/>
                </a:lnTo>
                <a:lnTo>
                  <a:pt x="638810" y="1022707"/>
                </a:lnTo>
                <a:lnTo>
                  <a:pt x="642620" y="1026519"/>
                </a:lnTo>
                <a:lnTo>
                  <a:pt x="646113" y="1029377"/>
                </a:lnTo>
                <a:lnTo>
                  <a:pt x="649288" y="1031282"/>
                </a:lnTo>
                <a:lnTo>
                  <a:pt x="652463" y="1032870"/>
                </a:lnTo>
                <a:lnTo>
                  <a:pt x="648335" y="1053514"/>
                </a:lnTo>
                <a:lnTo>
                  <a:pt x="636588" y="1109727"/>
                </a:lnTo>
                <a:lnTo>
                  <a:pt x="628968" y="1147837"/>
                </a:lnTo>
                <a:lnTo>
                  <a:pt x="621030" y="1191665"/>
                </a:lnTo>
                <a:lnTo>
                  <a:pt x="612458" y="1239303"/>
                </a:lnTo>
                <a:lnTo>
                  <a:pt x="603885" y="1290435"/>
                </a:lnTo>
                <a:lnTo>
                  <a:pt x="595630" y="1343154"/>
                </a:lnTo>
                <a:lnTo>
                  <a:pt x="591820" y="1369832"/>
                </a:lnTo>
                <a:lnTo>
                  <a:pt x="588010" y="1396509"/>
                </a:lnTo>
                <a:lnTo>
                  <a:pt x="584518" y="1422869"/>
                </a:lnTo>
                <a:lnTo>
                  <a:pt x="581660" y="1449229"/>
                </a:lnTo>
                <a:lnTo>
                  <a:pt x="578803" y="1474954"/>
                </a:lnTo>
                <a:lnTo>
                  <a:pt x="576580" y="1500361"/>
                </a:lnTo>
                <a:lnTo>
                  <a:pt x="574993" y="1524815"/>
                </a:lnTo>
                <a:lnTo>
                  <a:pt x="573405" y="1548634"/>
                </a:lnTo>
                <a:lnTo>
                  <a:pt x="572770" y="1571500"/>
                </a:lnTo>
                <a:lnTo>
                  <a:pt x="572453" y="1592779"/>
                </a:lnTo>
                <a:lnTo>
                  <a:pt x="572770" y="1613104"/>
                </a:lnTo>
                <a:lnTo>
                  <a:pt x="573723" y="1632160"/>
                </a:lnTo>
                <a:lnTo>
                  <a:pt x="574993" y="1641052"/>
                </a:lnTo>
                <a:lnTo>
                  <a:pt x="575945" y="1649627"/>
                </a:lnTo>
                <a:lnTo>
                  <a:pt x="577215" y="1657249"/>
                </a:lnTo>
                <a:lnTo>
                  <a:pt x="578485" y="1664871"/>
                </a:lnTo>
                <a:lnTo>
                  <a:pt x="581343" y="1677893"/>
                </a:lnTo>
                <a:lnTo>
                  <a:pt x="584835" y="1693137"/>
                </a:lnTo>
                <a:lnTo>
                  <a:pt x="589598" y="1709334"/>
                </a:lnTo>
                <a:lnTo>
                  <a:pt x="594995" y="1727119"/>
                </a:lnTo>
                <a:lnTo>
                  <a:pt x="600710" y="1745221"/>
                </a:lnTo>
                <a:lnTo>
                  <a:pt x="607378" y="1764277"/>
                </a:lnTo>
                <a:lnTo>
                  <a:pt x="614680" y="1783014"/>
                </a:lnTo>
                <a:lnTo>
                  <a:pt x="622935" y="1801752"/>
                </a:lnTo>
                <a:lnTo>
                  <a:pt x="627380" y="1810645"/>
                </a:lnTo>
                <a:lnTo>
                  <a:pt x="631508" y="1819537"/>
                </a:lnTo>
                <a:lnTo>
                  <a:pt x="636270" y="1827794"/>
                </a:lnTo>
                <a:lnTo>
                  <a:pt x="640715" y="1835734"/>
                </a:lnTo>
                <a:lnTo>
                  <a:pt x="645795" y="1843674"/>
                </a:lnTo>
                <a:lnTo>
                  <a:pt x="650875" y="1851296"/>
                </a:lnTo>
                <a:lnTo>
                  <a:pt x="655638" y="1857965"/>
                </a:lnTo>
                <a:lnTo>
                  <a:pt x="661035" y="1864317"/>
                </a:lnTo>
                <a:lnTo>
                  <a:pt x="666433" y="1870351"/>
                </a:lnTo>
                <a:lnTo>
                  <a:pt x="671830" y="1875433"/>
                </a:lnTo>
                <a:lnTo>
                  <a:pt x="677228" y="1879879"/>
                </a:lnTo>
                <a:lnTo>
                  <a:pt x="682943" y="1884008"/>
                </a:lnTo>
                <a:lnTo>
                  <a:pt x="688975" y="1886866"/>
                </a:lnTo>
                <a:lnTo>
                  <a:pt x="694690" y="1889407"/>
                </a:lnTo>
                <a:lnTo>
                  <a:pt x="697548" y="1890042"/>
                </a:lnTo>
                <a:lnTo>
                  <a:pt x="700723" y="1890677"/>
                </a:lnTo>
                <a:lnTo>
                  <a:pt x="703580" y="1890994"/>
                </a:lnTo>
                <a:lnTo>
                  <a:pt x="706755" y="1891312"/>
                </a:lnTo>
                <a:lnTo>
                  <a:pt x="709930" y="1891312"/>
                </a:lnTo>
                <a:lnTo>
                  <a:pt x="712788" y="1890994"/>
                </a:lnTo>
                <a:lnTo>
                  <a:pt x="715963" y="1890359"/>
                </a:lnTo>
                <a:lnTo>
                  <a:pt x="718820" y="1889724"/>
                </a:lnTo>
                <a:lnTo>
                  <a:pt x="724853" y="1887501"/>
                </a:lnTo>
                <a:lnTo>
                  <a:pt x="730885" y="1884643"/>
                </a:lnTo>
                <a:lnTo>
                  <a:pt x="736918" y="1880832"/>
                </a:lnTo>
                <a:lnTo>
                  <a:pt x="742633" y="1876385"/>
                </a:lnTo>
                <a:lnTo>
                  <a:pt x="748348" y="1870986"/>
                </a:lnTo>
                <a:lnTo>
                  <a:pt x="754063" y="1865270"/>
                </a:lnTo>
                <a:lnTo>
                  <a:pt x="759778" y="1859236"/>
                </a:lnTo>
                <a:lnTo>
                  <a:pt x="765175" y="1852249"/>
                </a:lnTo>
                <a:lnTo>
                  <a:pt x="770573" y="1845262"/>
                </a:lnTo>
                <a:lnTo>
                  <a:pt x="775970" y="1837322"/>
                </a:lnTo>
                <a:lnTo>
                  <a:pt x="780733" y="1829065"/>
                </a:lnTo>
                <a:lnTo>
                  <a:pt x="785813" y="1820490"/>
                </a:lnTo>
                <a:lnTo>
                  <a:pt x="790575" y="1811915"/>
                </a:lnTo>
                <a:lnTo>
                  <a:pt x="795020" y="1802705"/>
                </a:lnTo>
                <a:lnTo>
                  <a:pt x="803910" y="1784285"/>
                </a:lnTo>
                <a:lnTo>
                  <a:pt x="812165" y="1765229"/>
                </a:lnTo>
                <a:lnTo>
                  <a:pt x="820103" y="1746492"/>
                </a:lnTo>
                <a:lnTo>
                  <a:pt x="826770" y="1727436"/>
                </a:lnTo>
                <a:lnTo>
                  <a:pt x="832803" y="1709651"/>
                </a:lnTo>
                <a:lnTo>
                  <a:pt x="837883" y="1693454"/>
                </a:lnTo>
                <a:lnTo>
                  <a:pt x="842010" y="1677893"/>
                </a:lnTo>
                <a:lnTo>
                  <a:pt x="845503" y="1664871"/>
                </a:lnTo>
                <a:lnTo>
                  <a:pt x="847408" y="1657249"/>
                </a:lnTo>
                <a:lnTo>
                  <a:pt x="848995" y="1649627"/>
                </a:lnTo>
                <a:lnTo>
                  <a:pt x="849948" y="1641370"/>
                </a:lnTo>
                <a:lnTo>
                  <a:pt x="850900" y="1632477"/>
                </a:lnTo>
                <a:lnTo>
                  <a:pt x="852805" y="1613422"/>
                </a:lnTo>
                <a:lnTo>
                  <a:pt x="854075" y="1593732"/>
                </a:lnTo>
                <a:lnTo>
                  <a:pt x="854393" y="1571818"/>
                </a:lnTo>
                <a:lnTo>
                  <a:pt x="854393" y="1548952"/>
                </a:lnTo>
                <a:lnTo>
                  <a:pt x="854075" y="1525450"/>
                </a:lnTo>
                <a:lnTo>
                  <a:pt x="853123" y="1500996"/>
                </a:lnTo>
                <a:lnTo>
                  <a:pt x="852170" y="1475589"/>
                </a:lnTo>
                <a:lnTo>
                  <a:pt x="850265" y="1449546"/>
                </a:lnTo>
                <a:lnTo>
                  <a:pt x="848043" y="1423504"/>
                </a:lnTo>
                <a:lnTo>
                  <a:pt x="845503" y="1396827"/>
                </a:lnTo>
                <a:lnTo>
                  <a:pt x="843280" y="1370149"/>
                </a:lnTo>
                <a:lnTo>
                  <a:pt x="840423" y="1343472"/>
                </a:lnTo>
                <a:lnTo>
                  <a:pt x="833755" y="1290752"/>
                </a:lnTo>
                <a:lnTo>
                  <a:pt x="827405" y="1239938"/>
                </a:lnTo>
                <a:lnTo>
                  <a:pt x="820420" y="1191665"/>
                </a:lnTo>
                <a:lnTo>
                  <a:pt x="814070" y="1147837"/>
                </a:lnTo>
                <a:lnTo>
                  <a:pt x="808038" y="1109409"/>
                </a:lnTo>
                <a:lnTo>
                  <a:pt x="798195" y="1053196"/>
                </a:lnTo>
                <a:lnTo>
                  <a:pt x="794703" y="1032553"/>
                </a:lnTo>
                <a:lnTo>
                  <a:pt x="799783" y="1028424"/>
                </a:lnTo>
                <a:lnTo>
                  <a:pt x="804228" y="1024295"/>
                </a:lnTo>
                <a:lnTo>
                  <a:pt x="808673" y="1019532"/>
                </a:lnTo>
                <a:lnTo>
                  <a:pt x="812483" y="1015085"/>
                </a:lnTo>
                <a:lnTo>
                  <a:pt x="815975" y="1010004"/>
                </a:lnTo>
                <a:lnTo>
                  <a:pt x="819785" y="1004923"/>
                </a:lnTo>
                <a:lnTo>
                  <a:pt x="822325" y="999841"/>
                </a:lnTo>
                <a:lnTo>
                  <a:pt x="825818" y="994442"/>
                </a:lnTo>
                <a:lnTo>
                  <a:pt x="828040" y="988726"/>
                </a:lnTo>
                <a:lnTo>
                  <a:pt x="830580" y="983009"/>
                </a:lnTo>
                <a:lnTo>
                  <a:pt x="832803" y="976975"/>
                </a:lnTo>
                <a:lnTo>
                  <a:pt x="834708" y="971258"/>
                </a:lnTo>
                <a:lnTo>
                  <a:pt x="838200" y="959507"/>
                </a:lnTo>
                <a:lnTo>
                  <a:pt x="840740" y="947757"/>
                </a:lnTo>
                <a:lnTo>
                  <a:pt x="842328" y="936323"/>
                </a:lnTo>
                <a:lnTo>
                  <a:pt x="843915" y="924890"/>
                </a:lnTo>
                <a:lnTo>
                  <a:pt x="844868" y="914410"/>
                </a:lnTo>
                <a:lnTo>
                  <a:pt x="845185" y="904882"/>
                </a:lnTo>
                <a:lnTo>
                  <a:pt x="845503" y="895990"/>
                </a:lnTo>
                <a:lnTo>
                  <a:pt x="845503" y="888685"/>
                </a:lnTo>
                <a:lnTo>
                  <a:pt x="845185" y="878205"/>
                </a:lnTo>
                <a:lnTo>
                  <a:pt x="1049021" y="878205"/>
                </a:lnTo>
                <a:lnTo>
                  <a:pt x="1058546" y="878205"/>
                </a:lnTo>
                <a:lnTo>
                  <a:pt x="1068388" y="878522"/>
                </a:lnTo>
                <a:lnTo>
                  <a:pt x="1077913" y="879157"/>
                </a:lnTo>
                <a:lnTo>
                  <a:pt x="1087438" y="880110"/>
                </a:lnTo>
                <a:lnTo>
                  <a:pt x="1096646" y="881063"/>
                </a:lnTo>
                <a:lnTo>
                  <a:pt x="1106488" y="882333"/>
                </a:lnTo>
                <a:lnTo>
                  <a:pt x="1116013" y="883921"/>
                </a:lnTo>
                <a:lnTo>
                  <a:pt x="1125221" y="885827"/>
                </a:lnTo>
                <a:lnTo>
                  <a:pt x="1134428" y="887732"/>
                </a:lnTo>
                <a:lnTo>
                  <a:pt x="1143636" y="889955"/>
                </a:lnTo>
                <a:lnTo>
                  <a:pt x="1153161" y="892496"/>
                </a:lnTo>
                <a:lnTo>
                  <a:pt x="1162051" y="895037"/>
                </a:lnTo>
                <a:lnTo>
                  <a:pt x="1171258" y="897895"/>
                </a:lnTo>
                <a:lnTo>
                  <a:pt x="1180148" y="901071"/>
                </a:lnTo>
                <a:lnTo>
                  <a:pt x="1189038" y="904247"/>
                </a:lnTo>
                <a:lnTo>
                  <a:pt x="1197928" y="907740"/>
                </a:lnTo>
                <a:lnTo>
                  <a:pt x="1206501" y="911234"/>
                </a:lnTo>
                <a:lnTo>
                  <a:pt x="1215073" y="915363"/>
                </a:lnTo>
                <a:lnTo>
                  <a:pt x="1223646" y="919174"/>
                </a:lnTo>
                <a:lnTo>
                  <a:pt x="1232218" y="923302"/>
                </a:lnTo>
                <a:lnTo>
                  <a:pt x="1240156" y="927749"/>
                </a:lnTo>
                <a:lnTo>
                  <a:pt x="1248411" y="932512"/>
                </a:lnTo>
                <a:lnTo>
                  <a:pt x="1256348" y="937276"/>
                </a:lnTo>
                <a:lnTo>
                  <a:pt x="1264286" y="942358"/>
                </a:lnTo>
                <a:lnTo>
                  <a:pt x="1271906" y="947439"/>
                </a:lnTo>
                <a:lnTo>
                  <a:pt x="1279843" y="952520"/>
                </a:lnTo>
                <a:lnTo>
                  <a:pt x="1287146" y="957919"/>
                </a:lnTo>
                <a:lnTo>
                  <a:pt x="1294448" y="963636"/>
                </a:lnTo>
                <a:lnTo>
                  <a:pt x="1301751" y="969670"/>
                </a:lnTo>
                <a:lnTo>
                  <a:pt x="1308736" y="975387"/>
                </a:lnTo>
                <a:lnTo>
                  <a:pt x="1315721" y="981421"/>
                </a:lnTo>
                <a:lnTo>
                  <a:pt x="1322071" y="988090"/>
                </a:lnTo>
                <a:lnTo>
                  <a:pt x="1329056" y="994442"/>
                </a:lnTo>
                <a:lnTo>
                  <a:pt x="1335406" y="1001111"/>
                </a:lnTo>
                <a:lnTo>
                  <a:pt x="1341438" y="1007463"/>
                </a:lnTo>
                <a:lnTo>
                  <a:pt x="1347471" y="1014768"/>
                </a:lnTo>
                <a:lnTo>
                  <a:pt x="1353186" y="1021437"/>
                </a:lnTo>
                <a:lnTo>
                  <a:pt x="1358901" y="1028424"/>
                </a:lnTo>
                <a:lnTo>
                  <a:pt x="1364298" y="1036046"/>
                </a:lnTo>
                <a:lnTo>
                  <a:pt x="1369696" y="1043033"/>
                </a:lnTo>
                <a:lnTo>
                  <a:pt x="1374458" y="1050655"/>
                </a:lnTo>
                <a:lnTo>
                  <a:pt x="1379221" y="1058595"/>
                </a:lnTo>
                <a:lnTo>
                  <a:pt x="1383666" y="1065900"/>
                </a:lnTo>
                <a:lnTo>
                  <a:pt x="1388428" y="1073839"/>
                </a:lnTo>
                <a:lnTo>
                  <a:pt x="1392238" y="1082097"/>
                </a:lnTo>
                <a:lnTo>
                  <a:pt x="1396366" y="1090036"/>
                </a:lnTo>
                <a:lnTo>
                  <a:pt x="1399858" y="1098294"/>
                </a:lnTo>
                <a:lnTo>
                  <a:pt x="1403351" y="1106551"/>
                </a:lnTo>
                <a:lnTo>
                  <a:pt x="1406526" y="1114808"/>
                </a:lnTo>
                <a:lnTo>
                  <a:pt x="1409383" y="1123383"/>
                </a:lnTo>
                <a:lnTo>
                  <a:pt x="1412241" y="1131958"/>
                </a:lnTo>
                <a:lnTo>
                  <a:pt x="1414463" y="1140850"/>
                </a:lnTo>
                <a:lnTo>
                  <a:pt x="1417003" y="1149425"/>
                </a:lnTo>
                <a:lnTo>
                  <a:pt x="1418591" y="1158318"/>
                </a:lnTo>
                <a:lnTo>
                  <a:pt x="1420178" y="1167210"/>
                </a:lnTo>
                <a:lnTo>
                  <a:pt x="1421448" y="1176103"/>
                </a:lnTo>
                <a:lnTo>
                  <a:pt x="1422718" y="1185313"/>
                </a:lnTo>
                <a:lnTo>
                  <a:pt x="1423353" y="1194205"/>
                </a:lnTo>
                <a:lnTo>
                  <a:pt x="1423671" y="1203415"/>
                </a:lnTo>
                <a:lnTo>
                  <a:pt x="1423988" y="1212625"/>
                </a:lnTo>
                <a:lnTo>
                  <a:pt x="1423671" y="1222471"/>
                </a:lnTo>
                <a:lnTo>
                  <a:pt x="1423353" y="1231681"/>
                </a:lnTo>
                <a:lnTo>
                  <a:pt x="1422718" y="1240891"/>
                </a:lnTo>
                <a:lnTo>
                  <a:pt x="1421448" y="1250418"/>
                </a:lnTo>
                <a:lnTo>
                  <a:pt x="1368108" y="1641052"/>
                </a:lnTo>
                <a:lnTo>
                  <a:pt x="1364298" y="1660108"/>
                </a:lnTo>
                <a:lnTo>
                  <a:pt x="1359536" y="1679481"/>
                </a:lnTo>
                <a:lnTo>
                  <a:pt x="1354773" y="1697901"/>
                </a:lnTo>
                <a:lnTo>
                  <a:pt x="1349058" y="1716638"/>
                </a:lnTo>
                <a:lnTo>
                  <a:pt x="1342708" y="1735059"/>
                </a:lnTo>
                <a:lnTo>
                  <a:pt x="1336041" y="1752843"/>
                </a:lnTo>
                <a:lnTo>
                  <a:pt x="1329056" y="1770311"/>
                </a:lnTo>
                <a:lnTo>
                  <a:pt x="1321436" y="1787461"/>
                </a:lnTo>
                <a:lnTo>
                  <a:pt x="1313498" y="1804293"/>
                </a:lnTo>
                <a:lnTo>
                  <a:pt x="1305243" y="1820490"/>
                </a:lnTo>
                <a:lnTo>
                  <a:pt x="1295718" y="1836052"/>
                </a:lnTo>
                <a:lnTo>
                  <a:pt x="1286511" y="1851614"/>
                </a:lnTo>
                <a:lnTo>
                  <a:pt x="1276668" y="1866540"/>
                </a:lnTo>
                <a:lnTo>
                  <a:pt x="1265873" y="1880832"/>
                </a:lnTo>
                <a:lnTo>
                  <a:pt x="1255396" y="1894488"/>
                </a:lnTo>
                <a:lnTo>
                  <a:pt x="1243331" y="1907827"/>
                </a:lnTo>
                <a:lnTo>
                  <a:pt x="1231583" y="1920213"/>
                </a:lnTo>
                <a:lnTo>
                  <a:pt x="1219201" y="1932281"/>
                </a:lnTo>
                <a:lnTo>
                  <a:pt x="1206501" y="1943714"/>
                </a:lnTo>
                <a:lnTo>
                  <a:pt x="1193166" y="1954195"/>
                </a:lnTo>
                <a:lnTo>
                  <a:pt x="1186181" y="1959594"/>
                </a:lnTo>
                <a:lnTo>
                  <a:pt x="1179513" y="1964040"/>
                </a:lnTo>
                <a:lnTo>
                  <a:pt x="1172211" y="1968804"/>
                </a:lnTo>
                <a:lnTo>
                  <a:pt x="1165226" y="1973250"/>
                </a:lnTo>
                <a:lnTo>
                  <a:pt x="1157606" y="1977696"/>
                </a:lnTo>
                <a:lnTo>
                  <a:pt x="1150303" y="1981825"/>
                </a:lnTo>
                <a:lnTo>
                  <a:pt x="1142683" y="1985953"/>
                </a:lnTo>
                <a:lnTo>
                  <a:pt x="1134746" y="1989447"/>
                </a:lnTo>
                <a:lnTo>
                  <a:pt x="1127126" y="1992940"/>
                </a:lnTo>
                <a:lnTo>
                  <a:pt x="1119188" y="1996116"/>
                </a:lnTo>
                <a:lnTo>
                  <a:pt x="1110933" y="1999292"/>
                </a:lnTo>
                <a:lnTo>
                  <a:pt x="1102996" y="2002150"/>
                </a:lnTo>
                <a:lnTo>
                  <a:pt x="1094741" y="2005009"/>
                </a:lnTo>
                <a:lnTo>
                  <a:pt x="1086486" y="2007549"/>
                </a:lnTo>
                <a:lnTo>
                  <a:pt x="1077913" y="2009773"/>
                </a:lnTo>
                <a:lnTo>
                  <a:pt x="1069023" y="2011996"/>
                </a:lnTo>
                <a:lnTo>
                  <a:pt x="1060451" y="2013584"/>
                </a:lnTo>
                <a:lnTo>
                  <a:pt x="1051561" y="2015172"/>
                </a:lnTo>
                <a:lnTo>
                  <a:pt x="1042671" y="2016442"/>
                </a:lnTo>
                <a:lnTo>
                  <a:pt x="1033463" y="2017395"/>
                </a:lnTo>
                <a:lnTo>
                  <a:pt x="1023938" y="2018347"/>
                </a:lnTo>
                <a:lnTo>
                  <a:pt x="1014731" y="2018983"/>
                </a:lnTo>
                <a:lnTo>
                  <a:pt x="1005206" y="2019300"/>
                </a:lnTo>
                <a:lnTo>
                  <a:pt x="995681" y="2019300"/>
                </a:lnTo>
                <a:lnTo>
                  <a:pt x="428308" y="2019300"/>
                </a:lnTo>
                <a:lnTo>
                  <a:pt x="418465" y="2019300"/>
                </a:lnTo>
                <a:lnTo>
                  <a:pt x="409258" y="2018983"/>
                </a:lnTo>
                <a:lnTo>
                  <a:pt x="399733" y="2018347"/>
                </a:lnTo>
                <a:lnTo>
                  <a:pt x="390843" y="2017395"/>
                </a:lnTo>
                <a:lnTo>
                  <a:pt x="381635" y="2016442"/>
                </a:lnTo>
                <a:lnTo>
                  <a:pt x="372745" y="2015172"/>
                </a:lnTo>
                <a:lnTo>
                  <a:pt x="363855" y="2013584"/>
                </a:lnTo>
                <a:lnTo>
                  <a:pt x="354965" y="2011996"/>
                </a:lnTo>
                <a:lnTo>
                  <a:pt x="346393" y="2010090"/>
                </a:lnTo>
                <a:lnTo>
                  <a:pt x="337820" y="2007867"/>
                </a:lnTo>
                <a:lnTo>
                  <a:pt x="329247" y="2005326"/>
                </a:lnTo>
                <a:lnTo>
                  <a:pt x="320992" y="2002786"/>
                </a:lnTo>
                <a:lnTo>
                  <a:pt x="312737" y="2000245"/>
                </a:lnTo>
                <a:lnTo>
                  <a:pt x="304800" y="1996751"/>
                </a:lnTo>
                <a:lnTo>
                  <a:pt x="296862" y="1993576"/>
                </a:lnTo>
                <a:lnTo>
                  <a:pt x="288925" y="1990400"/>
                </a:lnTo>
                <a:lnTo>
                  <a:pt x="281305" y="1986906"/>
                </a:lnTo>
                <a:lnTo>
                  <a:pt x="274002" y="1983095"/>
                </a:lnTo>
                <a:lnTo>
                  <a:pt x="266382" y="1978966"/>
                </a:lnTo>
                <a:lnTo>
                  <a:pt x="259080" y="1974838"/>
                </a:lnTo>
                <a:lnTo>
                  <a:pt x="251777" y="1970392"/>
                </a:lnTo>
                <a:lnTo>
                  <a:pt x="244792" y="1965945"/>
                </a:lnTo>
                <a:lnTo>
                  <a:pt x="237490" y="1960864"/>
                </a:lnTo>
                <a:lnTo>
                  <a:pt x="230822" y="1956418"/>
                </a:lnTo>
                <a:lnTo>
                  <a:pt x="217805" y="1945937"/>
                </a:lnTo>
                <a:lnTo>
                  <a:pt x="204470" y="1934822"/>
                </a:lnTo>
                <a:lnTo>
                  <a:pt x="192405" y="1923071"/>
                </a:lnTo>
                <a:lnTo>
                  <a:pt x="180340" y="1910685"/>
                </a:lnTo>
                <a:lnTo>
                  <a:pt x="168910" y="1897981"/>
                </a:lnTo>
                <a:lnTo>
                  <a:pt x="157797" y="1884325"/>
                </a:lnTo>
                <a:lnTo>
                  <a:pt x="147637" y="1870351"/>
                </a:lnTo>
                <a:lnTo>
                  <a:pt x="137477" y="1855742"/>
                </a:lnTo>
                <a:lnTo>
                  <a:pt x="127952" y="1840498"/>
                </a:lnTo>
                <a:lnTo>
                  <a:pt x="119062" y="1825254"/>
                </a:lnTo>
                <a:lnTo>
                  <a:pt x="110490" y="1808739"/>
                </a:lnTo>
                <a:lnTo>
                  <a:pt x="102552" y="1792542"/>
                </a:lnTo>
                <a:lnTo>
                  <a:pt x="94932" y="1775710"/>
                </a:lnTo>
                <a:lnTo>
                  <a:pt x="87630" y="1758242"/>
                </a:lnTo>
                <a:lnTo>
                  <a:pt x="81280" y="1740458"/>
                </a:lnTo>
                <a:lnTo>
                  <a:pt x="75247" y="1722355"/>
                </a:lnTo>
                <a:lnTo>
                  <a:pt x="69532" y="1703935"/>
                </a:lnTo>
                <a:lnTo>
                  <a:pt x="64452" y="1685197"/>
                </a:lnTo>
                <a:lnTo>
                  <a:pt x="60007" y="1666142"/>
                </a:lnTo>
                <a:lnTo>
                  <a:pt x="55562" y="1647087"/>
                </a:lnTo>
                <a:lnTo>
                  <a:pt x="2540" y="1256453"/>
                </a:lnTo>
                <a:lnTo>
                  <a:pt x="1587" y="1246925"/>
                </a:lnTo>
                <a:lnTo>
                  <a:pt x="635" y="1237397"/>
                </a:lnTo>
                <a:lnTo>
                  <a:pt x="317" y="1227552"/>
                </a:lnTo>
                <a:lnTo>
                  <a:pt x="0" y="1218024"/>
                </a:lnTo>
                <a:lnTo>
                  <a:pt x="317" y="1208497"/>
                </a:lnTo>
                <a:lnTo>
                  <a:pt x="635" y="1199287"/>
                </a:lnTo>
                <a:lnTo>
                  <a:pt x="1587" y="1190077"/>
                </a:lnTo>
                <a:lnTo>
                  <a:pt x="2540" y="1180549"/>
                </a:lnTo>
                <a:lnTo>
                  <a:pt x="4127" y="1171339"/>
                </a:lnTo>
                <a:lnTo>
                  <a:pt x="5715" y="1162446"/>
                </a:lnTo>
                <a:lnTo>
                  <a:pt x="7620" y="1153554"/>
                </a:lnTo>
                <a:lnTo>
                  <a:pt x="9525" y="1144661"/>
                </a:lnTo>
                <a:lnTo>
                  <a:pt x="12065" y="1135769"/>
                </a:lnTo>
                <a:lnTo>
                  <a:pt x="14605" y="1126877"/>
                </a:lnTo>
                <a:lnTo>
                  <a:pt x="17780" y="1118302"/>
                </a:lnTo>
                <a:lnTo>
                  <a:pt x="20955" y="1109727"/>
                </a:lnTo>
                <a:lnTo>
                  <a:pt x="24130" y="1101152"/>
                </a:lnTo>
                <a:lnTo>
                  <a:pt x="28257" y="1092895"/>
                </a:lnTo>
                <a:lnTo>
                  <a:pt x="32067" y="1084955"/>
                </a:lnTo>
                <a:lnTo>
                  <a:pt x="36195" y="1076698"/>
                </a:lnTo>
                <a:lnTo>
                  <a:pt x="40322" y="1068758"/>
                </a:lnTo>
                <a:lnTo>
                  <a:pt x="45085" y="1060818"/>
                </a:lnTo>
                <a:lnTo>
                  <a:pt x="49847" y="1053196"/>
                </a:lnTo>
                <a:lnTo>
                  <a:pt x="54927" y="1045574"/>
                </a:lnTo>
                <a:lnTo>
                  <a:pt x="60007" y="1038269"/>
                </a:lnTo>
                <a:lnTo>
                  <a:pt x="65722" y="1030647"/>
                </a:lnTo>
                <a:lnTo>
                  <a:pt x="70802" y="1023660"/>
                </a:lnTo>
                <a:lnTo>
                  <a:pt x="77152" y="1016356"/>
                </a:lnTo>
                <a:lnTo>
                  <a:pt x="83185" y="1009369"/>
                </a:lnTo>
                <a:lnTo>
                  <a:pt x="89217" y="1002699"/>
                </a:lnTo>
                <a:lnTo>
                  <a:pt x="95567" y="995712"/>
                </a:lnTo>
                <a:lnTo>
                  <a:pt x="101917" y="989361"/>
                </a:lnTo>
                <a:lnTo>
                  <a:pt x="108585" y="983009"/>
                </a:lnTo>
                <a:lnTo>
                  <a:pt x="115570" y="976975"/>
                </a:lnTo>
                <a:lnTo>
                  <a:pt x="122555" y="970941"/>
                </a:lnTo>
                <a:lnTo>
                  <a:pt x="129857" y="964906"/>
                </a:lnTo>
                <a:lnTo>
                  <a:pt x="137160" y="959190"/>
                </a:lnTo>
                <a:lnTo>
                  <a:pt x="144780" y="953473"/>
                </a:lnTo>
                <a:lnTo>
                  <a:pt x="152082" y="948074"/>
                </a:lnTo>
                <a:lnTo>
                  <a:pt x="160020" y="942993"/>
                </a:lnTo>
                <a:lnTo>
                  <a:pt x="167957" y="937911"/>
                </a:lnTo>
                <a:lnTo>
                  <a:pt x="175895" y="933148"/>
                </a:lnTo>
                <a:lnTo>
                  <a:pt x="183832" y="928384"/>
                </a:lnTo>
                <a:lnTo>
                  <a:pt x="192405" y="923937"/>
                </a:lnTo>
                <a:lnTo>
                  <a:pt x="200660" y="919491"/>
                </a:lnTo>
                <a:lnTo>
                  <a:pt x="209232" y="915680"/>
                </a:lnTo>
                <a:lnTo>
                  <a:pt x="217805" y="911552"/>
                </a:lnTo>
                <a:lnTo>
                  <a:pt x="226377" y="907740"/>
                </a:lnTo>
                <a:lnTo>
                  <a:pt x="235267" y="904247"/>
                </a:lnTo>
                <a:lnTo>
                  <a:pt x="244157" y="901071"/>
                </a:lnTo>
                <a:lnTo>
                  <a:pt x="253047" y="897895"/>
                </a:lnTo>
                <a:lnTo>
                  <a:pt x="261937" y="895037"/>
                </a:lnTo>
                <a:lnTo>
                  <a:pt x="271145" y="892496"/>
                </a:lnTo>
                <a:lnTo>
                  <a:pt x="280352" y="889955"/>
                </a:lnTo>
                <a:lnTo>
                  <a:pt x="289560" y="887415"/>
                </a:lnTo>
                <a:lnTo>
                  <a:pt x="298767" y="885827"/>
                </a:lnTo>
                <a:lnTo>
                  <a:pt x="308292" y="883921"/>
                </a:lnTo>
                <a:lnTo>
                  <a:pt x="317817" y="882016"/>
                </a:lnTo>
                <a:lnTo>
                  <a:pt x="327025" y="881063"/>
                </a:lnTo>
                <a:lnTo>
                  <a:pt x="336550" y="879475"/>
                </a:lnTo>
                <a:lnTo>
                  <a:pt x="346393" y="878840"/>
                </a:lnTo>
                <a:lnTo>
                  <a:pt x="355918" y="878205"/>
                </a:lnTo>
                <a:lnTo>
                  <a:pt x="365125" y="877887"/>
                </a:lnTo>
                <a:close/>
                <a:moveTo>
                  <a:pt x="701993" y="0"/>
                </a:moveTo>
                <a:lnTo>
                  <a:pt x="712153" y="0"/>
                </a:lnTo>
                <a:lnTo>
                  <a:pt x="721678" y="0"/>
                </a:lnTo>
                <a:lnTo>
                  <a:pt x="731203" y="318"/>
                </a:lnTo>
                <a:lnTo>
                  <a:pt x="741045" y="953"/>
                </a:lnTo>
                <a:lnTo>
                  <a:pt x="750570" y="1588"/>
                </a:lnTo>
                <a:lnTo>
                  <a:pt x="760095" y="2858"/>
                </a:lnTo>
                <a:lnTo>
                  <a:pt x="769620" y="4128"/>
                </a:lnTo>
                <a:lnTo>
                  <a:pt x="779145" y="6033"/>
                </a:lnTo>
                <a:lnTo>
                  <a:pt x="788353" y="7620"/>
                </a:lnTo>
                <a:lnTo>
                  <a:pt x="797560" y="9525"/>
                </a:lnTo>
                <a:lnTo>
                  <a:pt x="806450" y="11748"/>
                </a:lnTo>
                <a:lnTo>
                  <a:pt x="815658" y="14288"/>
                </a:lnTo>
                <a:lnTo>
                  <a:pt x="824548" y="17145"/>
                </a:lnTo>
                <a:lnTo>
                  <a:pt x="833438" y="19685"/>
                </a:lnTo>
                <a:lnTo>
                  <a:pt x="842010" y="22543"/>
                </a:lnTo>
                <a:lnTo>
                  <a:pt x="850900" y="26353"/>
                </a:lnTo>
                <a:lnTo>
                  <a:pt x="859473" y="29528"/>
                </a:lnTo>
                <a:lnTo>
                  <a:pt x="867728" y="33338"/>
                </a:lnTo>
                <a:lnTo>
                  <a:pt x="876301" y="37148"/>
                </a:lnTo>
                <a:lnTo>
                  <a:pt x="884556" y="41275"/>
                </a:lnTo>
                <a:lnTo>
                  <a:pt x="892493" y="45403"/>
                </a:lnTo>
                <a:lnTo>
                  <a:pt x="900431" y="50165"/>
                </a:lnTo>
                <a:lnTo>
                  <a:pt x="908368" y="54610"/>
                </a:lnTo>
                <a:lnTo>
                  <a:pt x="916306" y="59373"/>
                </a:lnTo>
                <a:lnTo>
                  <a:pt x="923608" y="64453"/>
                </a:lnTo>
                <a:lnTo>
                  <a:pt x="931228" y="69850"/>
                </a:lnTo>
                <a:lnTo>
                  <a:pt x="938531" y="74930"/>
                </a:lnTo>
                <a:lnTo>
                  <a:pt x="945833" y="80645"/>
                </a:lnTo>
                <a:lnTo>
                  <a:pt x="952818" y="86360"/>
                </a:lnTo>
                <a:lnTo>
                  <a:pt x="960121" y="92075"/>
                </a:lnTo>
                <a:lnTo>
                  <a:pt x="966788" y="98108"/>
                </a:lnTo>
                <a:lnTo>
                  <a:pt x="973138" y="104140"/>
                </a:lnTo>
                <a:lnTo>
                  <a:pt x="979806" y="110808"/>
                </a:lnTo>
                <a:lnTo>
                  <a:pt x="985838" y="117475"/>
                </a:lnTo>
                <a:lnTo>
                  <a:pt x="992506" y="123825"/>
                </a:lnTo>
                <a:lnTo>
                  <a:pt x="998538" y="130493"/>
                </a:lnTo>
                <a:lnTo>
                  <a:pt x="1004253" y="137795"/>
                </a:lnTo>
                <a:lnTo>
                  <a:pt x="1009968" y="144780"/>
                </a:lnTo>
                <a:lnTo>
                  <a:pt x="1015683" y="152083"/>
                </a:lnTo>
                <a:lnTo>
                  <a:pt x="1020763" y="159385"/>
                </a:lnTo>
                <a:lnTo>
                  <a:pt x="1025843" y="167005"/>
                </a:lnTo>
                <a:lnTo>
                  <a:pt x="1030923" y="174308"/>
                </a:lnTo>
                <a:lnTo>
                  <a:pt x="1035686" y="182245"/>
                </a:lnTo>
                <a:lnTo>
                  <a:pt x="1040448" y="190183"/>
                </a:lnTo>
                <a:lnTo>
                  <a:pt x="1045211" y="197803"/>
                </a:lnTo>
                <a:lnTo>
                  <a:pt x="1049338" y="206058"/>
                </a:lnTo>
                <a:lnTo>
                  <a:pt x="1053148" y="214313"/>
                </a:lnTo>
                <a:lnTo>
                  <a:pt x="1057276" y="222568"/>
                </a:lnTo>
                <a:lnTo>
                  <a:pt x="1060768" y="231140"/>
                </a:lnTo>
                <a:lnTo>
                  <a:pt x="1064261" y="239713"/>
                </a:lnTo>
                <a:lnTo>
                  <a:pt x="1067436" y="248285"/>
                </a:lnTo>
                <a:lnTo>
                  <a:pt x="1070611" y="257175"/>
                </a:lnTo>
                <a:lnTo>
                  <a:pt x="1073468" y="266065"/>
                </a:lnTo>
                <a:lnTo>
                  <a:pt x="1076326" y="274955"/>
                </a:lnTo>
                <a:lnTo>
                  <a:pt x="1078548" y="283845"/>
                </a:lnTo>
                <a:lnTo>
                  <a:pt x="1081088" y="293053"/>
                </a:lnTo>
                <a:lnTo>
                  <a:pt x="1082993" y="302260"/>
                </a:lnTo>
                <a:lnTo>
                  <a:pt x="1084581" y="311468"/>
                </a:lnTo>
                <a:lnTo>
                  <a:pt x="1086486" y="320675"/>
                </a:lnTo>
                <a:lnTo>
                  <a:pt x="1087438" y="330518"/>
                </a:lnTo>
                <a:lnTo>
                  <a:pt x="1088708" y="339725"/>
                </a:lnTo>
                <a:lnTo>
                  <a:pt x="1089661" y="349250"/>
                </a:lnTo>
                <a:lnTo>
                  <a:pt x="1089978" y="358775"/>
                </a:lnTo>
                <a:lnTo>
                  <a:pt x="1090296" y="368618"/>
                </a:lnTo>
                <a:lnTo>
                  <a:pt x="1090613" y="378460"/>
                </a:lnTo>
                <a:lnTo>
                  <a:pt x="1090296" y="387985"/>
                </a:lnTo>
                <a:lnTo>
                  <a:pt x="1089978" y="398145"/>
                </a:lnTo>
                <a:lnTo>
                  <a:pt x="1089661" y="407670"/>
                </a:lnTo>
                <a:lnTo>
                  <a:pt x="1088708" y="417195"/>
                </a:lnTo>
                <a:lnTo>
                  <a:pt x="1087438" y="426720"/>
                </a:lnTo>
                <a:lnTo>
                  <a:pt x="1086486" y="436245"/>
                </a:lnTo>
                <a:lnTo>
                  <a:pt x="1084581" y="445453"/>
                </a:lnTo>
                <a:lnTo>
                  <a:pt x="1082993" y="454660"/>
                </a:lnTo>
                <a:lnTo>
                  <a:pt x="1081088" y="463868"/>
                </a:lnTo>
                <a:lnTo>
                  <a:pt x="1078548" y="473393"/>
                </a:lnTo>
                <a:lnTo>
                  <a:pt x="1076326" y="482283"/>
                </a:lnTo>
                <a:lnTo>
                  <a:pt x="1073468" y="491173"/>
                </a:lnTo>
                <a:lnTo>
                  <a:pt x="1070611" y="500063"/>
                </a:lnTo>
                <a:lnTo>
                  <a:pt x="1067436" y="508953"/>
                </a:lnTo>
                <a:lnTo>
                  <a:pt x="1064261" y="517525"/>
                </a:lnTo>
                <a:lnTo>
                  <a:pt x="1060768" y="526098"/>
                </a:lnTo>
                <a:lnTo>
                  <a:pt x="1057276" y="534036"/>
                </a:lnTo>
                <a:lnTo>
                  <a:pt x="1053148" y="542608"/>
                </a:lnTo>
                <a:lnTo>
                  <a:pt x="1049338" y="550863"/>
                </a:lnTo>
                <a:lnTo>
                  <a:pt x="1045211" y="559118"/>
                </a:lnTo>
                <a:lnTo>
                  <a:pt x="1040448" y="567056"/>
                </a:lnTo>
                <a:lnTo>
                  <a:pt x="1035686" y="574676"/>
                </a:lnTo>
                <a:lnTo>
                  <a:pt x="1030923" y="582613"/>
                </a:lnTo>
                <a:lnTo>
                  <a:pt x="1025843" y="589916"/>
                </a:lnTo>
                <a:lnTo>
                  <a:pt x="1020763" y="597536"/>
                </a:lnTo>
                <a:lnTo>
                  <a:pt x="1015683" y="605156"/>
                </a:lnTo>
                <a:lnTo>
                  <a:pt x="1009968" y="612141"/>
                </a:lnTo>
                <a:lnTo>
                  <a:pt x="1004253" y="619126"/>
                </a:lnTo>
                <a:lnTo>
                  <a:pt x="998538" y="626428"/>
                </a:lnTo>
                <a:lnTo>
                  <a:pt x="992506" y="633096"/>
                </a:lnTo>
                <a:lnTo>
                  <a:pt x="985838" y="640081"/>
                </a:lnTo>
                <a:lnTo>
                  <a:pt x="979806" y="646431"/>
                </a:lnTo>
                <a:lnTo>
                  <a:pt x="973138" y="652781"/>
                </a:lnTo>
                <a:lnTo>
                  <a:pt x="966788" y="658813"/>
                </a:lnTo>
                <a:lnTo>
                  <a:pt x="960121" y="664846"/>
                </a:lnTo>
                <a:lnTo>
                  <a:pt x="952818" y="670561"/>
                </a:lnTo>
                <a:lnTo>
                  <a:pt x="945833" y="676276"/>
                </a:lnTo>
                <a:lnTo>
                  <a:pt x="938531" y="681991"/>
                </a:lnTo>
                <a:lnTo>
                  <a:pt x="931228" y="687388"/>
                </a:lnTo>
                <a:lnTo>
                  <a:pt x="923608" y="692786"/>
                </a:lnTo>
                <a:lnTo>
                  <a:pt x="916306" y="697548"/>
                </a:lnTo>
                <a:lnTo>
                  <a:pt x="908368" y="702311"/>
                </a:lnTo>
                <a:lnTo>
                  <a:pt x="900431" y="706756"/>
                </a:lnTo>
                <a:lnTo>
                  <a:pt x="892493" y="711518"/>
                </a:lnTo>
                <a:lnTo>
                  <a:pt x="884556" y="715646"/>
                </a:lnTo>
                <a:lnTo>
                  <a:pt x="876301" y="719773"/>
                </a:lnTo>
                <a:lnTo>
                  <a:pt x="867728" y="723583"/>
                </a:lnTo>
                <a:lnTo>
                  <a:pt x="859473" y="727393"/>
                </a:lnTo>
                <a:lnTo>
                  <a:pt x="850900" y="730886"/>
                </a:lnTo>
                <a:lnTo>
                  <a:pt x="842010" y="734378"/>
                </a:lnTo>
                <a:lnTo>
                  <a:pt x="833438" y="737236"/>
                </a:lnTo>
                <a:lnTo>
                  <a:pt x="824548" y="740093"/>
                </a:lnTo>
                <a:lnTo>
                  <a:pt x="815658" y="742951"/>
                </a:lnTo>
                <a:lnTo>
                  <a:pt x="806450" y="745491"/>
                </a:lnTo>
                <a:lnTo>
                  <a:pt x="797560" y="747396"/>
                </a:lnTo>
                <a:lnTo>
                  <a:pt x="788353" y="749618"/>
                </a:lnTo>
                <a:lnTo>
                  <a:pt x="779145" y="751523"/>
                </a:lnTo>
                <a:lnTo>
                  <a:pt x="769620" y="752793"/>
                </a:lnTo>
                <a:lnTo>
                  <a:pt x="760095" y="754381"/>
                </a:lnTo>
                <a:lnTo>
                  <a:pt x="750570" y="755333"/>
                </a:lnTo>
                <a:lnTo>
                  <a:pt x="741045" y="755968"/>
                </a:lnTo>
                <a:lnTo>
                  <a:pt x="731203" y="756603"/>
                </a:lnTo>
                <a:lnTo>
                  <a:pt x="721678" y="757238"/>
                </a:lnTo>
                <a:lnTo>
                  <a:pt x="712153" y="757238"/>
                </a:lnTo>
                <a:lnTo>
                  <a:pt x="701993" y="757238"/>
                </a:lnTo>
                <a:lnTo>
                  <a:pt x="692468" y="756603"/>
                </a:lnTo>
                <a:lnTo>
                  <a:pt x="682943" y="755968"/>
                </a:lnTo>
                <a:lnTo>
                  <a:pt x="673100" y="755333"/>
                </a:lnTo>
                <a:lnTo>
                  <a:pt x="663575" y="754381"/>
                </a:lnTo>
                <a:lnTo>
                  <a:pt x="654368" y="752793"/>
                </a:lnTo>
                <a:lnTo>
                  <a:pt x="644843" y="751523"/>
                </a:lnTo>
                <a:lnTo>
                  <a:pt x="635635" y="749618"/>
                </a:lnTo>
                <a:lnTo>
                  <a:pt x="626428" y="747396"/>
                </a:lnTo>
                <a:lnTo>
                  <a:pt x="617220" y="745491"/>
                </a:lnTo>
                <a:lnTo>
                  <a:pt x="608330" y="742951"/>
                </a:lnTo>
                <a:lnTo>
                  <a:pt x="599440" y="740093"/>
                </a:lnTo>
                <a:lnTo>
                  <a:pt x="590550" y="737236"/>
                </a:lnTo>
                <a:lnTo>
                  <a:pt x="581660" y="734378"/>
                </a:lnTo>
                <a:lnTo>
                  <a:pt x="573088" y="730886"/>
                </a:lnTo>
                <a:lnTo>
                  <a:pt x="564515" y="727393"/>
                </a:lnTo>
                <a:lnTo>
                  <a:pt x="555943" y="723583"/>
                </a:lnTo>
                <a:lnTo>
                  <a:pt x="548005" y="719773"/>
                </a:lnTo>
                <a:lnTo>
                  <a:pt x="539750" y="715646"/>
                </a:lnTo>
                <a:lnTo>
                  <a:pt x="531495" y="711518"/>
                </a:lnTo>
                <a:lnTo>
                  <a:pt x="523558" y="706756"/>
                </a:lnTo>
                <a:lnTo>
                  <a:pt x="515303" y="702311"/>
                </a:lnTo>
                <a:lnTo>
                  <a:pt x="508000" y="697548"/>
                </a:lnTo>
                <a:lnTo>
                  <a:pt x="500063" y="692786"/>
                </a:lnTo>
                <a:lnTo>
                  <a:pt x="492760" y="687388"/>
                </a:lnTo>
                <a:lnTo>
                  <a:pt x="485458" y="681991"/>
                </a:lnTo>
                <a:lnTo>
                  <a:pt x="478155" y="676276"/>
                </a:lnTo>
                <a:lnTo>
                  <a:pt x="470853" y="670561"/>
                </a:lnTo>
                <a:lnTo>
                  <a:pt x="464185" y="664846"/>
                </a:lnTo>
                <a:lnTo>
                  <a:pt x="457518" y="658813"/>
                </a:lnTo>
                <a:lnTo>
                  <a:pt x="450533" y="652781"/>
                </a:lnTo>
                <a:lnTo>
                  <a:pt x="444183" y="646431"/>
                </a:lnTo>
                <a:lnTo>
                  <a:pt x="437833" y="640081"/>
                </a:lnTo>
                <a:lnTo>
                  <a:pt x="431800" y="633096"/>
                </a:lnTo>
                <a:lnTo>
                  <a:pt x="425768" y="626428"/>
                </a:lnTo>
                <a:lnTo>
                  <a:pt x="419735" y="619126"/>
                </a:lnTo>
                <a:lnTo>
                  <a:pt x="414020" y="612141"/>
                </a:lnTo>
                <a:lnTo>
                  <a:pt x="408623" y="605156"/>
                </a:lnTo>
                <a:lnTo>
                  <a:pt x="403225" y="597536"/>
                </a:lnTo>
                <a:lnTo>
                  <a:pt x="397828" y="589916"/>
                </a:lnTo>
                <a:lnTo>
                  <a:pt x="393065" y="582613"/>
                </a:lnTo>
                <a:lnTo>
                  <a:pt x="388303" y="574676"/>
                </a:lnTo>
                <a:lnTo>
                  <a:pt x="383540" y="567056"/>
                </a:lnTo>
                <a:lnTo>
                  <a:pt x="379095" y="559118"/>
                </a:lnTo>
                <a:lnTo>
                  <a:pt x="374650" y="550863"/>
                </a:lnTo>
                <a:lnTo>
                  <a:pt x="370840" y="542608"/>
                </a:lnTo>
                <a:lnTo>
                  <a:pt x="367030" y="534036"/>
                </a:lnTo>
                <a:lnTo>
                  <a:pt x="362903" y="526098"/>
                </a:lnTo>
                <a:lnTo>
                  <a:pt x="359410" y="517525"/>
                </a:lnTo>
                <a:lnTo>
                  <a:pt x="356235" y="508953"/>
                </a:lnTo>
                <a:lnTo>
                  <a:pt x="353378" y="500063"/>
                </a:lnTo>
                <a:lnTo>
                  <a:pt x="350520" y="491173"/>
                </a:lnTo>
                <a:lnTo>
                  <a:pt x="347663" y="482283"/>
                </a:lnTo>
                <a:lnTo>
                  <a:pt x="345123" y="473393"/>
                </a:lnTo>
                <a:lnTo>
                  <a:pt x="343218" y="463868"/>
                </a:lnTo>
                <a:lnTo>
                  <a:pt x="340995" y="454660"/>
                </a:lnTo>
                <a:lnTo>
                  <a:pt x="339090" y="445453"/>
                </a:lnTo>
                <a:lnTo>
                  <a:pt x="337820" y="436245"/>
                </a:lnTo>
                <a:lnTo>
                  <a:pt x="336233" y="426720"/>
                </a:lnTo>
                <a:lnTo>
                  <a:pt x="335280" y="417195"/>
                </a:lnTo>
                <a:lnTo>
                  <a:pt x="334645" y="407670"/>
                </a:lnTo>
                <a:lnTo>
                  <a:pt x="333693" y="398145"/>
                </a:lnTo>
                <a:lnTo>
                  <a:pt x="333375" y="387985"/>
                </a:lnTo>
                <a:lnTo>
                  <a:pt x="333375" y="378460"/>
                </a:lnTo>
                <a:lnTo>
                  <a:pt x="333375" y="368618"/>
                </a:lnTo>
                <a:lnTo>
                  <a:pt x="333693" y="358775"/>
                </a:lnTo>
                <a:lnTo>
                  <a:pt x="334645" y="349250"/>
                </a:lnTo>
                <a:lnTo>
                  <a:pt x="335280" y="339725"/>
                </a:lnTo>
                <a:lnTo>
                  <a:pt x="336233" y="330518"/>
                </a:lnTo>
                <a:lnTo>
                  <a:pt x="337820" y="320675"/>
                </a:lnTo>
                <a:lnTo>
                  <a:pt x="339090" y="311468"/>
                </a:lnTo>
                <a:lnTo>
                  <a:pt x="340995" y="302260"/>
                </a:lnTo>
                <a:lnTo>
                  <a:pt x="343218" y="293053"/>
                </a:lnTo>
                <a:lnTo>
                  <a:pt x="345123" y="283845"/>
                </a:lnTo>
                <a:lnTo>
                  <a:pt x="347663" y="274955"/>
                </a:lnTo>
                <a:lnTo>
                  <a:pt x="350520" y="266065"/>
                </a:lnTo>
                <a:lnTo>
                  <a:pt x="353378" y="257175"/>
                </a:lnTo>
                <a:lnTo>
                  <a:pt x="356235" y="248285"/>
                </a:lnTo>
                <a:lnTo>
                  <a:pt x="359410" y="239713"/>
                </a:lnTo>
                <a:lnTo>
                  <a:pt x="362903" y="231140"/>
                </a:lnTo>
                <a:lnTo>
                  <a:pt x="367030" y="222568"/>
                </a:lnTo>
                <a:lnTo>
                  <a:pt x="370840" y="214313"/>
                </a:lnTo>
                <a:lnTo>
                  <a:pt x="374650" y="206058"/>
                </a:lnTo>
                <a:lnTo>
                  <a:pt x="379095" y="197803"/>
                </a:lnTo>
                <a:lnTo>
                  <a:pt x="383540" y="190183"/>
                </a:lnTo>
                <a:lnTo>
                  <a:pt x="388303" y="182245"/>
                </a:lnTo>
                <a:lnTo>
                  <a:pt x="393065" y="174308"/>
                </a:lnTo>
                <a:lnTo>
                  <a:pt x="397828" y="167005"/>
                </a:lnTo>
                <a:lnTo>
                  <a:pt x="403225" y="159385"/>
                </a:lnTo>
                <a:lnTo>
                  <a:pt x="408623" y="152083"/>
                </a:lnTo>
                <a:lnTo>
                  <a:pt x="414020" y="144780"/>
                </a:lnTo>
                <a:lnTo>
                  <a:pt x="419735" y="137795"/>
                </a:lnTo>
                <a:lnTo>
                  <a:pt x="425768" y="130493"/>
                </a:lnTo>
                <a:lnTo>
                  <a:pt x="431800" y="123825"/>
                </a:lnTo>
                <a:lnTo>
                  <a:pt x="437833" y="117475"/>
                </a:lnTo>
                <a:lnTo>
                  <a:pt x="444183" y="110808"/>
                </a:lnTo>
                <a:lnTo>
                  <a:pt x="450533" y="104140"/>
                </a:lnTo>
                <a:lnTo>
                  <a:pt x="457518" y="98108"/>
                </a:lnTo>
                <a:lnTo>
                  <a:pt x="464185" y="92075"/>
                </a:lnTo>
                <a:lnTo>
                  <a:pt x="470853" y="86360"/>
                </a:lnTo>
                <a:lnTo>
                  <a:pt x="478155" y="80645"/>
                </a:lnTo>
                <a:lnTo>
                  <a:pt x="485458" y="74930"/>
                </a:lnTo>
                <a:lnTo>
                  <a:pt x="492760" y="69850"/>
                </a:lnTo>
                <a:lnTo>
                  <a:pt x="500063" y="64453"/>
                </a:lnTo>
                <a:lnTo>
                  <a:pt x="508000" y="59373"/>
                </a:lnTo>
                <a:lnTo>
                  <a:pt x="515303" y="54610"/>
                </a:lnTo>
                <a:lnTo>
                  <a:pt x="523558" y="50165"/>
                </a:lnTo>
                <a:lnTo>
                  <a:pt x="531495" y="45403"/>
                </a:lnTo>
                <a:lnTo>
                  <a:pt x="539750" y="41275"/>
                </a:lnTo>
                <a:lnTo>
                  <a:pt x="548005" y="37148"/>
                </a:lnTo>
                <a:lnTo>
                  <a:pt x="555943" y="33338"/>
                </a:lnTo>
                <a:lnTo>
                  <a:pt x="564515" y="29528"/>
                </a:lnTo>
                <a:lnTo>
                  <a:pt x="573088" y="26353"/>
                </a:lnTo>
                <a:lnTo>
                  <a:pt x="581660" y="22543"/>
                </a:lnTo>
                <a:lnTo>
                  <a:pt x="590550" y="19685"/>
                </a:lnTo>
                <a:lnTo>
                  <a:pt x="599440" y="17145"/>
                </a:lnTo>
                <a:lnTo>
                  <a:pt x="608330" y="14288"/>
                </a:lnTo>
                <a:lnTo>
                  <a:pt x="617220" y="11748"/>
                </a:lnTo>
                <a:lnTo>
                  <a:pt x="626428" y="9525"/>
                </a:lnTo>
                <a:lnTo>
                  <a:pt x="635635" y="7620"/>
                </a:lnTo>
                <a:lnTo>
                  <a:pt x="644843" y="6033"/>
                </a:lnTo>
                <a:lnTo>
                  <a:pt x="654368" y="4128"/>
                </a:lnTo>
                <a:lnTo>
                  <a:pt x="663575" y="2858"/>
                </a:lnTo>
                <a:lnTo>
                  <a:pt x="673100" y="1588"/>
                </a:lnTo>
                <a:lnTo>
                  <a:pt x="682943" y="953"/>
                </a:lnTo>
                <a:lnTo>
                  <a:pt x="692468" y="318"/>
                </a:lnTo>
                <a:lnTo>
                  <a:pt x="701993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17" name="KSO_Shape"/>
          <p:cNvSpPr/>
          <p:nvPr/>
        </p:nvSpPr>
        <p:spPr bwMode="auto">
          <a:xfrm>
            <a:off x="7397925" y="3663370"/>
            <a:ext cx="293854" cy="416815"/>
          </a:xfrm>
          <a:custGeom>
            <a:avLst/>
            <a:gdLst>
              <a:gd name="T0" fmla="*/ 235585 w 1423988"/>
              <a:gd name="T1" fmla="*/ 1122113 h 2019300"/>
              <a:gd name="T2" fmla="*/ 155575 w 1423988"/>
              <a:gd name="T3" fmla="*/ 1202145 h 2019300"/>
              <a:gd name="T4" fmla="*/ 123190 w 1423988"/>
              <a:gd name="T5" fmla="*/ 1313619 h 2019300"/>
              <a:gd name="T6" fmla="*/ 161290 w 1423988"/>
              <a:gd name="T7" fmla="*/ 1358081 h 2019300"/>
              <a:gd name="T8" fmla="*/ 238125 w 1423988"/>
              <a:gd name="T9" fmla="*/ 1440972 h 2019300"/>
              <a:gd name="T10" fmla="*/ 352108 w 1423988"/>
              <a:gd name="T11" fmla="*/ 1468284 h 2019300"/>
              <a:gd name="T12" fmla="*/ 393383 w 1423988"/>
              <a:gd name="T13" fmla="*/ 1424775 h 2019300"/>
              <a:gd name="T14" fmla="*/ 479108 w 1423988"/>
              <a:gd name="T15" fmla="*/ 1351094 h 2019300"/>
              <a:gd name="T16" fmla="*/ 500380 w 1423988"/>
              <a:gd name="T17" fmla="*/ 1234857 h 2019300"/>
              <a:gd name="T18" fmla="*/ 452438 w 1423988"/>
              <a:gd name="T19" fmla="*/ 1197381 h 2019300"/>
              <a:gd name="T20" fmla="*/ 381318 w 1423988"/>
              <a:gd name="T21" fmla="*/ 1108139 h 2019300"/>
              <a:gd name="T22" fmla="*/ 374968 w 1423988"/>
              <a:gd name="T23" fmla="*/ 878205 h 2019300"/>
              <a:gd name="T24" fmla="*/ 634683 w 1423988"/>
              <a:gd name="T25" fmla="*/ 1018261 h 2019300"/>
              <a:gd name="T26" fmla="*/ 595630 w 1423988"/>
              <a:gd name="T27" fmla="*/ 1343154 h 2019300"/>
              <a:gd name="T28" fmla="*/ 573723 w 1423988"/>
              <a:gd name="T29" fmla="*/ 1632160 h 2019300"/>
              <a:gd name="T30" fmla="*/ 622935 w 1423988"/>
              <a:gd name="T31" fmla="*/ 1801752 h 2019300"/>
              <a:gd name="T32" fmla="*/ 682943 w 1423988"/>
              <a:gd name="T33" fmla="*/ 1884008 h 2019300"/>
              <a:gd name="T34" fmla="*/ 730885 w 1423988"/>
              <a:gd name="T35" fmla="*/ 1884643 h 2019300"/>
              <a:gd name="T36" fmla="*/ 795020 w 1423988"/>
              <a:gd name="T37" fmla="*/ 1802705 h 2019300"/>
              <a:gd name="T38" fmla="*/ 850900 w 1423988"/>
              <a:gd name="T39" fmla="*/ 1632477 h 2019300"/>
              <a:gd name="T40" fmla="*/ 840423 w 1423988"/>
              <a:gd name="T41" fmla="*/ 1343472 h 2019300"/>
              <a:gd name="T42" fmla="*/ 815975 w 1423988"/>
              <a:gd name="T43" fmla="*/ 1010004 h 2019300"/>
              <a:gd name="T44" fmla="*/ 844868 w 1423988"/>
              <a:gd name="T45" fmla="*/ 914410 h 2019300"/>
              <a:gd name="T46" fmla="*/ 1116013 w 1423988"/>
              <a:gd name="T47" fmla="*/ 883921 h 2019300"/>
              <a:gd name="T48" fmla="*/ 1223646 w 1423988"/>
              <a:gd name="T49" fmla="*/ 919174 h 2019300"/>
              <a:gd name="T50" fmla="*/ 1315721 w 1423988"/>
              <a:gd name="T51" fmla="*/ 981421 h 2019300"/>
              <a:gd name="T52" fmla="*/ 1383666 w 1423988"/>
              <a:gd name="T53" fmla="*/ 1065900 h 2019300"/>
              <a:gd name="T54" fmla="*/ 1420178 w 1423988"/>
              <a:gd name="T55" fmla="*/ 1167210 h 2019300"/>
              <a:gd name="T56" fmla="*/ 1359536 w 1423988"/>
              <a:gd name="T57" fmla="*/ 1679481 h 2019300"/>
              <a:gd name="T58" fmla="*/ 1265873 w 1423988"/>
              <a:gd name="T59" fmla="*/ 1880832 h 2019300"/>
              <a:gd name="T60" fmla="*/ 1150303 w 1423988"/>
              <a:gd name="T61" fmla="*/ 1981825 h 2019300"/>
              <a:gd name="T62" fmla="*/ 1051561 w 1423988"/>
              <a:gd name="T63" fmla="*/ 2015172 h 2019300"/>
              <a:gd name="T64" fmla="*/ 381635 w 1423988"/>
              <a:gd name="T65" fmla="*/ 2016442 h 2019300"/>
              <a:gd name="T66" fmla="*/ 281305 w 1423988"/>
              <a:gd name="T67" fmla="*/ 1986906 h 2019300"/>
              <a:gd name="T68" fmla="*/ 168910 w 1423988"/>
              <a:gd name="T69" fmla="*/ 1897981 h 2019300"/>
              <a:gd name="T70" fmla="*/ 69532 w 1423988"/>
              <a:gd name="T71" fmla="*/ 1703935 h 2019300"/>
              <a:gd name="T72" fmla="*/ 2540 w 1423988"/>
              <a:gd name="T73" fmla="*/ 1180549 h 2019300"/>
              <a:gd name="T74" fmla="*/ 36195 w 1423988"/>
              <a:gd name="T75" fmla="*/ 1076698 h 2019300"/>
              <a:gd name="T76" fmla="*/ 101917 w 1423988"/>
              <a:gd name="T77" fmla="*/ 989361 h 2019300"/>
              <a:gd name="T78" fmla="*/ 192405 w 1423988"/>
              <a:gd name="T79" fmla="*/ 923937 h 2019300"/>
              <a:gd name="T80" fmla="*/ 298767 w 1423988"/>
              <a:gd name="T81" fmla="*/ 885827 h 2019300"/>
              <a:gd name="T82" fmla="*/ 741045 w 1423988"/>
              <a:gd name="T83" fmla="*/ 953 h 2019300"/>
              <a:gd name="T84" fmla="*/ 850900 w 1423988"/>
              <a:gd name="T85" fmla="*/ 26353 h 2019300"/>
              <a:gd name="T86" fmla="*/ 945833 w 1423988"/>
              <a:gd name="T87" fmla="*/ 80645 h 2019300"/>
              <a:gd name="T88" fmla="*/ 1020763 w 1423988"/>
              <a:gd name="T89" fmla="*/ 159385 h 2019300"/>
              <a:gd name="T90" fmla="*/ 1070611 w 1423988"/>
              <a:gd name="T91" fmla="*/ 257175 h 2019300"/>
              <a:gd name="T92" fmla="*/ 1090296 w 1423988"/>
              <a:gd name="T93" fmla="*/ 368618 h 2019300"/>
              <a:gd name="T94" fmla="*/ 1076326 w 1423988"/>
              <a:gd name="T95" fmla="*/ 482283 h 2019300"/>
              <a:gd name="T96" fmla="*/ 1030923 w 1423988"/>
              <a:gd name="T97" fmla="*/ 582613 h 2019300"/>
              <a:gd name="T98" fmla="*/ 960121 w 1423988"/>
              <a:gd name="T99" fmla="*/ 664846 h 2019300"/>
              <a:gd name="T100" fmla="*/ 867728 w 1423988"/>
              <a:gd name="T101" fmla="*/ 723583 h 2019300"/>
              <a:gd name="T102" fmla="*/ 760095 w 1423988"/>
              <a:gd name="T103" fmla="*/ 754381 h 2019300"/>
              <a:gd name="T104" fmla="*/ 644843 w 1423988"/>
              <a:gd name="T105" fmla="*/ 751523 h 2019300"/>
              <a:gd name="T106" fmla="*/ 539750 w 1423988"/>
              <a:gd name="T107" fmla="*/ 715646 h 2019300"/>
              <a:gd name="T108" fmla="*/ 450533 w 1423988"/>
              <a:gd name="T109" fmla="*/ 652781 h 2019300"/>
              <a:gd name="T110" fmla="*/ 383540 w 1423988"/>
              <a:gd name="T111" fmla="*/ 567056 h 2019300"/>
              <a:gd name="T112" fmla="*/ 343218 w 1423988"/>
              <a:gd name="T113" fmla="*/ 463868 h 2019300"/>
              <a:gd name="T114" fmla="*/ 334645 w 1423988"/>
              <a:gd name="T115" fmla="*/ 349250 h 2019300"/>
              <a:gd name="T116" fmla="*/ 359410 w 1423988"/>
              <a:gd name="T117" fmla="*/ 239713 h 2019300"/>
              <a:gd name="T118" fmla="*/ 414020 w 1423988"/>
              <a:gd name="T119" fmla="*/ 144780 h 2019300"/>
              <a:gd name="T120" fmla="*/ 492760 w 1423988"/>
              <a:gd name="T121" fmla="*/ 69850 h 2019300"/>
              <a:gd name="T122" fmla="*/ 590550 w 1423988"/>
              <a:gd name="T123" fmla="*/ 19685 h 2019300"/>
              <a:gd name="T124" fmla="*/ 701993 w 1423988"/>
              <a:gd name="T125" fmla="*/ 0 h 20193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423988" h="2019300">
                <a:moveTo>
                  <a:pt x="278130" y="1089719"/>
                </a:moveTo>
                <a:lnTo>
                  <a:pt x="273367" y="1090036"/>
                </a:lnTo>
                <a:lnTo>
                  <a:pt x="268287" y="1091307"/>
                </a:lnTo>
                <a:lnTo>
                  <a:pt x="263525" y="1092577"/>
                </a:lnTo>
                <a:lnTo>
                  <a:pt x="259397" y="1094800"/>
                </a:lnTo>
                <a:lnTo>
                  <a:pt x="254952" y="1097341"/>
                </a:lnTo>
                <a:lnTo>
                  <a:pt x="251142" y="1100517"/>
                </a:lnTo>
                <a:lnTo>
                  <a:pt x="247332" y="1104010"/>
                </a:lnTo>
                <a:lnTo>
                  <a:pt x="244157" y="1108139"/>
                </a:lnTo>
                <a:lnTo>
                  <a:pt x="240982" y="1112267"/>
                </a:lnTo>
                <a:lnTo>
                  <a:pt x="238125" y="1117349"/>
                </a:lnTo>
                <a:lnTo>
                  <a:pt x="235585" y="1122113"/>
                </a:lnTo>
                <a:lnTo>
                  <a:pt x="233680" y="1127512"/>
                </a:lnTo>
                <a:lnTo>
                  <a:pt x="232092" y="1133228"/>
                </a:lnTo>
                <a:lnTo>
                  <a:pt x="230822" y="1139262"/>
                </a:lnTo>
                <a:lnTo>
                  <a:pt x="230187" y="1145297"/>
                </a:lnTo>
                <a:lnTo>
                  <a:pt x="229870" y="1151966"/>
                </a:lnTo>
                <a:lnTo>
                  <a:pt x="229870" y="1196428"/>
                </a:lnTo>
                <a:lnTo>
                  <a:pt x="185420" y="1196428"/>
                </a:lnTo>
                <a:lnTo>
                  <a:pt x="179070" y="1196746"/>
                </a:lnTo>
                <a:lnTo>
                  <a:pt x="172720" y="1197381"/>
                </a:lnTo>
                <a:lnTo>
                  <a:pt x="167005" y="1198334"/>
                </a:lnTo>
                <a:lnTo>
                  <a:pt x="161290" y="1200239"/>
                </a:lnTo>
                <a:lnTo>
                  <a:pt x="155575" y="1202145"/>
                </a:lnTo>
                <a:lnTo>
                  <a:pt x="150812" y="1204686"/>
                </a:lnTo>
                <a:lnTo>
                  <a:pt x="145732" y="1207544"/>
                </a:lnTo>
                <a:lnTo>
                  <a:pt x="141605" y="1210720"/>
                </a:lnTo>
                <a:lnTo>
                  <a:pt x="137477" y="1213896"/>
                </a:lnTo>
                <a:lnTo>
                  <a:pt x="133985" y="1217707"/>
                </a:lnTo>
                <a:lnTo>
                  <a:pt x="130810" y="1221518"/>
                </a:lnTo>
                <a:lnTo>
                  <a:pt x="128270" y="1225964"/>
                </a:lnTo>
                <a:lnTo>
                  <a:pt x="126047" y="1230093"/>
                </a:lnTo>
                <a:lnTo>
                  <a:pt x="124777" y="1234857"/>
                </a:lnTo>
                <a:lnTo>
                  <a:pt x="123507" y="1239938"/>
                </a:lnTo>
                <a:lnTo>
                  <a:pt x="123190" y="1244702"/>
                </a:lnTo>
                <a:lnTo>
                  <a:pt x="123190" y="1313619"/>
                </a:lnTo>
                <a:lnTo>
                  <a:pt x="123507" y="1318700"/>
                </a:lnTo>
                <a:lnTo>
                  <a:pt x="124777" y="1323464"/>
                </a:lnTo>
                <a:lnTo>
                  <a:pt x="126047" y="1328228"/>
                </a:lnTo>
                <a:lnTo>
                  <a:pt x="128270" y="1332356"/>
                </a:lnTo>
                <a:lnTo>
                  <a:pt x="130810" y="1336802"/>
                </a:lnTo>
                <a:lnTo>
                  <a:pt x="133985" y="1340614"/>
                </a:lnTo>
                <a:lnTo>
                  <a:pt x="137477" y="1344425"/>
                </a:lnTo>
                <a:lnTo>
                  <a:pt x="141605" y="1347918"/>
                </a:lnTo>
                <a:lnTo>
                  <a:pt x="145732" y="1351094"/>
                </a:lnTo>
                <a:lnTo>
                  <a:pt x="150812" y="1353952"/>
                </a:lnTo>
                <a:lnTo>
                  <a:pt x="155575" y="1356175"/>
                </a:lnTo>
                <a:lnTo>
                  <a:pt x="161290" y="1358081"/>
                </a:lnTo>
                <a:lnTo>
                  <a:pt x="167005" y="1359986"/>
                </a:lnTo>
                <a:lnTo>
                  <a:pt x="172720" y="1360939"/>
                </a:lnTo>
                <a:lnTo>
                  <a:pt x="179070" y="1361574"/>
                </a:lnTo>
                <a:lnTo>
                  <a:pt x="185420" y="1361892"/>
                </a:lnTo>
                <a:lnTo>
                  <a:pt x="229870" y="1361892"/>
                </a:lnTo>
                <a:lnTo>
                  <a:pt x="229870" y="1406037"/>
                </a:lnTo>
                <a:lnTo>
                  <a:pt x="230187" y="1412706"/>
                </a:lnTo>
                <a:lnTo>
                  <a:pt x="230822" y="1419058"/>
                </a:lnTo>
                <a:lnTo>
                  <a:pt x="232092" y="1424775"/>
                </a:lnTo>
                <a:lnTo>
                  <a:pt x="233680" y="1430491"/>
                </a:lnTo>
                <a:lnTo>
                  <a:pt x="235585" y="1436208"/>
                </a:lnTo>
                <a:lnTo>
                  <a:pt x="238125" y="1440972"/>
                </a:lnTo>
                <a:lnTo>
                  <a:pt x="240982" y="1445735"/>
                </a:lnTo>
                <a:lnTo>
                  <a:pt x="244157" y="1450499"/>
                </a:lnTo>
                <a:lnTo>
                  <a:pt x="247332" y="1454310"/>
                </a:lnTo>
                <a:lnTo>
                  <a:pt x="251142" y="1457804"/>
                </a:lnTo>
                <a:lnTo>
                  <a:pt x="254952" y="1460980"/>
                </a:lnTo>
                <a:lnTo>
                  <a:pt x="259397" y="1463520"/>
                </a:lnTo>
                <a:lnTo>
                  <a:pt x="263525" y="1465743"/>
                </a:lnTo>
                <a:lnTo>
                  <a:pt x="268287" y="1467014"/>
                </a:lnTo>
                <a:lnTo>
                  <a:pt x="273367" y="1468284"/>
                </a:lnTo>
                <a:lnTo>
                  <a:pt x="278130" y="1468602"/>
                </a:lnTo>
                <a:lnTo>
                  <a:pt x="347028" y="1468602"/>
                </a:lnTo>
                <a:lnTo>
                  <a:pt x="352108" y="1468284"/>
                </a:lnTo>
                <a:lnTo>
                  <a:pt x="356870" y="1467014"/>
                </a:lnTo>
                <a:lnTo>
                  <a:pt x="361633" y="1465743"/>
                </a:lnTo>
                <a:lnTo>
                  <a:pt x="365760" y="1463520"/>
                </a:lnTo>
                <a:lnTo>
                  <a:pt x="370205" y="1460980"/>
                </a:lnTo>
                <a:lnTo>
                  <a:pt x="374015" y="1457804"/>
                </a:lnTo>
                <a:lnTo>
                  <a:pt x="377508" y="1454310"/>
                </a:lnTo>
                <a:lnTo>
                  <a:pt x="381318" y="1450499"/>
                </a:lnTo>
                <a:lnTo>
                  <a:pt x="384493" y="1445735"/>
                </a:lnTo>
                <a:lnTo>
                  <a:pt x="387350" y="1440972"/>
                </a:lnTo>
                <a:lnTo>
                  <a:pt x="389573" y="1436208"/>
                </a:lnTo>
                <a:lnTo>
                  <a:pt x="391478" y="1430491"/>
                </a:lnTo>
                <a:lnTo>
                  <a:pt x="393383" y="1424775"/>
                </a:lnTo>
                <a:lnTo>
                  <a:pt x="394335" y="1419058"/>
                </a:lnTo>
                <a:lnTo>
                  <a:pt x="394970" y="1412706"/>
                </a:lnTo>
                <a:lnTo>
                  <a:pt x="395288" y="1406037"/>
                </a:lnTo>
                <a:lnTo>
                  <a:pt x="395288" y="1361892"/>
                </a:lnTo>
                <a:lnTo>
                  <a:pt x="440055" y="1361892"/>
                </a:lnTo>
                <a:lnTo>
                  <a:pt x="446088" y="1361574"/>
                </a:lnTo>
                <a:lnTo>
                  <a:pt x="452438" y="1360939"/>
                </a:lnTo>
                <a:lnTo>
                  <a:pt x="458153" y="1359986"/>
                </a:lnTo>
                <a:lnTo>
                  <a:pt x="463868" y="1358081"/>
                </a:lnTo>
                <a:lnTo>
                  <a:pt x="469583" y="1356175"/>
                </a:lnTo>
                <a:lnTo>
                  <a:pt x="474345" y="1353952"/>
                </a:lnTo>
                <a:lnTo>
                  <a:pt x="479108" y="1351094"/>
                </a:lnTo>
                <a:lnTo>
                  <a:pt x="483870" y="1347918"/>
                </a:lnTo>
                <a:lnTo>
                  <a:pt x="487680" y="1344425"/>
                </a:lnTo>
                <a:lnTo>
                  <a:pt x="491173" y="1340614"/>
                </a:lnTo>
                <a:lnTo>
                  <a:pt x="494348" y="1336802"/>
                </a:lnTo>
                <a:lnTo>
                  <a:pt x="496888" y="1332356"/>
                </a:lnTo>
                <a:lnTo>
                  <a:pt x="499110" y="1328228"/>
                </a:lnTo>
                <a:lnTo>
                  <a:pt x="500380" y="1323464"/>
                </a:lnTo>
                <a:lnTo>
                  <a:pt x="501650" y="1318700"/>
                </a:lnTo>
                <a:lnTo>
                  <a:pt x="501968" y="1313619"/>
                </a:lnTo>
                <a:lnTo>
                  <a:pt x="501968" y="1244702"/>
                </a:lnTo>
                <a:lnTo>
                  <a:pt x="501650" y="1239938"/>
                </a:lnTo>
                <a:lnTo>
                  <a:pt x="500380" y="1234857"/>
                </a:lnTo>
                <a:lnTo>
                  <a:pt x="499110" y="1230093"/>
                </a:lnTo>
                <a:lnTo>
                  <a:pt x="496888" y="1225964"/>
                </a:lnTo>
                <a:lnTo>
                  <a:pt x="494348" y="1221518"/>
                </a:lnTo>
                <a:lnTo>
                  <a:pt x="491173" y="1217707"/>
                </a:lnTo>
                <a:lnTo>
                  <a:pt x="487680" y="1213896"/>
                </a:lnTo>
                <a:lnTo>
                  <a:pt x="483870" y="1210720"/>
                </a:lnTo>
                <a:lnTo>
                  <a:pt x="479108" y="1207544"/>
                </a:lnTo>
                <a:lnTo>
                  <a:pt x="474345" y="1204686"/>
                </a:lnTo>
                <a:lnTo>
                  <a:pt x="469583" y="1202145"/>
                </a:lnTo>
                <a:lnTo>
                  <a:pt x="463868" y="1200239"/>
                </a:lnTo>
                <a:lnTo>
                  <a:pt x="458153" y="1198334"/>
                </a:lnTo>
                <a:lnTo>
                  <a:pt x="452438" y="1197381"/>
                </a:lnTo>
                <a:lnTo>
                  <a:pt x="446088" y="1196746"/>
                </a:lnTo>
                <a:lnTo>
                  <a:pt x="440055" y="1196428"/>
                </a:lnTo>
                <a:lnTo>
                  <a:pt x="395288" y="1196428"/>
                </a:lnTo>
                <a:lnTo>
                  <a:pt x="395288" y="1151966"/>
                </a:lnTo>
                <a:lnTo>
                  <a:pt x="394970" y="1145297"/>
                </a:lnTo>
                <a:lnTo>
                  <a:pt x="394335" y="1139262"/>
                </a:lnTo>
                <a:lnTo>
                  <a:pt x="393383" y="1133228"/>
                </a:lnTo>
                <a:lnTo>
                  <a:pt x="391478" y="1127512"/>
                </a:lnTo>
                <a:lnTo>
                  <a:pt x="389573" y="1122113"/>
                </a:lnTo>
                <a:lnTo>
                  <a:pt x="387350" y="1117349"/>
                </a:lnTo>
                <a:lnTo>
                  <a:pt x="384493" y="1112267"/>
                </a:lnTo>
                <a:lnTo>
                  <a:pt x="381318" y="1108139"/>
                </a:lnTo>
                <a:lnTo>
                  <a:pt x="377508" y="1104010"/>
                </a:lnTo>
                <a:lnTo>
                  <a:pt x="374015" y="1100517"/>
                </a:lnTo>
                <a:lnTo>
                  <a:pt x="370205" y="1097341"/>
                </a:lnTo>
                <a:lnTo>
                  <a:pt x="365760" y="1094800"/>
                </a:lnTo>
                <a:lnTo>
                  <a:pt x="361633" y="1092577"/>
                </a:lnTo>
                <a:lnTo>
                  <a:pt x="356870" y="1091307"/>
                </a:lnTo>
                <a:lnTo>
                  <a:pt x="352108" y="1090036"/>
                </a:lnTo>
                <a:lnTo>
                  <a:pt x="347028" y="1089719"/>
                </a:lnTo>
                <a:lnTo>
                  <a:pt x="278130" y="1089719"/>
                </a:lnTo>
                <a:close/>
                <a:moveTo>
                  <a:pt x="365125" y="877887"/>
                </a:moveTo>
                <a:lnTo>
                  <a:pt x="374968" y="877887"/>
                </a:lnTo>
                <a:lnTo>
                  <a:pt x="374968" y="878205"/>
                </a:lnTo>
                <a:lnTo>
                  <a:pt x="599440" y="878205"/>
                </a:lnTo>
                <a:lnTo>
                  <a:pt x="601345" y="899483"/>
                </a:lnTo>
                <a:lnTo>
                  <a:pt x="603568" y="918856"/>
                </a:lnTo>
                <a:lnTo>
                  <a:pt x="605790" y="936323"/>
                </a:lnTo>
                <a:lnTo>
                  <a:pt x="608648" y="951885"/>
                </a:lnTo>
                <a:lnTo>
                  <a:pt x="611823" y="965859"/>
                </a:lnTo>
                <a:lnTo>
                  <a:pt x="615633" y="977928"/>
                </a:lnTo>
                <a:lnTo>
                  <a:pt x="619125" y="988726"/>
                </a:lnTo>
                <a:lnTo>
                  <a:pt x="622935" y="997936"/>
                </a:lnTo>
                <a:lnTo>
                  <a:pt x="627063" y="1005875"/>
                </a:lnTo>
                <a:lnTo>
                  <a:pt x="630873" y="1012545"/>
                </a:lnTo>
                <a:lnTo>
                  <a:pt x="634683" y="1018261"/>
                </a:lnTo>
                <a:lnTo>
                  <a:pt x="638810" y="1022707"/>
                </a:lnTo>
                <a:lnTo>
                  <a:pt x="642620" y="1026519"/>
                </a:lnTo>
                <a:lnTo>
                  <a:pt x="646113" y="1029377"/>
                </a:lnTo>
                <a:lnTo>
                  <a:pt x="649288" y="1031282"/>
                </a:lnTo>
                <a:lnTo>
                  <a:pt x="652463" y="1032870"/>
                </a:lnTo>
                <a:lnTo>
                  <a:pt x="648335" y="1053514"/>
                </a:lnTo>
                <a:lnTo>
                  <a:pt x="636588" y="1109727"/>
                </a:lnTo>
                <a:lnTo>
                  <a:pt x="628968" y="1147837"/>
                </a:lnTo>
                <a:lnTo>
                  <a:pt x="621030" y="1191665"/>
                </a:lnTo>
                <a:lnTo>
                  <a:pt x="612458" y="1239303"/>
                </a:lnTo>
                <a:lnTo>
                  <a:pt x="603885" y="1290435"/>
                </a:lnTo>
                <a:lnTo>
                  <a:pt x="595630" y="1343154"/>
                </a:lnTo>
                <a:lnTo>
                  <a:pt x="591820" y="1369832"/>
                </a:lnTo>
                <a:lnTo>
                  <a:pt x="588010" y="1396509"/>
                </a:lnTo>
                <a:lnTo>
                  <a:pt x="584518" y="1422869"/>
                </a:lnTo>
                <a:lnTo>
                  <a:pt x="581660" y="1449229"/>
                </a:lnTo>
                <a:lnTo>
                  <a:pt x="578803" y="1474954"/>
                </a:lnTo>
                <a:lnTo>
                  <a:pt x="576580" y="1500361"/>
                </a:lnTo>
                <a:lnTo>
                  <a:pt x="574993" y="1524815"/>
                </a:lnTo>
                <a:lnTo>
                  <a:pt x="573405" y="1548634"/>
                </a:lnTo>
                <a:lnTo>
                  <a:pt x="572770" y="1571500"/>
                </a:lnTo>
                <a:lnTo>
                  <a:pt x="572453" y="1592779"/>
                </a:lnTo>
                <a:lnTo>
                  <a:pt x="572770" y="1613104"/>
                </a:lnTo>
                <a:lnTo>
                  <a:pt x="573723" y="1632160"/>
                </a:lnTo>
                <a:lnTo>
                  <a:pt x="574993" y="1641052"/>
                </a:lnTo>
                <a:lnTo>
                  <a:pt x="575945" y="1649627"/>
                </a:lnTo>
                <a:lnTo>
                  <a:pt x="577215" y="1657249"/>
                </a:lnTo>
                <a:lnTo>
                  <a:pt x="578485" y="1664871"/>
                </a:lnTo>
                <a:lnTo>
                  <a:pt x="581343" y="1677893"/>
                </a:lnTo>
                <a:lnTo>
                  <a:pt x="584835" y="1693137"/>
                </a:lnTo>
                <a:lnTo>
                  <a:pt x="589598" y="1709334"/>
                </a:lnTo>
                <a:lnTo>
                  <a:pt x="594995" y="1727119"/>
                </a:lnTo>
                <a:lnTo>
                  <a:pt x="600710" y="1745221"/>
                </a:lnTo>
                <a:lnTo>
                  <a:pt x="607378" y="1764277"/>
                </a:lnTo>
                <a:lnTo>
                  <a:pt x="614680" y="1783014"/>
                </a:lnTo>
                <a:lnTo>
                  <a:pt x="622935" y="1801752"/>
                </a:lnTo>
                <a:lnTo>
                  <a:pt x="627380" y="1810645"/>
                </a:lnTo>
                <a:lnTo>
                  <a:pt x="631508" y="1819537"/>
                </a:lnTo>
                <a:lnTo>
                  <a:pt x="636270" y="1827794"/>
                </a:lnTo>
                <a:lnTo>
                  <a:pt x="640715" y="1835734"/>
                </a:lnTo>
                <a:lnTo>
                  <a:pt x="645795" y="1843674"/>
                </a:lnTo>
                <a:lnTo>
                  <a:pt x="650875" y="1851296"/>
                </a:lnTo>
                <a:lnTo>
                  <a:pt x="655638" y="1857965"/>
                </a:lnTo>
                <a:lnTo>
                  <a:pt x="661035" y="1864317"/>
                </a:lnTo>
                <a:lnTo>
                  <a:pt x="666433" y="1870351"/>
                </a:lnTo>
                <a:lnTo>
                  <a:pt x="671830" y="1875433"/>
                </a:lnTo>
                <a:lnTo>
                  <a:pt x="677228" y="1879879"/>
                </a:lnTo>
                <a:lnTo>
                  <a:pt x="682943" y="1884008"/>
                </a:lnTo>
                <a:lnTo>
                  <a:pt x="688975" y="1886866"/>
                </a:lnTo>
                <a:lnTo>
                  <a:pt x="694690" y="1889407"/>
                </a:lnTo>
                <a:lnTo>
                  <a:pt x="697548" y="1890042"/>
                </a:lnTo>
                <a:lnTo>
                  <a:pt x="700723" y="1890677"/>
                </a:lnTo>
                <a:lnTo>
                  <a:pt x="703580" y="1890994"/>
                </a:lnTo>
                <a:lnTo>
                  <a:pt x="706755" y="1891312"/>
                </a:lnTo>
                <a:lnTo>
                  <a:pt x="709930" y="1891312"/>
                </a:lnTo>
                <a:lnTo>
                  <a:pt x="712788" y="1890994"/>
                </a:lnTo>
                <a:lnTo>
                  <a:pt x="715963" y="1890359"/>
                </a:lnTo>
                <a:lnTo>
                  <a:pt x="718820" y="1889724"/>
                </a:lnTo>
                <a:lnTo>
                  <a:pt x="724853" y="1887501"/>
                </a:lnTo>
                <a:lnTo>
                  <a:pt x="730885" y="1884643"/>
                </a:lnTo>
                <a:lnTo>
                  <a:pt x="736918" y="1880832"/>
                </a:lnTo>
                <a:lnTo>
                  <a:pt x="742633" y="1876385"/>
                </a:lnTo>
                <a:lnTo>
                  <a:pt x="748348" y="1870986"/>
                </a:lnTo>
                <a:lnTo>
                  <a:pt x="754063" y="1865270"/>
                </a:lnTo>
                <a:lnTo>
                  <a:pt x="759778" y="1859236"/>
                </a:lnTo>
                <a:lnTo>
                  <a:pt x="765175" y="1852249"/>
                </a:lnTo>
                <a:lnTo>
                  <a:pt x="770573" y="1845262"/>
                </a:lnTo>
                <a:lnTo>
                  <a:pt x="775970" y="1837322"/>
                </a:lnTo>
                <a:lnTo>
                  <a:pt x="780733" y="1829065"/>
                </a:lnTo>
                <a:lnTo>
                  <a:pt x="785813" y="1820490"/>
                </a:lnTo>
                <a:lnTo>
                  <a:pt x="790575" y="1811915"/>
                </a:lnTo>
                <a:lnTo>
                  <a:pt x="795020" y="1802705"/>
                </a:lnTo>
                <a:lnTo>
                  <a:pt x="803910" y="1784285"/>
                </a:lnTo>
                <a:lnTo>
                  <a:pt x="812165" y="1765229"/>
                </a:lnTo>
                <a:lnTo>
                  <a:pt x="820103" y="1746492"/>
                </a:lnTo>
                <a:lnTo>
                  <a:pt x="826770" y="1727436"/>
                </a:lnTo>
                <a:lnTo>
                  <a:pt x="832803" y="1709651"/>
                </a:lnTo>
                <a:lnTo>
                  <a:pt x="837883" y="1693454"/>
                </a:lnTo>
                <a:lnTo>
                  <a:pt x="842010" y="1677893"/>
                </a:lnTo>
                <a:lnTo>
                  <a:pt x="845503" y="1664871"/>
                </a:lnTo>
                <a:lnTo>
                  <a:pt x="847408" y="1657249"/>
                </a:lnTo>
                <a:lnTo>
                  <a:pt x="848995" y="1649627"/>
                </a:lnTo>
                <a:lnTo>
                  <a:pt x="849948" y="1641370"/>
                </a:lnTo>
                <a:lnTo>
                  <a:pt x="850900" y="1632477"/>
                </a:lnTo>
                <a:lnTo>
                  <a:pt x="852805" y="1613422"/>
                </a:lnTo>
                <a:lnTo>
                  <a:pt x="854075" y="1593732"/>
                </a:lnTo>
                <a:lnTo>
                  <a:pt x="854393" y="1571818"/>
                </a:lnTo>
                <a:lnTo>
                  <a:pt x="854393" y="1548952"/>
                </a:lnTo>
                <a:lnTo>
                  <a:pt x="854075" y="1525450"/>
                </a:lnTo>
                <a:lnTo>
                  <a:pt x="853123" y="1500996"/>
                </a:lnTo>
                <a:lnTo>
                  <a:pt x="852170" y="1475589"/>
                </a:lnTo>
                <a:lnTo>
                  <a:pt x="850265" y="1449546"/>
                </a:lnTo>
                <a:lnTo>
                  <a:pt x="848043" y="1423504"/>
                </a:lnTo>
                <a:lnTo>
                  <a:pt x="845503" y="1396827"/>
                </a:lnTo>
                <a:lnTo>
                  <a:pt x="843280" y="1370149"/>
                </a:lnTo>
                <a:lnTo>
                  <a:pt x="840423" y="1343472"/>
                </a:lnTo>
                <a:lnTo>
                  <a:pt x="833755" y="1290752"/>
                </a:lnTo>
                <a:lnTo>
                  <a:pt x="827405" y="1239938"/>
                </a:lnTo>
                <a:lnTo>
                  <a:pt x="820420" y="1191665"/>
                </a:lnTo>
                <a:lnTo>
                  <a:pt x="814070" y="1147837"/>
                </a:lnTo>
                <a:lnTo>
                  <a:pt x="808038" y="1109409"/>
                </a:lnTo>
                <a:lnTo>
                  <a:pt x="798195" y="1053196"/>
                </a:lnTo>
                <a:lnTo>
                  <a:pt x="794703" y="1032553"/>
                </a:lnTo>
                <a:lnTo>
                  <a:pt x="799783" y="1028424"/>
                </a:lnTo>
                <a:lnTo>
                  <a:pt x="804228" y="1024295"/>
                </a:lnTo>
                <a:lnTo>
                  <a:pt x="808673" y="1019532"/>
                </a:lnTo>
                <a:lnTo>
                  <a:pt x="812483" y="1015085"/>
                </a:lnTo>
                <a:lnTo>
                  <a:pt x="815975" y="1010004"/>
                </a:lnTo>
                <a:lnTo>
                  <a:pt x="819785" y="1004923"/>
                </a:lnTo>
                <a:lnTo>
                  <a:pt x="822325" y="999841"/>
                </a:lnTo>
                <a:lnTo>
                  <a:pt x="825818" y="994442"/>
                </a:lnTo>
                <a:lnTo>
                  <a:pt x="828040" y="988726"/>
                </a:lnTo>
                <a:lnTo>
                  <a:pt x="830580" y="983009"/>
                </a:lnTo>
                <a:lnTo>
                  <a:pt x="832803" y="976975"/>
                </a:lnTo>
                <a:lnTo>
                  <a:pt x="834708" y="971258"/>
                </a:lnTo>
                <a:lnTo>
                  <a:pt x="838200" y="959507"/>
                </a:lnTo>
                <a:lnTo>
                  <a:pt x="840740" y="947757"/>
                </a:lnTo>
                <a:lnTo>
                  <a:pt x="842328" y="936323"/>
                </a:lnTo>
                <a:lnTo>
                  <a:pt x="843915" y="924890"/>
                </a:lnTo>
                <a:lnTo>
                  <a:pt x="844868" y="914410"/>
                </a:lnTo>
                <a:lnTo>
                  <a:pt x="845185" y="904882"/>
                </a:lnTo>
                <a:lnTo>
                  <a:pt x="845503" y="895990"/>
                </a:lnTo>
                <a:lnTo>
                  <a:pt x="845503" y="888685"/>
                </a:lnTo>
                <a:lnTo>
                  <a:pt x="845185" y="878205"/>
                </a:lnTo>
                <a:lnTo>
                  <a:pt x="1049021" y="878205"/>
                </a:lnTo>
                <a:lnTo>
                  <a:pt x="1058546" y="878205"/>
                </a:lnTo>
                <a:lnTo>
                  <a:pt x="1068388" y="878522"/>
                </a:lnTo>
                <a:lnTo>
                  <a:pt x="1077913" y="879157"/>
                </a:lnTo>
                <a:lnTo>
                  <a:pt x="1087438" y="880110"/>
                </a:lnTo>
                <a:lnTo>
                  <a:pt x="1096646" y="881063"/>
                </a:lnTo>
                <a:lnTo>
                  <a:pt x="1106488" y="882333"/>
                </a:lnTo>
                <a:lnTo>
                  <a:pt x="1116013" y="883921"/>
                </a:lnTo>
                <a:lnTo>
                  <a:pt x="1125221" y="885827"/>
                </a:lnTo>
                <a:lnTo>
                  <a:pt x="1134428" y="887732"/>
                </a:lnTo>
                <a:lnTo>
                  <a:pt x="1143636" y="889955"/>
                </a:lnTo>
                <a:lnTo>
                  <a:pt x="1153161" y="892496"/>
                </a:lnTo>
                <a:lnTo>
                  <a:pt x="1162051" y="895037"/>
                </a:lnTo>
                <a:lnTo>
                  <a:pt x="1171258" y="897895"/>
                </a:lnTo>
                <a:lnTo>
                  <a:pt x="1180148" y="901071"/>
                </a:lnTo>
                <a:lnTo>
                  <a:pt x="1189038" y="904247"/>
                </a:lnTo>
                <a:lnTo>
                  <a:pt x="1197928" y="907740"/>
                </a:lnTo>
                <a:lnTo>
                  <a:pt x="1206501" y="911234"/>
                </a:lnTo>
                <a:lnTo>
                  <a:pt x="1215073" y="915363"/>
                </a:lnTo>
                <a:lnTo>
                  <a:pt x="1223646" y="919174"/>
                </a:lnTo>
                <a:lnTo>
                  <a:pt x="1232218" y="923302"/>
                </a:lnTo>
                <a:lnTo>
                  <a:pt x="1240156" y="927749"/>
                </a:lnTo>
                <a:lnTo>
                  <a:pt x="1248411" y="932512"/>
                </a:lnTo>
                <a:lnTo>
                  <a:pt x="1256348" y="937276"/>
                </a:lnTo>
                <a:lnTo>
                  <a:pt x="1264286" y="942358"/>
                </a:lnTo>
                <a:lnTo>
                  <a:pt x="1271906" y="947439"/>
                </a:lnTo>
                <a:lnTo>
                  <a:pt x="1279843" y="952520"/>
                </a:lnTo>
                <a:lnTo>
                  <a:pt x="1287146" y="957919"/>
                </a:lnTo>
                <a:lnTo>
                  <a:pt x="1294448" y="963636"/>
                </a:lnTo>
                <a:lnTo>
                  <a:pt x="1301751" y="969670"/>
                </a:lnTo>
                <a:lnTo>
                  <a:pt x="1308736" y="975387"/>
                </a:lnTo>
                <a:lnTo>
                  <a:pt x="1315721" y="981421"/>
                </a:lnTo>
                <a:lnTo>
                  <a:pt x="1322071" y="988090"/>
                </a:lnTo>
                <a:lnTo>
                  <a:pt x="1329056" y="994442"/>
                </a:lnTo>
                <a:lnTo>
                  <a:pt x="1335406" y="1001111"/>
                </a:lnTo>
                <a:lnTo>
                  <a:pt x="1341438" y="1007463"/>
                </a:lnTo>
                <a:lnTo>
                  <a:pt x="1347471" y="1014768"/>
                </a:lnTo>
                <a:lnTo>
                  <a:pt x="1353186" y="1021437"/>
                </a:lnTo>
                <a:lnTo>
                  <a:pt x="1358901" y="1028424"/>
                </a:lnTo>
                <a:lnTo>
                  <a:pt x="1364298" y="1036046"/>
                </a:lnTo>
                <a:lnTo>
                  <a:pt x="1369696" y="1043033"/>
                </a:lnTo>
                <a:lnTo>
                  <a:pt x="1374458" y="1050655"/>
                </a:lnTo>
                <a:lnTo>
                  <a:pt x="1379221" y="1058595"/>
                </a:lnTo>
                <a:lnTo>
                  <a:pt x="1383666" y="1065900"/>
                </a:lnTo>
                <a:lnTo>
                  <a:pt x="1388428" y="1073839"/>
                </a:lnTo>
                <a:lnTo>
                  <a:pt x="1392238" y="1082097"/>
                </a:lnTo>
                <a:lnTo>
                  <a:pt x="1396366" y="1090036"/>
                </a:lnTo>
                <a:lnTo>
                  <a:pt x="1399858" y="1098294"/>
                </a:lnTo>
                <a:lnTo>
                  <a:pt x="1403351" y="1106551"/>
                </a:lnTo>
                <a:lnTo>
                  <a:pt x="1406526" y="1114808"/>
                </a:lnTo>
                <a:lnTo>
                  <a:pt x="1409383" y="1123383"/>
                </a:lnTo>
                <a:lnTo>
                  <a:pt x="1412241" y="1131958"/>
                </a:lnTo>
                <a:lnTo>
                  <a:pt x="1414463" y="1140850"/>
                </a:lnTo>
                <a:lnTo>
                  <a:pt x="1417003" y="1149425"/>
                </a:lnTo>
                <a:lnTo>
                  <a:pt x="1418591" y="1158318"/>
                </a:lnTo>
                <a:lnTo>
                  <a:pt x="1420178" y="1167210"/>
                </a:lnTo>
                <a:lnTo>
                  <a:pt x="1421448" y="1176103"/>
                </a:lnTo>
                <a:lnTo>
                  <a:pt x="1422718" y="1185313"/>
                </a:lnTo>
                <a:lnTo>
                  <a:pt x="1423353" y="1194205"/>
                </a:lnTo>
                <a:lnTo>
                  <a:pt x="1423671" y="1203415"/>
                </a:lnTo>
                <a:lnTo>
                  <a:pt x="1423988" y="1212625"/>
                </a:lnTo>
                <a:lnTo>
                  <a:pt x="1423671" y="1222471"/>
                </a:lnTo>
                <a:lnTo>
                  <a:pt x="1423353" y="1231681"/>
                </a:lnTo>
                <a:lnTo>
                  <a:pt x="1422718" y="1240891"/>
                </a:lnTo>
                <a:lnTo>
                  <a:pt x="1421448" y="1250418"/>
                </a:lnTo>
                <a:lnTo>
                  <a:pt x="1368108" y="1641052"/>
                </a:lnTo>
                <a:lnTo>
                  <a:pt x="1364298" y="1660108"/>
                </a:lnTo>
                <a:lnTo>
                  <a:pt x="1359536" y="1679481"/>
                </a:lnTo>
                <a:lnTo>
                  <a:pt x="1354773" y="1697901"/>
                </a:lnTo>
                <a:lnTo>
                  <a:pt x="1349058" y="1716638"/>
                </a:lnTo>
                <a:lnTo>
                  <a:pt x="1342708" y="1735059"/>
                </a:lnTo>
                <a:lnTo>
                  <a:pt x="1336041" y="1752843"/>
                </a:lnTo>
                <a:lnTo>
                  <a:pt x="1329056" y="1770311"/>
                </a:lnTo>
                <a:lnTo>
                  <a:pt x="1321436" y="1787461"/>
                </a:lnTo>
                <a:lnTo>
                  <a:pt x="1313498" y="1804293"/>
                </a:lnTo>
                <a:lnTo>
                  <a:pt x="1305243" y="1820490"/>
                </a:lnTo>
                <a:lnTo>
                  <a:pt x="1295718" y="1836052"/>
                </a:lnTo>
                <a:lnTo>
                  <a:pt x="1286511" y="1851614"/>
                </a:lnTo>
                <a:lnTo>
                  <a:pt x="1276668" y="1866540"/>
                </a:lnTo>
                <a:lnTo>
                  <a:pt x="1265873" y="1880832"/>
                </a:lnTo>
                <a:lnTo>
                  <a:pt x="1255396" y="1894488"/>
                </a:lnTo>
                <a:lnTo>
                  <a:pt x="1243331" y="1907827"/>
                </a:lnTo>
                <a:lnTo>
                  <a:pt x="1231583" y="1920213"/>
                </a:lnTo>
                <a:lnTo>
                  <a:pt x="1219201" y="1932281"/>
                </a:lnTo>
                <a:lnTo>
                  <a:pt x="1206501" y="1943714"/>
                </a:lnTo>
                <a:lnTo>
                  <a:pt x="1193166" y="1954195"/>
                </a:lnTo>
                <a:lnTo>
                  <a:pt x="1186181" y="1959594"/>
                </a:lnTo>
                <a:lnTo>
                  <a:pt x="1179513" y="1964040"/>
                </a:lnTo>
                <a:lnTo>
                  <a:pt x="1172211" y="1968804"/>
                </a:lnTo>
                <a:lnTo>
                  <a:pt x="1165226" y="1973250"/>
                </a:lnTo>
                <a:lnTo>
                  <a:pt x="1157606" y="1977696"/>
                </a:lnTo>
                <a:lnTo>
                  <a:pt x="1150303" y="1981825"/>
                </a:lnTo>
                <a:lnTo>
                  <a:pt x="1142683" y="1985953"/>
                </a:lnTo>
                <a:lnTo>
                  <a:pt x="1134746" y="1989447"/>
                </a:lnTo>
                <a:lnTo>
                  <a:pt x="1127126" y="1992940"/>
                </a:lnTo>
                <a:lnTo>
                  <a:pt x="1119188" y="1996116"/>
                </a:lnTo>
                <a:lnTo>
                  <a:pt x="1110933" y="1999292"/>
                </a:lnTo>
                <a:lnTo>
                  <a:pt x="1102996" y="2002150"/>
                </a:lnTo>
                <a:lnTo>
                  <a:pt x="1094741" y="2005009"/>
                </a:lnTo>
                <a:lnTo>
                  <a:pt x="1086486" y="2007549"/>
                </a:lnTo>
                <a:lnTo>
                  <a:pt x="1077913" y="2009773"/>
                </a:lnTo>
                <a:lnTo>
                  <a:pt x="1069023" y="2011996"/>
                </a:lnTo>
                <a:lnTo>
                  <a:pt x="1060451" y="2013584"/>
                </a:lnTo>
                <a:lnTo>
                  <a:pt x="1051561" y="2015172"/>
                </a:lnTo>
                <a:lnTo>
                  <a:pt x="1042671" y="2016442"/>
                </a:lnTo>
                <a:lnTo>
                  <a:pt x="1033463" y="2017395"/>
                </a:lnTo>
                <a:lnTo>
                  <a:pt x="1023938" y="2018347"/>
                </a:lnTo>
                <a:lnTo>
                  <a:pt x="1014731" y="2018983"/>
                </a:lnTo>
                <a:lnTo>
                  <a:pt x="1005206" y="2019300"/>
                </a:lnTo>
                <a:lnTo>
                  <a:pt x="995681" y="2019300"/>
                </a:lnTo>
                <a:lnTo>
                  <a:pt x="428308" y="2019300"/>
                </a:lnTo>
                <a:lnTo>
                  <a:pt x="418465" y="2019300"/>
                </a:lnTo>
                <a:lnTo>
                  <a:pt x="409258" y="2018983"/>
                </a:lnTo>
                <a:lnTo>
                  <a:pt x="399733" y="2018347"/>
                </a:lnTo>
                <a:lnTo>
                  <a:pt x="390843" y="2017395"/>
                </a:lnTo>
                <a:lnTo>
                  <a:pt x="381635" y="2016442"/>
                </a:lnTo>
                <a:lnTo>
                  <a:pt x="372745" y="2015172"/>
                </a:lnTo>
                <a:lnTo>
                  <a:pt x="363855" y="2013584"/>
                </a:lnTo>
                <a:lnTo>
                  <a:pt x="354965" y="2011996"/>
                </a:lnTo>
                <a:lnTo>
                  <a:pt x="346393" y="2010090"/>
                </a:lnTo>
                <a:lnTo>
                  <a:pt x="337820" y="2007867"/>
                </a:lnTo>
                <a:lnTo>
                  <a:pt x="329247" y="2005326"/>
                </a:lnTo>
                <a:lnTo>
                  <a:pt x="320992" y="2002786"/>
                </a:lnTo>
                <a:lnTo>
                  <a:pt x="312737" y="2000245"/>
                </a:lnTo>
                <a:lnTo>
                  <a:pt x="304800" y="1996751"/>
                </a:lnTo>
                <a:lnTo>
                  <a:pt x="296862" y="1993576"/>
                </a:lnTo>
                <a:lnTo>
                  <a:pt x="288925" y="1990400"/>
                </a:lnTo>
                <a:lnTo>
                  <a:pt x="281305" y="1986906"/>
                </a:lnTo>
                <a:lnTo>
                  <a:pt x="274002" y="1983095"/>
                </a:lnTo>
                <a:lnTo>
                  <a:pt x="266382" y="1978966"/>
                </a:lnTo>
                <a:lnTo>
                  <a:pt x="259080" y="1974838"/>
                </a:lnTo>
                <a:lnTo>
                  <a:pt x="251777" y="1970392"/>
                </a:lnTo>
                <a:lnTo>
                  <a:pt x="244792" y="1965945"/>
                </a:lnTo>
                <a:lnTo>
                  <a:pt x="237490" y="1960864"/>
                </a:lnTo>
                <a:lnTo>
                  <a:pt x="230822" y="1956418"/>
                </a:lnTo>
                <a:lnTo>
                  <a:pt x="217805" y="1945937"/>
                </a:lnTo>
                <a:lnTo>
                  <a:pt x="204470" y="1934822"/>
                </a:lnTo>
                <a:lnTo>
                  <a:pt x="192405" y="1923071"/>
                </a:lnTo>
                <a:lnTo>
                  <a:pt x="180340" y="1910685"/>
                </a:lnTo>
                <a:lnTo>
                  <a:pt x="168910" y="1897981"/>
                </a:lnTo>
                <a:lnTo>
                  <a:pt x="157797" y="1884325"/>
                </a:lnTo>
                <a:lnTo>
                  <a:pt x="147637" y="1870351"/>
                </a:lnTo>
                <a:lnTo>
                  <a:pt x="137477" y="1855742"/>
                </a:lnTo>
                <a:lnTo>
                  <a:pt x="127952" y="1840498"/>
                </a:lnTo>
                <a:lnTo>
                  <a:pt x="119062" y="1825254"/>
                </a:lnTo>
                <a:lnTo>
                  <a:pt x="110490" y="1808739"/>
                </a:lnTo>
                <a:lnTo>
                  <a:pt x="102552" y="1792542"/>
                </a:lnTo>
                <a:lnTo>
                  <a:pt x="94932" y="1775710"/>
                </a:lnTo>
                <a:lnTo>
                  <a:pt x="87630" y="1758242"/>
                </a:lnTo>
                <a:lnTo>
                  <a:pt x="81280" y="1740458"/>
                </a:lnTo>
                <a:lnTo>
                  <a:pt x="75247" y="1722355"/>
                </a:lnTo>
                <a:lnTo>
                  <a:pt x="69532" y="1703935"/>
                </a:lnTo>
                <a:lnTo>
                  <a:pt x="64452" y="1685197"/>
                </a:lnTo>
                <a:lnTo>
                  <a:pt x="60007" y="1666142"/>
                </a:lnTo>
                <a:lnTo>
                  <a:pt x="55562" y="1647087"/>
                </a:lnTo>
                <a:lnTo>
                  <a:pt x="2540" y="1256453"/>
                </a:lnTo>
                <a:lnTo>
                  <a:pt x="1587" y="1246925"/>
                </a:lnTo>
                <a:lnTo>
                  <a:pt x="635" y="1237397"/>
                </a:lnTo>
                <a:lnTo>
                  <a:pt x="317" y="1227552"/>
                </a:lnTo>
                <a:lnTo>
                  <a:pt x="0" y="1218024"/>
                </a:lnTo>
                <a:lnTo>
                  <a:pt x="317" y="1208497"/>
                </a:lnTo>
                <a:lnTo>
                  <a:pt x="635" y="1199287"/>
                </a:lnTo>
                <a:lnTo>
                  <a:pt x="1587" y="1190077"/>
                </a:lnTo>
                <a:lnTo>
                  <a:pt x="2540" y="1180549"/>
                </a:lnTo>
                <a:lnTo>
                  <a:pt x="4127" y="1171339"/>
                </a:lnTo>
                <a:lnTo>
                  <a:pt x="5715" y="1162446"/>
                </a:lnTo>
                <a:lnTo>
                  <a:pt x="7620" y="1153554"/>
                </a:lnTo>
                <a:lnTo>
                  <a:pt x="9525" y="1144661"/>
                </a:lnTo>
                <a:lnTo>
                  <a:pt x="12065" y="1135769"/>
                </a:lnTo>
                <a:lnTo>
                  <a:pt x="14605" y="1126877"/>
                </a:lnTo>
                <a:lnTo>
                  <a:pt x="17780" y="1118302"/>
                </a:lnTo>
                <a:lnTo>
                  <a:pt x="20955" y="1109727"/>
                </a:lnTo>
                <a:lnTo>
                  <a:pt x="24130" y="1101152"/>
                </a:lnTo>
                <a:lnTo>
                  <a:pt x="28257" y="1092895"/>
                </a:lnTo>
                <a:lnTo>
                  <a:pt x="32067" y="1084955"/>
                </a:lnTo>
                <a:lnTo>
                  <a:pt x="36195" y="1076698"/>
                </a:lnTo>
                <a:lnTo>
                  <a:pt x="40322" y="1068758"/>
                </a:lnTo>
                <a:lnTo>
                  <a:pt x="45085" y="1060818"/>
                </a:lnTo>
                <a:lnTo>
                  <a:pt x="49847" y="1053196"/>
                </a:lnTo>
                <a:lnTo>
                  <a:pt x="54927" y="1045574"/>
                </a:lnTo>
                <a:lnTo>
                  <a:pt x="60007" y="1038269"/>
                </a:lnTo>
                <a:lnTo>
                  <a:pt x="65722" y="1030647"/>
                </a:lnTo>
                <a:lnTo>
                  <a:pt x="70802" y="1023660"/>
                </a:lnTo>
                <a:lnTo>
                  <a:pt x="77152" y="1016356"/>
                </a:lnTo>
                <a:lnTo>
                  <a:pt x="83185" y="1009369"/>
                </a:lnTo>
                <a:lnTo>
                  <a:pt x="89217" y="1002699"/>
                </a:lnTo>
                <a:lnTo>
                  <a:pt x="95567" y="995712"/>
                </a:lnTo>
                <a:lnTo>
                  <a:pt x="101917" y="989361"/>
                </a:lnTo>
                <a:lnTo>
                  <a:pt x="108585" y="983009"/>
                </a:lnTo>
                <a:lnTo>
                  <a:pt x="115570" y="976975"/>
                </a:lnTo>
                <a:lnTo>
                  <a:pt x="122555" y="970941"/>
                </a:lnTo>
                <a:lnTo>
                  <a:pt x="129857" y="964906"/>
                </a:lnTo>
                <a:lnTo>
                  <a:pt x="137160" y="959190"/>
                </a:lnTo>
                <a:lnTo>
                  <a:pt x="144780" y="953473"/>
                </a:lnTo>
                <a:lnTo>
                  <a:pt x="152082" y="948074"/>
                </a:lnTo>
                <a:lnTo>
                  <a:pt x="160020" y="942993"/>
                </a:lnTo>
                <a:lnTo>
                  <a:pt x="167957" y="937911"/>
                </a:lnTo>
                <a:lnTo>
                  <a:pt x="175895" y="933148"/>
                </a:lnTo>
                <a:lnTo>
                  <a:pt x="183832" y="928384"/>
                </a:lnTo>
                <a:lnTo>
                  <a:pt x="192405" y="923937"/>
                </a:lnTo>
                <a:lnTo>
                  <a:pt x="200660" y="919491"/>
                </a:lnTo>
                <a:lnTo>
                  <a:pt x="209232" y="915680"/>
                </a:lnTo>
                <a:lnTo>
                  <a:pt x="217805" y="911552"/>
                </a:lnTo>
                <a:lnTo>
                  <a:pt x="226377" y="907740"/>
                </a:lnTo>
                <a:lnTo>
                  <a:pt x="235267" y="904247"/>
                </a:lnTo>
                <a:lnTo>
                  <a:pt x="244157" y="901071"/>
                </a:lnTo>
                <a:lnTo>
                  <a:pt x="253047" y="897895"/>
                </a:lnTo>
                <a:lnTo>
                  <a:pt x="261937" y="895037"/>
                </a:lnTo>
                <a:lnTo>
                  <a:pt x="271145" y="892496"/>
                </a:lnTo>
                <a:lnTo>
                  <a:pt x="280352" y="889955"/>
                </a:lnTo>
                <a:lnTo>
                  <a:pt x="289560" y="887415"/>
                </a:lnTo>
                <a:lnTo>
                  <a:pt x="298767" y="885827"/>
                </a:lnTo>
                <a:lnTo>
                  <a:pt x="308292" y="883921"/>
                </a:lnTo>
                <a:lnTo>
                  <a:pt x="317817" y="882016"/>
                </a:lnTo>
                <a:lnTo>
                  <a:pt x="327025" y="881063"/>
                </a:lnTo>
                <a:lnTo>
                  <a:pt x="336550" y="879475"/>
                </a:lnTo>
                <a:lnTo>
                  <a:pt x="346393" y="878840"/>
                </a:lnTo>
                <a:lnTo>
                  <a:pt x="355918" y="878205"/>
                </a:lnTo>
                <a:lnTo>
                  <a:pt x="365125" y="877887"/>
                </a:lnTo>
                <a:close/>
                <a:moveTo>
                  <a:pt x="701993" y="0"/>
                </a:moveTo>
                <a:lnTo>
                  <a:pt x="712153" y="0"/>
                </a:lnTo>
                <a:lnTo>
                  <a:pt x="721678" y="0"/>
                </a:lnTo>
                <a:lnTo>
                  <a:pt x="731203" y="318"/>
                </a:lnTo>
                <a:lnTo>
                  <a:pt x="741045" y="953"/>
                </a:lnTo>
                <a:lnTo>
                  <a:pt x="750570" y="1588"/>
                </a:lnTo>
                <a:lnTo>
                  <a:pt x="760095" y="2858"/>
                </a:lnTo>
                <a:lnTo>
                  <a:pt x="769620" y="4128"/>
                </a:lnTo>
                <a:lnTo>
                  <a:pt x="779145" y="6033"/>
                </a:lnTo>
                <a:lnTo>
                  <a:pt x="788353" y="7620"/>
                </a:lnTo>
                <a:lnTo>
                  <a:pt x="797560" y="9525"/>
                </a:lnTo>
                <a:lnTo>
                  <a:pt x="806450" y="11748"/>
                </a:lnTo>
                <a:lnTo>
                  <a:pt x="815658" y="14288"/>
                </a:lnTo>
                <a:lnTo>
                  <a:pt x="824548" y="17145"/>
                </a:lnTo>
                <a:lnTo>
                  <a:pt x="833438" y="19685"/>
                </a:lnTo>
                <a:lnTo>
                  <a:pt x="842010" y="22543"/>
                </a:lnTo>
                <a:lnTo>
                  <a:pt x="850900" y="26353"/>
                </a:lnTo>
                <a:lnTo>
                  <a:pt x="859473" y="29528"/>
                </a:lnTo>
                <a:lnTo>
                  <a:pt x="867728" y="33338"/>
                </a:lnTo>
                <a:lnTo>
                  <a:pt x="876301" y="37148"/>
                </a:lnTo>
                <a:lnTo>
                  <a:pt x="884556" y="41275"/>
                </a:lnTo>
                <a:lnTo>
                  <a:pt x="892493" y="45403"/>
                </a:lnTo>
                <a:lnTo>
                  <a:pt x="900431" y="50165"/>
                </a:lnTo>
                <a:lnTo>
                  <a:pt x="908368" y="54610"/>
                </a:lnTo>
                <a:lnTo>
                  <a:pt x="916306" y="59373"/>
                </a:lnTo>
                <a:lnTo>
                  <a:pt x="923608" y="64453"/>
                </a:lnTo>
                <a:lnTo>
                  <a:pt x="931228" y="69850"/>
                </a:lnTo>
                <a:lnTo>
                  <a:pt x="938531" y="74930"/>
                </a:lnTo>
                <a:lnTo>
                  <a:pt x="945833" y="80645"/>
                </a:lnTo>
                <a:lnTo>
                  <a:pt x="952818" y="86360"/>
                </a:lnTo>
                <a:lnTo>
                  <a:pt x="960121" y="92075"/>
                </a:lnTo>
                <a:lnTo>
                  <a:pt x="966788" y="98108"/>
                </a:lnTo>
                <a:lnTo>
                  <a:pt x="973138" y="104140"/>
                </a:lnTo>
                <a:lnTo>
                  <a:pt x="979806" y="110808"/>
                </a:lnTo>
                <a:lnTo>
                  <a:pt x="985838" y="117475"/>
                </a:lnTo>
                <a:lnTo>
                  <a:pt x="992506" y="123825"/>
                </a:lnTo>
                <a:lnTo>
                  <a:pt x="998538" y="130493"/>
                </a:lnTo>
                <a:lnTo>
                  <a:pt x="1004253" y="137795"/>
                </a:lnTo>
                <a:lnTo>
                  <a:pt x="1009968" y="144780"/>
                </a:lnTo>
                <a:lnTo>
                  <a:pt x="1015683" y="152083"/>
                </a:lnTo>
                <a:lnTo>
                  <a:pt x="1020763" y="159385"/>
                </a:lnTo>
                <a:lnTo>
                  <a:pt x="1025843" y="167005"/>
                </a:lnTo>
                <a:lnTo>
                  <a:pt x="1030923" y="174308"/>
                </a:lnTo>
                <a:lnTo>
                  <a:pt x="1035686" y="182245"/>
                </a:lnTo>
                <a:lnTo>
                  <a:pt x="1040448" y="190183"/>
                </a:lnTo>
                <a:lnTo>
                  <a:pt x="1045211" y="197803"/>
                </a:lnTo>
                <a:lnTo>
                  <a:pt x="1049338" y="206058"/>
                </a:lnTo>
                <a:lnTo>
                  <a:pt x="1053148" y="214313"/>
                </a:lnTo>
                <a:lnTo>
                  <a:pt x="1057276" y="222568"/>
                </a:lnTo>
                <a:lnTo>
                  <a:pt x="1060768" y="231140"/>
                </a:lnTo>
                <a:lnTo>
                  <a:pt x="1064261" y="239713"/>
                </a:lnTo>
                <a:lnTo>
                  <a:pt x="1067436" y="248285"/>
                </a:lnTo>
                <a:lnTo>
                  <a:pt x="1070611" y="257175"/>
                </a:lnTo>
                <a:lnTo>
                  <a:pt x="1073468" y="266065"/>
                </a:lnTo>
                <a:lnTo>
                  <a:pt x="1076326" y="274955"/>
                </a:lnTo>
                <a:lnTo>
                  <a:pt x="1078548" y="283845"/>
                </a:lnTo>
                <a:lnTo>
                  <a:pt x="1081088" y="293053"/>
                </a:lnTo>
                <a:lnTo>
                  <a:pt x="1082993" y="302260"/>
                </a:lnTo>
                <a:lnTo>
                  <a:pt x="1084581" y="311468"/>
                </a:lnTo>
                <a:lnTo>
                  <a:pt x="1086486" y="320675"/>
                </a:lnTo>
                <a:lnTo>
                  <a:pt x="1087438" y="330518"/>
                </a:lnTo>
                <a:lnTo>
                  <a:pt x="1088708" y="339725"/>
                </a:lnTo>
                <a:lnTo>
                  <a:pt x="1089661" y="349250"/>
                </a:lnTo>
                <a:lnTo>
                  <a:pt x="1089978" y="358775"/>
                </a:lnTo>
                <a:lnTo>
                  <a:pt x="1090296" y="368618"/>
                </a:lnTo>
                <a:lnTo>
                  <a:pt x="1090613" y="378460"/>
                </a:lnTo>
                <a:lnTo>
                  <a:pt x="1090296" y="387985"/>
                </a:lnTo>
                <a:lnTo>
                  <a:pt x="1089978" y="398145"/>
                </a:lnTo>
                <a:lnTo>
                  <a:pt x="1089661" y="407670"/>
                </a:lnTo>
                <a:lnTo>
                  <a:pt x="1088708" y="417195"/>
                </a:lnTo>
                <a:lnTo>
                  <a:pt x="1087438" y="426720"/>
                </a:lnTo>
                <a:lnTo>
                  <a:pt x="1086486" y="436245"/>
                </a:lnTo>
                <a:lnTo>
                  <a:pt x="1084581" y="445453"/>
                </a:lnTo>
                <a:lnTo>
                  <a:pt x="1082993" y="454660"/>
                </a:lnTo>
                <a:lnTo>
                  <a:pt x="1081088" y="463868"/>
                </a:lnTo>
                <a:lnTo>
                  <a:pt x="1078548" y="473393"/>
                </a:lnTo>
                <a:lnTo>
                  <a:pt x="1076326" y="482283"/>
                </a:lnTo>
                <a:lnTo>
                  <a:pt x="1073468" y="491173"/>
                </a:lnTo>
                <a:lnTo>
                  <a:pt x="1070611" y="500063"/>
                </a:lnTo>
                <a:lnTo>
                  <a:pt x="1067436" y="508953"/>
                </a:lnTo>
                <a:lnTo>
                  <a:pt x="1064261" y="517525"/>
                </a:lnTo>
                <a:lnTo>
                  <a:pt x="1060768" y="526098"/>
                </a:lnTo>
                <a:lnTo>
                  <a:pt x="1057276" y="534036"/>
                </a:lnTo>
                <a:lnTo>
                  <a:pt x="1053148" y="542608"/>
                </a:lnTo>
                <a:lnTo>
                  <a:pt x="1049338" y="550863"/>
                </a:lnTo>
                <a:lnTo>
                  <a:pt x="1045211" y="559118"/>
                </a:lnTo>
                <a:lnTo>
                  <a:pt x="1040448" y="567056"/>
                </a:lnTo>
                <a:lnTo>
                  <a:pt x="1035686" y="574676"/>
                </a:lnTo>
                <a:lnTo>
                  <a:pt x="1030923" y="582613"/>
                </a:lnTo>
                <a:lnTo>
                  <a:pt x="1025843" y="589916"/>
                </a:lnTo>
                <a:lnTo>
                  <a:pt x="1020763" y="597536"/>
                </a:lnTo>
                <a:lnTo>
                  <a:pt x="1015683" y="605156"/>
                </a:lnTo>
                <a:lnTo>
                  <a:pt x="1009968" y="612141"/>
                </a:lnTo>
                <a:lnTo>
                  <a:pt x="1004253" y="619126"/>
                </a:lnTo>
                <a:lnTo>
                  <a:pt x="998538" y="626428"/>
                </a:lnTo>
                <a:lnTo>
                  <a:pt x="992506" y="633096"/>
                </a:lnTo>
                <a:lnTo>
                  <a:pt x="985838" y="640081"/>
                </a:lnTo>
                <a:lnTo>
                  <a:pt x="979806" y="646431"/>
                </a:lnTo>
                <a:lnTo>
                  <a:pt x="973138" y="652781"/>
                </a:lnTo>
                <a:lnTo>
                  <a:pt x="966788" y="658813"/>
                </a:lnTo>
                <a:lnTo>
                  <a:pt x="960121" y="664846"/>
                </a:lnTo>
                <a:lnTo>
                  <a:pt x="952818" y="670561"/>
                </a:lnTo>
                <a:lnTo>
                  <a:pt x="945833" y="676276"/>
                </a:lnTo>
                <a:lnTo>
                  <a:pt x="938531" y="681991"/>
                </a:lnTo>
                <a:lnTo>
                  <a:pt x="931228" y="687388"/>
                </a:lnTo>
                <a:lnTo>
                  <a:pt x="923608" y="692786"/>
                </a:lnTo>
                <a:lnTo>
                  <a:pt x="916306" y="697548"/>
                </a:lnTo>
                <a:lnTo>
                  <a:pt x="908368" y="702311"/>
                </a:lnTo>
                <a:lnTo>
                  <a:pt x="900431" y="706756"/>
                </a:lnTo>
                <a:lnTo>
                  <a:pt x="892493" y="711518"/>
                </a:lnTo>
                <a:lnTo>
                  <a:pt x="884556" y="715646"/>
                </a:lnTo>
                <a:lnTo>
                  <a:pt x="876301" y="719773"/>
                </a:lnTo>
                <a:lnTo>
                  <a:pt x="867728" y="723583"/>
                </a:lnTo>
                <a:lnTo>
                  <a:pt x="859473" y="727393"/>
                </a:lnTo>
                <a:lnTo>
                  <a:pt x="850900" y="730886"/>
                </a:lnTo>
                <a:lnTo>
                  <a:pt x="842010" y="734378"/>
                </a:lnTo>
                <a:lnTo>
                  <a:pt x="833438" y="737236"/>
                </a:lnTo>
                <a:lnTo>
                  <a:pt x="824548" y="740093"/>
                </a:lnTo>
                <a:lnTo>
                  <a:pt x="815658" y="742951"/>
                </a:lnTo>
                <a:lnTo>
                  <a:pt x="806450" y="745491"/>
                </a:lnTo>
                <a:lnTo>
                  <a:pt x="797560" y="747396"/>
                </a:lnTo>
                <a:lnTo>
                  <a:pt x="788353" y="749618"/>
                </a:lnTo>
                <a:lnTo>
                  <a:pt x="779145" y="751523"/>
                </a:lnTo>
                <a:lnTo>
                  <a:pt x="769620" y="752793"/>
                </a:lnTo>
                <a:lnTo>
                  <a:pt x="760095" y="754381"/>
                </a:lnTo>
                <a:lnTo>
                  <a:pt x="750570" y="755333"/>
                </a:lnTo>
                <a:lnTo>
                  <a:pt x="741045" y="755968"/>
                </a:lnTo>
                <a:lnTo>
                  <a:pt x="731203" y="756603"/>
                </a:lnTo>
                <a:lnTo>
                  <a:pt x="721678" y="757238"/>
                </a:lnTo>
                <a:lnTo>
                  <a:pt x="712153" y="757238"/>
                </a:lnTo>
                <a:lnTo>
                  <a:pt x="701993" y="757238"/>
                </a:lnTo>
                <a:lnTo>
                  <a:pt x="692468" y="756603"/>
                </a:lnTo>
                <a:lnTo>
                  <a:pt x="682943" y="755968"/>
                </a:lnTo>
                <a:lnTo>
                  <a:pt x="673100" y="755333"/>
                </a:lnTo>
                <a:lnTo>
                  <a:pt x="663575" y="754381"/>
                </a:lnTo>
                <a:lnTo>
                  <a:pt x="654368" y="752793"/>
                </a:lnTo>
                <a:lnTo>
                  <a:pt x="644843" y="751523"/>
                </a:lnTo>
                <a:lnTo>
                  <a:pt x="635635" y="749618"/>
                </a:lnTo>
                <a:lnTo>
                  <a:pt x="626428" y="747396"/>
                </a:lnTo>
                <a:lnTo>
                  <a:pt x="617220" y="745491"/>
                </a:lnTo>
                <a:lnTo>
                  <a:pt x="608330" y="742951"/>
                </a:lnTo>
                <a:lnTo>
                  <a:pt x="599440" y="740093"/>
                </a:lnTo>
                <a:lnTo>
                  <a:pt x="590550" y="737236"/>
                </a:lnTo>
                <a:lnTo>
                  <a:pt x="581660" y="734378"/>
                </a:lnTo>
                <a:lnTo>
                  <a:pt x="573088" y="730886"/>
                </a:lnTo>
                <a:lnTo>
                  <a:pt x="564515" y="727393"/>
                </a:lnTo>
                <a:lnTo>
                  <a:pt x="555943" y="723583"/>
                </a:lnTo>
                <a:lnTo>
                  <a:pt x="548005" y="719773"/>
                </a:lnTo>
                <a:lnTo>
                  <a:pt x="539750" y="715646"/>
                </a:lnTo>
                <a:lnTo>
                  <a:pt x="531495" y="711518"/>
                </a:lnTo>
                <a:lnTo>
                  <a:pt x="523558" y="706756"/>
                </a:lnTo>
                <a:lnTo>
                  <a:pt x="515303" y="702311"/>
                </a:lnTo>
                <a:lnTo>
                  <a:pt x="508000" y="697548"/>
                </a:lnTo>
                <a:lnTo>
                  <a:pt x="500063" y="692786"/>
                </a:lnTo>
                <a:lnTo>
                  <a:pt x="492760" y="687388"/>
                </a:lnTo>
                <a:lnTo>
                  <a:pt x="485458" y="681991"/>
                </a:lnTo>
                <a:lnTo>
                  <a:pt x="478155" y="676276"/>
                </a:lnTo>
                <a:lnTo>
                  <a:pt x="470853" y="670561"/>
                </a:lnTo>
                <a:lnTo>
                  <a:pt x="464185" y="664846"/>
                </a:lnTo>
                <a:lnTo>
                  <a:pt x="457518" y="658813"/>
                </a:lnTo>
                <a:lnTo>
                  <a:pt x="450533" y="652781"/>
                </a:lnTo>
                <a:lnTo>
                  <a:pt x="444183" y="646431"/>
                </a:lnTo>
                <a:lnTo>
                  <a:pt x="437833" y="640081"/>
                </a:lnTo>
                <a:lnTo>
                  <a:pt x="431800" y="633096"/>
                </a:lnTo>
                <a:lnTo>
                  <a:pt x="425768" y="626428"/>
                </a:lnTo>
                <a:lnTo>
                  <a:pt x="419735" y="619126"/>
                </a:lnTo>
                <a:lnTo>
                  <a:pt x="414020" y="612141"/>
                </a:lnTo>
                <a:lnTo>
                  <a:pt x="408623" y="605156"/>
                </a:lnTo>
                <a:lnTo>
                  <a:pt x="403225" y="597536"/>
                </a:lnTo>
                <a:lnTo>
                  <a:pt x="397828" y="589916"/>
                </a:lnTo>
                <a:lnTo>
                  <a:pt x="393065" y="582613"/>
                </a:lnTo>
                <a:lnTo>
                  <a:pt x="388303" y="574676"/>
                </a:lnTo>
                <a:lnTo>
                  <a:pt x="383540" y="567056"/>
                </a:lnTo>
                <a:lnTo>
                  <a:pt x="379095" y="559118"/>
                </a:lnTo>
                <a:lnTo>
                  <a:pt x="374650" y="550863"/>
                </a:lnTo>
                <a:lnTo>
                  <a:pt x="370840" y="542608"/>
                </a:lnTo>
                <a:lnTo>
                  <a:pt x="367030" y="534036"/>
                </a:lnTo>
                <a:lnTo>
                  <a:pt x="362903" y="526098"/>
                </a:lnTo>
                <a:lnTo>
                  <a:pt x="359410" y="517525"/>
                </a:lnTo>
                <a:lnTo>
                  <a:pt x="356235" y="508953"/>
                </a:lnTo>
                <a:lnTo>
                  <a:pt x="353378" y="500063"/>
                </a:lnTo>
                <a:lnTo>
                  <a:pt x="350520" y="491173"/>
                </a:lnTo>
                <a:lnTo>
                  <a:pt x="347663" y="482283"/>
                </a:lnTo>
                <a:lnTo>
                  <a:pt x="345123" y="473393"/>
                </a:lnTo>
                <a:lnTo>
                  <a:pt x="343218" y="463868"/>
                </a:lnTo>
                <a:lnTo>
                  <a:pt x="340995" y="454660"/>
                </a:lnTo>
                <a:lnTo>
                  <a:pt x="339090" y="445453"/>
                </a:lnTo>
                <a:lnTo>
                  <a:pt x="337820" y="436245"/>
                </a:lnTo>
                <a:lnTo>
                  <a:pt x="336233" y="426720"/>
                </a:lnTo>
                <a:lnTo>
                  <a:pt x="335280" y="417195"/>
                </a:lnTo>
                <a:lnTo>
                  <a:pt x="334645" y="407670"/>
                </a:lnTo>
                <a:lnTo>
                  <a:pt x="333693" y="398145"/>
                </a:lnTo>
                <a:lnTo>
                  <a:pt x="333375" y="387985"/>
                </a:lnTo>
                <a:lnTo>
                  <a:pt x="333375" y="378460"/>
                </a:lnTo>
                <a:lnTo>
                  <a:pt x="333375" y="368618"/>
                </a:lnTo>
                <a:lnTo>
                  <a:pt x="333693" y="358775"/>
                </a:lnTo>
                <a:lnTo>
                  <a:pt x="334645" y="349250"/>
                </a:lnTo>
                <a:lnTo>
                  <a:pt x="335280" y="339725"/>
                </a:lnTo>
                <a:lnTo>
                  <a:pt x="336233" y="330518"/>
                </a:lnTo>
                <a:lnTo>
                  <a:pt x="337820" y="320675"/>
                </a:lnTo>
                <a:lnTo>
                  <a:pt x="339090" y="311468"/>
                </a:lnTo>
                <a:lnTo>
                  <a:pt x="340995" y="302260"/>
                </a:lnTo>
                <a:lnTo>
                  <a:pt x="343218" y="293053"/>
                </a:lnTo>
                <a:lnTo>
                  <a:pt x="345123" y="283845"/>
                </a:lnTo>
                <a:lnTo>
                  <a:pt x="347663" y="274955"/>
                </a:lnTo>
                <a:lnTo>
                  <a:pt x="350520" y="266065"/>
                </a:lnTo>
                <a:lnTo>
                  <a:pt x="353378" y="257175"/>
                </a:lnTo>
                <a:lnTo>
                  <a:pt x="356235" y="248285"/>
                </a:lnTo>
                <a:lnTo>
                  <a:pt x="359410" y="239713"/>
                </a:lnTo>
                <a:lnTo>
                  <a:pt x="362903" y="231140"/>
                </a:lnTo>
                <a:lnTo>
                  <a:pt x="367030" y="222568"/>
                </a:lnTo>
                <a:lnTo>
                  <a:pt x="370840" y="214313"/>
                </a:lnTo>
                <a:lnTo>
                  <a:pt x="374650" y="206058"/>
                </a:lnTo>
                <a:lnTo>
                  <a:pt x="379095" y="197803"/>
                </a:lnTo>
                <a:lnTo>
                  <a:pt x="383540" y="190183"/>
                </a:lnTo>
                <a:lnTo>
                  <a:pt x="388303" y="182245"/>
                </a:lnTo>
                <a:lnTo>
                  <a:pt x="393065" y="174308"/>
                </a:lnTo>
                <a:lnTo>
                  <a:pt x="397828" y="167005"/>
                </a:lnTo>
                <a:lnTo>
                  <a:pt x="403225" y="159385"/>
                </a:lnTo>
                <a:lnTo>
                  <a:pt x="408623" y="152083"/>
                </a:lnTo>
                <a:lnTo>
                  <a:pt x="414020" y="144780"/>
                </a:lnTo>
                <a:lnTo>
                  <a:pt x="419735" y="137795"/>
                </a:lnTo>
                <a:lnTo>
                  <a:pt x="425768" y="130493"/>
                </a:lnTo>
                <a:lnTo>
                  <a:pt x="431800" y="123825"/>
                </a:lnTo>
                <a:lnTo>
                  <a:pt x="437833" y="117475"/>
                </a:lnTo>
                <a:lnTo>
                  <a:pt x="444183" y="110808"/>
                </a:lnTo>
                <a:lnTo>
                  <a:pt x="450533" y="104140"/>
                </a:lnTo>
                <a:lnTo>
                  <a:pt x="457518" y="98108"/>
                </a:lnTo>
                <a:lnTo>
                  <a:pt x="464185" y="92075"/>
                </a:lnTo>
                <a:lnTo>
                  <a:pt x="470853" y="86360"/>
                </a:lnTo>
                <a:lnTo>
                  <a:pt x="478155" y="80645"/>
                </a:lnTo>
                <a:lnTo>
                  <a:pt x="485458" y="74930"/>
                </a:lnTo>
                <a:lnTo>
                  <a:pt x="492760" y="69850"/>
                </a:lnTo>
                <a:lnTo>
                  <a:pt x="500063" y="64453"/>
                </a:lnTo>
                <a:lnTo>
                  <a:pt x="508000" y="59373"/>
                </a:lnTo>
                <a:lnTo>
                  <a:pt x="515303" y="54610"/>
                </a:lnTo>
                <a:lnTo>
                  <a:pt x="523558" y="50165"/>
                </a:lnTo>
                <a:lnTo>
                  <a:pt x="531495" y="45403"/>
                </a:lnTo>
                <a:lnTo>
                  <a:pt x="539750" y="41275"/>
                </a:lnTo>
                <a:lnTo>
                  <a:pt x="548005" y="37148"/>
                </a:lnTo>
                <a:lnTo>
                  <a:pt x="555943" y="33338"/>
                </a:lnTo>
                <a:lnTo>
                  <a:pt x="564515" y="29528"/>
                </a:lnTo>
                <a:lnTo>
                  <a:pt x="573088" y="26353"/>
                </a:lnTo>
                <a:lnTo>
                  <a:pt x="581660" y="22543"/>
                </a:lnTo>
                <a:lnTo>
                  <a:pt x="590550" y="19685"/>
                </a:lnTo>
                <a:lnTo>
                  <a:pt x="599440" y="17145"/>
                </a:lnTo>
                <a:lnTo>
                  <a:pt x="608330" y="14288"/>
                </a:lnTo>
                <a:lnTo>
                  <a:pt x="617220" y="11748"/>
                </a:lnTo>
                <a:lnTo>
                  <a:pt x="626428" y="9525"/>
                </a:lnTo>
                <a:lnTo>
                  <a:pt x="635635" y="7620"/>
                </a:lnTo>
                <a:lnTo>
                  <a:pt x="644843" y="6033"/>
                </a:lnTo>
                <a:lnTo>
                  <a:pt x="654368" y="4128"/>
                </a:lnTo>
                <a:lnTo>
                  <a:pt x="663575" y="2858"/>
                </a:lnTo>
                <a:lnTo>
                  <a:pt x="673100" y="1588"/>
                </a:lnTo>
                <a:lnTo>
                  <a:pt x="682943" y="953"/>
                </a:lnTo>
                <a:lnTo>
                  <a:pt x="692468" y="318"/>
                </a:lnTo>
                <a:lnTo>
                  <a:pt x="701993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18" name="KSO_Shape"/>
          <p:cNvSpPr/>
          <p:nvPr/>
        </p:nvSpPr>
        <p:spPr bwMode="auto">
          <a:xfrm>
            <a:off x="10236818" y="3663370"/>
            <a:ext cx="293854" cy="416815"/>
          </a:xfrm>
          <a:custGeom>
            <a:avLst/>
            <a:gdLst>
              <a:gd name="T0" fmla="*/ 235585 w 1423988"/>
              <a:gd name="T1" fmla="*/ 1122113 h 2019300"/>
              <a:gd name="T2" fmla="*/ 155575 w 1423988"/>
              <a:gd name="T3" fmla="*/ 1202145 h 2019300"/>
              <a:gd name="T4" fmla="*/ 123190 w 1423988"/>
              <a:gd name="T5" fmla="*/ 1313619 h 2019300"/>
              <a:gd name="T6" fmla="*/ 161290 w 1423988"/>
              <a:gd name="T7" fmla="*/ 1358081 h 2019300"/>
              <a:gd name="T8" fmla="*/ 238125 w 1423988"/>
              <a:gd name="T9" fmla="*/ 1440972 h 2019300"/>
              <a:gd name="T10" fmla="*/ 352108 w 1423988"/>
              <a:gd name="T11" fmla="*/ 1468284 h 2019300"/>
              <a:gd name="T12" fmla="*/ 393383 w 1423988"/>
              <a:gd name="T13" fmla="*/ 1424775 h 2019300"/>
              <a:gd name="T14" fmla="*/ 479108 w 1423988"/>
              <a:gd name="T15" fmla="*/ 1351094 h 2019300"/>
              <a:gd name="T16" fmla="*/ 500380 w 1423988"/>
              <a:gd name="T17" fmla="*/ 1234857 h 2019300"/>
              <a:gd name="T18" fmla="*/ 452438 w 1423988"/>
              <a:gd name="T19" fmla="*/ 1197381 h 2019300"/>
              <a:gd name="T20" fmla="*/ 381318 w 1423988"/>
              <a:gd name="T21" fmla="*/ 1108139 h 2019300"/>
              <a:gd name="T22" fmla="*/ 374968 w 1423988"/>
              <a:gd name="T23" fmla="*/ 878205 h 2019300"/>
              <a:gd name="T24" fmla="*/ 634683 w 1423988"/>
              <a:gd name="T25" fmla="*/ 1018261 h 2019300"/>
              <a:gd name="T26" fmla="*/ 595630 w 1423988"/>
              <a:gd name="T27" fmla="*/ 1343154 h 2019300"/>
              <a:gd name="T28" fmla="*/ 573723 w 1423988"/>
              <a:gd name="T29" fmla="*/ 1632160 h 2019300"/>
              <a:gd name="T30" fmla="*/ 622935 w 1423988"/>
              <a:gd name="T31" fmla="*/ 1801752 h 2019300"/>
              <a:gd name="T32" fmla="*/ 682943 w 1423988"/>
              <a:gd name="T33" fmla="*/ 1884008 h 2019300"/>
              <a:gd name="T34" fmla="*/ 730885 w 1423988"/>
              <a:gd name="T35" fmla="*/ 1884643 h 2019300"/>
              <a:gd name="T36" fmla="*/ 795020 w 1423988"/>
              <a:gd name="T37" fmla="*/ 1802705 h 2019300"/>
              <a:gd name="T38" fmla="*/ 850900 w 1423988"/>
              <a:gd name="T39" fmla="*/ 1632477 h 2019300"/>
              <a:gd name="T40" fmla="*/ 840423 w 1423988"/>
              <a:gd name="T41" fmla="*/ 1343472 h 2019300"/>
              <a:gd name="T42" fmla="*/ 815975 w 1423988"/>
              <a:gd name="T43" fmla="*/ 1010004 h 2019300"/>
              <a:gd name="T44" fmla="*/ 844868 w 1423988"/>
              <a:gd name="T45" fmla="*/ 914410 h 2019300"/>
              <a:gd name="T46" fmla="*/ 1116013 w 1423988"/>
              <a:gd name="T47" fmla="*/ 883921 h 2019300"/>
              <a:gd name="T48" fmla="*/ 1223646 w 1423988"/>
              <a:gd name="T49" fmla="*/ 919174 h 2019300"/>
              <a:gd name="T50" fmla="*/ 1315721 w 1423988"/>
              <a:gd name="T51" fmla="*/ 981421 h 2019300"/>
              <a:gd name="T52" fmla="*/ 1383666 w 1423988"/>
              <a:gd name="T53" fmla="*/ 1065900 h 2019300"/>
              <a:gd name="T54" fmla="*/ 1420178 w 1423988"/>
              <a:gd name="T55" fmla="*/ 1167210 h 2019300"/>
              <a:gd name="T56" fmla="*/ 1359536 w 1423988"/>
              <a:gd name="T57" fmla="*/ 1679481 h 2019300"/>
              <a:gd name="T58" fmla="*/ 1265873 w 1423988"/>
              <a:gd name="T59" fmla="*/ 1880832 h 2019300"/>
              <a:gd name="T60" fmla="*/ 1150303 w 1423988"/>
              <a:gd name="T61" fmla="*/ 1981825 h 2019300"/>
              <a:gd name="T62" fmla="*/ 1051561 w 1423988"/>
              <a:gd name="T63" fmla="*/ 2015172 h 2019300"/>
              <a:gd name="T64" fmla="*/ 381635 w 1423988"/>
              <a:gd name="T65" fmla="*/ 2016442 h 2019300"/>
              <a:gd name="T66" fmla="*/ 281305 w 1423988"/>
              <a:gd name="T67" fmla="*/ 1986906 h 2019300"/>
              <a:gd name="T68" fmla="*/ 168910 w 1423988"/>
              <a:gd name="T69" fmla="*/ 1897981 h 2019300"/>
              <a:gd name="T70" fmla="*/ 69532 w 1423988"/>
              <a:gd name="T71" fmla="*/ 1703935 h 2019300"/>
              <a:gd name="T72" fmla="*/ 2540 w 1423988"/>
              <a:gd name="T73" fmla="*/ 1180549 h 2019300"/>
              <a:gd name="T74" fmla="*/ 36195 w 1423988"/>
              <a:gd name="T75" fmla="*/ 1076698 h 2019300"/>
              <a:gd name="T76" fmla="*/ 101917 w 1423988"/>
              <a:gd name="T77" fmla="*/ 989361 h 2019300"/>
              <a:gd name="T78" fmla="*/ 192405 w 1423988"/>
              <a:gd name="T79" fmla="*/ 923937 h 2019300"/>
              <a:gd name="T80" fmla="*/ 298767 w 1423988"/>
              <a:gd name="T81" fmla="*/ 885827 h 2019300"/>
              <a:gd name="T82" fmla="*/ 741045 w 1423988"/>
              <a:gd name="T83" fmla="*/ 953 h 2019300"/>
              <a:gd name="T84" fmla="*/ 850900 w 1423988"/>
              <a:gd name="T85" fmla="*/ 26353 h 2019300"/>
              <a:gd name="T86" fmla="*/ 945833 w 1423988"/>
              <a:gd name="T87" fmla="*/ 80645 h 2019300"/>
              <a:gd name="T88" fmla="*/ 1020763 w 1423988"/>
              <a:gd name="T89" fmla="*/ 159385 h 2019300"/>
              <a:gd name="T90" fmla="*/ 1070611 w 1423988"/>
              <a:gd name="T91" fmla="*/ 257175 h 2019300"/>
              <a:gd name="T92" fmla="*/ 1090296 w 1423988"/>
              <a:gd name="T93" fmla="*/ 368618 h 2019300"/>
              <a:gd name="T94" fmla="*/ 1076326 w 1423988"/>
              <a:gd name="T95" fmla="*/ 482283 h 2019300"/>
              <a:gd name="T96" fmla="*/ 1030923 w 1423988"/>
              <a:gd name="T97" fmla="*/ 582613 h 2019300"/>
              <a:gd name="T98" fmla="*/ 960121 w 1423988"/>
              <a:gd name="T99" fmla="*/ 664846 h 2019300"/>
              <a:gd name="T100" fmla="*/ 867728 w 1423988"/>
              <a:gd name="T101" fmla="*/ 723583 h 2019300"/>
              <a:gd name="T102" fmla="*/ 760095 w 1423988"/>
              <a:gd name="T103" fmla="*/ 754381 h 2019300"/>
              <a:gd name="T104" fmla="*/ 644843 w 1423988"/>
              <a:gd name="T105" fmla="*/ 751523 h 2019300"/>
              <a:gd name="T106" fmla="*/ 539750 w 1423988"/>
              <a:gd name="T107" fmla="*/ 715646 h 2019300"/>
              <a:gd name="T108" fmla="*/ 450533 w 1423988"/>
              <a:gd name="T109" fmla="*/ 652781 h 2019300"/>
              <a:gd name="T110" fmla="*/ 383540 w 1423988"/>
              <a:gd name="T111" fmla="*/ 567056 h 2019300"/>
              <a:gd name="T112" fmla="*/ 343218 w 1423988"/>
              <a:gd name="T113" fmla="*/ 463868 h 2019300"/>
              <a:gd name="T114" fmla="*/ 334645 w 1423988"/>
              <a:gd name="T115" fmla="*/ 349250 h 2019300"/>
              <a:gd name="T116" fmla="*/ 359410 w 1423988"/>
              <a:gd name="T117" fmla="*/ 239713 h 2019300"/>
              <a:gd name="T118" fmla="*/ 414020 w 1423988"/>
              <a:gd name="T119" fmla="*/ 144780 h 2019300"/>
              <a:gd name="T120" fmla="*/ 492760 w 1423988"/>
              <a:gd name="T121" fmla="*/ 69850 h 2019300"/>
              <a:gd name="T122" fmla="*/ 590550 w 1423988"/>
              <a:gd name="T123" fmla="*/ 19685 h 2019300"/>
              <a:gd name="T124" fmla="*/ 701993 w 1423988"/>
              <a:gd name="T125" fmla="*/ 0 h 20193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423988" h="2019300">
                <a:moveTo>
                  <a:pt x="278130" y="1089719"/>
                </a:moveTo>
                <a:lnTo>
                  <a:pt x="273367" y="1090036"/>
                </a:lnTo>
                <a:lnTo>
                  <a:pt x="268287" y="1091307"/>
                </a:lnTo>
                <a:lnTo>
                  <a:pt x="263525" y="1092577"/>
                </a:lnTo>
                <a:lnTo>
                  <a:pt x="259397" y="1094800"/>
                </a:lnTo>
                <a:lnTo>
                  <a:pt x="254952" y="1097341"/>
                </a:lnTo>
                <a:lnTo>
                  <a:pt x="251142" y="1100517"/>
                </a:lnTo>
                <a:lnTo>
                  <a:pt x="247332" y="1104010"/>
                </a:lnTo>
                <a:lnTo>
                  <a:pt x="244157" y="1108139"/>
                </a:lnTo>
                <a:lnTo>
                  <a:pt x="240982" y="1112267"/>
                </a:lnTo>
                <a:lnTo>
                  <a:pt x="238125" y="1117349"/>
                </a:lnTo>
                <a:lnTo>
                  <a:pt x="235585" y="1122113"/>
                </a:lnTo>
                <a:lnTo>
                  <a:pt x="233680" y="1127512"/>
                </a:lnTo>
                <a:lnTo>
                  <a:pt x="232092" y="1133228"/>
                </a:lnTo>
                <a:lnTo>
                  <a:pt x="230822" y="1139262"/>
                </a:lnTo>
                <a:lnTo>
                  <a:pt x="230187" y="1145297"/>
                </a:lnTo>
                <a:lnTo>
                  <a:pt x="229870" y="1151966"/>
                </a:lnTo>
                <a:lnTo>
                  <a:pt x="229870" y="1196428"/>
                </a:lnTo>
                <a:lnTo>
                  <a:pt x="185420" y="1196428"/>
                </a:lnTo>
                <a:lnTo>
                  <a:pt x="179070" y="1196746"/>
                </a:lnTo>
                <a:lnTo>
                  <a:pt x="172720" y="1197381"/>
                </a:lnTo>
                <a:lnTo>
                  <a:pt x="167005" y="1198334"/>
                </a:lnTo>
                <a:lnTo>
                  <a:pt x="161290" y="1200239"/>
                </a:lnTo>
                <a:lnTo>
                  <a:pt x="155575" y="1202145"/>
                </a:lnTo>
                <a:lnTo>
                  <a:pt x="150812" y="1204686"/>
                </a:lnTo>
                <a:lnTo>
                  <a:pt x="145732" y="1207544"/>
                </a:lnTo>
                <a:lnTo>
                  <a:pt x="141605" y="1210720"/>
                </a:lnTo>
                <a:lnTo>
                  <a:pt x="137477" y="1213896"/>
                </a:lnTo>
                <a:lnTo>
                  <a:pt x="133985" y="1217707"/>
                </a:lnTo>
                <a:lnTo>
                  <a:pt x="130810" y="1221518"/>
                </a:lnTo>
                <a:lnTo>
                  <a:pt x="128270" y="1225964"/>
                </a:lnTo>
                <a:lnTo>
                  <a:pt x="126047" y="1230093"/>
                </a:lnTo>
                <a:lnTo>
                  <a:pt x="124777" y="1234857"/>
                </a:lnTo>
                <a:lnTo>
                  <a:pt x="123507" y="1239938"/>
                </a:lnTo>
                <a:lnTo>
                  <a:pt x="123190" y="1244702"/>
                </a:lnTo>
                <a:lnTo>
                  <a:pt x="123190" y="1313619"/>
                </a:lnTo>
                <a:lnTo>
                  <a:pt x="123507" y="1318700"/>
                </a:lnTo>
                <a:lnTo>
                  <a:pt x="124777" y="1323464"/>
                </a:lnTo>
                <a:lnTo>
                  <a:pt x="126047" y="1328228"/>
                </a:lnTo>
                <a:lnTo>
                  <a:pt x="128270" y="1332356"/>
                </a:lnTo>
                <a:lnTo>
                  <a:pt x="130810" y="1336802"/>
                </a:lnTo>
                <a:lnTo>
                  <a:pt x="133985" y="1340614"/>
                </a:lnTo>
                <a:lnTo>
                  <a:pt x="137477" y="1344425"/>
                </a:lnTo>
                <a:lnTo>
                  <a:pt x="141605" y="1347918"/>
                </a:lnTo>
                <a:lnTo>
                  <a:pt x="145732" y="1351094"/>
                </a:lnTo>
                <a:lnTo>
                  <a:pt x="150812" y="1353952"/>
                </a:lnTo>
                <a:lnTo>
                  <a:pt x="155575" y="1356175"/>
                </a:lnTo>
                <a:lnTo>
                  <a:pt x="161290" y="1358081"/>
                </a:lnTo>
                <a:lnTo>
                  <a:pt x="167005" y="1359986"/>
                </a:lnTo>
                <a:lnTo>
                  <a:pt x="172720" y="1360939"/>
                </a:lnTo>
                <a:lnTo>
                  <a:pt x="179070" y="1361574"/>
                </a:lnTo>
                <a:lnTo>
                  <a:pt x="185420" y="1361892"/>
                </a:lnTo>
                <a:lnTo>
                  <a:pt x="229870" y="1361892"/>
                </a:lnTo>
                <a:lnTo>
                  <a:pt x="229870" y="1406037"/>
                </a:lnTo>
                <a:lnTo>
                  <a:pt x="230187" y="1412706"/>
                </a:lnTo>
                <a:lnTo>
                  <a:pt x="230822" y="1419058"/>
                </a:lnTo>
                <a:lnTo>
                  <a:pt x="232092" y="1424775"/>
                </a:lnTo>
                <a:lnTo>
                  <a:pt x="233680" y="1430491"/>
                </a:lnTo>
                <a:lnTo>
                  <a:pt x="235585" y="1436208"/>
                </a:lnTo>
                <a:lnTo>
                  <a:pt x="238125" y="1440972"/>
                </a:lnTo>
                <a:lnTo>
                  <a:pt x="240982" y="1445735"/>
                </a:lnTo>
                <a:lnTo>
                  <a:pt x="244157" y="1450499"/>
                </a:lnTo>
                <a:lnTo>
                  <a:pt x="247332" y="1454310"/>
                </a:lnTo>
                <a:lnTo>
                  <a:pt x="251142" y="1457804"/>
                </a:lnTo>
                <a:lnTo>
                  <a:pt x="254952" y="1460980"/>
                </a:lnTo>
                <a:lnTo>
                  <a:pt x="259397" y="1463520"/>
                </a:lnTo>
                <a:lnTo>
                  <a:pt x="263525" y="1465743"/>
                </a:lnTo>
                <a:lnTo>
                  <a:pt x="268287" y="1467014"/>
                </a:lnTo>
                <a:lnTo>
                  <a:pt x="273367" y="1468284"/>
                </a:lnTo>
                <a:lnTo>
                  <a:pt x="278130" y="1468602"/>
                </a:lnTo>
                <a:lnTo>
                  <a:pt x="347028" y="1468602"/>
                </a:lnTo>
                <a:lnTo>
                  <a:pt x="352108" y="1468284"/>
                </a:lnTo>
                <a:lnTo>
                  <a:pt x="356870" y="1467014"/>
                </a:lnTo>
                <a:lnTo>
                  <a:pt x="361633" y="1465743"/>
                </a:lnTo>
                <a:lnTo>
                  <a:pt x="365760" y="1463520"/>
                </a:lnTo>
                <a:lnTo>
                  <a:pt x="370205" y="1460980"/>
                </a:lnTo>
                <a:lnTo>
                  <a:pt x="374015" y="1457804"/>
                </a:lnTo>
                <a:lnTo>
                  <a:pt x="377508" y="1454310"/>
                </a:lnTo>
                <a:lnTo>
                  <a:pt x="381318" y="1450499"/>
                </a:lnTo>
                <a:lnTo>
                  <a:pt x="384493" y="1445735"/>
                </a:lnTo>
                <a:lnTo>
                  <a:pt x="387350" y="1440972"/>
                </a:lnTo>
                <a:lnTo>
                  <a:pt x="389573" y="1436208"/>
                </a:lnTo>
                <a:lnTo>
                  <a:pt x="391478" y="1430491"/>
                </a:lnTo>
                <a:lnTo>
                  <a:pt x="393383" y="1424775"/>
                </a:lnTo>
                <a:lnTo>
                  <a:pt x="394335" y="1419058"/>
                </a:lnTo>
                <a:lnTo>
                  <a:pt x="394970" y="1412706"/>
                </a:lnTo>
                <a:lnTo>
                  <a:pt x="395288" y="1406037"/>
                </a:lnTo>
                <a:lnTo>
                  <a:pt x="395288" y="1361892"/>
                </a:lnTo>
                <a:lnTo>
                  <a:pt x="440055" y="1361892"/>
                </a:lnTo>
                <a:lnTo>
                  <a:pt x="446088" y="1361574"/>
                </a:lnTo>
                <a:lnTo>
                  <a:pt x="452438" y="1360939"/>
                </a:lnTo>
                <a:lnTo>
                  <a:pt x="458153" y="1359986"/>
                </a:lnTo>
                <a:lnTo>
                  <a:pt x="463868" y="1358081"/>
                </a:lnTo>
                <a:lnTo>
                  <a:pt x="469583" y="1356175"/>
                </a:lnTo>
                <a:lnTo>
                  <a:pt x="474345" y="1353952"/>
                </a:lnTo>
                <a:lnTo>
                  <a:pt x="479108" y="1351094"/>
                </a:lnTo>
                <a:lnTo>
                  <a:pt x="483870" y="1347918"/>
                </a:lnTo>
                <a:lnTo>
                  <a:pt x="487680" y="1344425"/>
                </a:lnTo>
                <a:lnTo>
                  <a:pt x="491173" y="1340614"/>
                </a:lnTo>
                <a:lnTo>
                  <a:pt x="494348" y="1336802"/>
                </a:lnTo>
                <a:lnTo>
                  <a:pt x="496888" y="1332356"/>
                </a:lnTo>
                <a:lnTo>
                  <a:pt x="499110" y="1328228"/>
                </a:lnTo>
                <a:lnTo>
                  <a:pt x="500380" y="1323464"/>
                </a:lnTo>
                <a:lnTo>
                  <a:pt x="501650" y="1318700"/>
                </a:lnTo>
                <a:lnTo>
                  <a:pt x="501968" y="1313619"/>
                </a:lnTo>
                <a:lnTo>
                  <a:pt x="501968" y="1244702"/>
                </a:lnTo>
                <a:lnTo>
                  <a:pt x="501650" y="1239938"/>
                </a:lnTo>
                <a:lnTo>
                  <a:pt x="500380" y="1234857"/>
                </a:lnTo>
                <a:lnTo>
                  <a:pt x="499110" y="1230093"/>
                </a:lnTo>
                <a:lnTo>
                  <a:pt x="496888" y="1225964"/>
                </a:lnTo>
                <a:lnTo>
                  <a:pt x="494348" y="1221518"/>
                </a:lnTo>
                <a:lnTo>
                  <a:pt x="491173" y="1217707"/>
                </a:lnTo>
                <a:lnTo>
                  <a:pt x="487680" y="1213896"/>
                </a:lnTo>
                <a:lnTo>
                  <a:pt x="483870" y="1210720"/>
                </a:lnTo>
                <a:lnTo>
                  <a:pt x="479108" y="1207544"/>
                </a:lnTo>
                <a:lnTo>
                  <a:pt x="474345" y="1204686"/>
                </a:lnTo>
                <a:lnTo>
                  <a:pt x="469583" y="1202145"/>
                </a:lnTo>
                <a:lnTo>
                  <a:pt x="463868" y="1200239"/>
                </a:lnTo>
                <a:lnTo>
                  <a:pt x="458153" y="1198334"/>
                </a:lnTo>
                <a:lnTo>
                  <a:pt x="452438" y="1197381"/>
                </a:lnTo>
                <a:lnTo>
                  <a:pt x="446088" y="1196746"/>
                </a:lnTo>
                <a:lnTo>
                  <a:pt x="440055" y="1196428"/>
                </a:lnTo>
                <a:lnTo>
                  <a:pt x="395288" y="1196428"/>
                </a:lnTo>
                <a:lnTo>
                  <a:pt x="395288" y="1151966"/>
                </a:lnTo>
                <a:lnTo>
                  <a:pt x="394970" y="1145297"/>
                </a:lnTo>
                <a:lnTo>
                  <a:pt x="394335" y="1139262"/>
                </a:lnTo>
                <a:lnTo>
                  <a:pt x="393383" y="1133228"/>
                </a:lnTo>
                <a:lnTo>
                  <a:pt x="391478" y="1127512"/>
                </a:lnTo>
                <a:lnTo>
                  <a:pt x="389573" y="1122113"/>
                </a:lnTo>
                <a:lnTo>
                  <a:pt x="387350" y="1117349"/>
                </a:lnTo>
                <a:lnTo>
                  <a:pt x="384493" y="1112267"/>
                </a:lnTo>
                <a:lnTo>
                  <a:pt x="381318" y="1108139"/>
                </a:lnTo>
                <a:lnTo>
                  <a:pt x="377508" y="1104010"/>
                </a:lnTo>
                <a:lnTo>
                  <a:pt x="374015" y="1100517"/>
                </a:lnTo>
                <a:lnTo>
                  <a:pt x="370205" y="1097341"/>
                </a:lnTo>
                <a:lnTo>
                  <a:pt x="365760" y="1094800"/>
                </a:lnTo>
                <a:lnTo>
                  <a:pt x="361633" y="1092577"/>
                </a:lnTo>
                <a:lnTo>
                  <a:pt x="356870" y="1091307"/>
                </a:lnTo>
                <a:lnTo>
                  <a:pt x="352108" y="1090036"/>
                </a:lnTo>
                <a:lnTo>
                  <a:pt x="347028" y="1089719"/>
                </a:lnTo>
                <a:lnTo>
                  <a:pt x="278130" y="1089719"/>
                </a:lnTo>
                <a:close/>
                <a:moveTo>
                  <a:pt x="365125" y="877887"/>
                </a:moveTo>
                <a:lnTo>
                  <a:pt x="374968" y="877887"/>
                </a:lnTo>
                <a:lnTo>
                  <a:pt x="374968" y="878205"/>
                </a:lnTo>
                <a:lnTo>
                  <a:pt x="599440" y="878205"/>
                </a:lnTo>
                <a:lnTo>
                  <a:pt x="601345" y="899483"/>
                </a:lnTo>
                <a:lnTo>
                  <a:pt x="603568" y="918856"/>
                </a:lnTo>
                <a:lnTo>
                  <a:pt x="605790" y="936323"/>
                </a:lnTo>
                <a:lnTo>
                  <a:pt x="608648" y="951885"/>
                </a:lnTo>
                <a:lnTo>
                  <a:pt x="611823" y="965859"/>
                </a:lnTo>
                <a:lnTo>
                  <a:pt x="615633" y="977928"/>
                </a:lnTo>
                <a:lnTo>
                  <a:pt x="619125" y="988726"/>
                </a:lnTo>
                <a:lnTo>
                  <a:pt x="622935" y="997936"/>
                </a:lnTo>
                <a:lnTo>
                  <a:pt x="627063" y="1005875"/>
                </a:lnTo>
                <a:lnTo>
                  <a:pt x="630873" y="1012545"/>
                </a:lnTo>
                <a:lnTo>
                  <a:pt x="634683" y="1018261"/>
                </a:lnTo>
                <a:lnTo>
                  <a:pt x="638810" y="1022707"/>
                </a:lnTo>
                <a:lnTo>
                  <a:pt x="642620" y="1026519"/>
                </a:lnTo>
                <a:lnTo>
                  <a:pt x="646113" y="1029377"/>
                </a:lnTo>
                <a:lnTo>
                  <a:pt x="649288" y="1031282"/>
                </a:lnTo>
                <a:lnTo>
                  <a:pt x="652463" y="1032870"/>
                </a:lnTo>
                <a:lnTo>
                  <a:pt x="648335" y="1053514"/>
                </a:lnTo>
                <a:lnTo>
                  <a:pt x="636588" y="1109727"/>
                </a:lnTo>
                <a:lnTo>
                  <a:pt x="628968" y="1147837"/>
                </a:lnTo>
                <a:lnTo>
                  <a:pt x="621030" y="1191665"/>
                </a:lnTo>
                <a:lnTo>
                  <a:pt x="612458" y="1239303"/>
                </a:lnTo>
                <a:lnTo>
                  <a:pt x="603885" y="1290435"/>
                </a:lnTo>
                <a:lnTo>
                  <a:pt x="595630" y="1343154"/>
                </a:lnTo>
                <a:lnTo>
                  <a:pt x="591820" y="1369832"/>
                </a:lnTo>
                <a:lnTo>
                  <a:pt x="588010" y="1396509"/>
                </a:lnTo>
                <a:lnTo>
                  <a:pt x="584518" y="1422869"/>
                </a:lnTo>
                <a:lnTo>
                  <a:pt x="581660" y="1449229"/>
                </a:lnTo>
                <a:lnTo>
                  <a:pt x="578803" y="1474954"/>
                </a:lnTo>
                <a:lnTo>
                  <a:pt x="576580" y="1500361"/>
                </a:lnTo>
                <a:lnTo>
                  <a:pt x="574993" y="1524815"/>
                </a:lnTo>
                <a:lnTo>
                  <a:pt x="573405" y="1548634"/>
                </a:lnTo>
                <a:lnTo>
                  <a:pt x="572770" y="1571500"/>
                </a:lnTo>
                <a:lnTo>
                  <a:pt x="572453" y="1592779"/>
                </a:lnTo>
                <a:lnTo>
                  <a:pt x="572770" y="1613104"/>
                </a:lnTo>
                <a:lnTo>
                  <a:pt x="573723" y="1632160"/>
                </a:lnTo>
                <a:lnTo>
                  <a:pt x="574993" y="1641052"/>
                </a:lnTo>
                <a:lnTo>
                  <a:pt x="575945" y="1649627"/>
                </a:lnTo>
                <a:lnTo>
                  <a:pt x="577215" y="1657249"/>
                </a:lnTo>
                <a:lnTo>
                  <a:pt x="578485" y="1664871"/>
                </a:lnTo>
                <a:lnTo>
                  <a:pt x="581343" y="1677893"/>
                </a:lnTo>
                <a:lnTo>
                  <a:pt x="584835" y="1693137"/>
                </a:lnTo>
                <a:lnTo>
                  <a:pt x="589598" y="1709334"/>
                </a:lnTo>
                <a:lnTo>
                  <a:pt x="594995" y="1727119"/>
                </a:lnTo>
                <a:lnTo>
                  <a:pt x="600710" y="1745221"/>
                </a:lnTo>
                <a:lnTo>
                  <a:pt x="607378" y="1764277"/>
                </a:lnTo>
                <a:lnTo>
                  <a:pt x="614680" y="1783014"/>
                </a:lnTo>
                <a:lnTo>
                  <a:pt x="622935" y="1801752"/>
                </a:lnTo>
                <a:lnTo>
                  <a:pt x="627380" y="1810645"/>
                </a:lnTo>
                <a:lnTo>
                  <a:pt x="631508" y="1819537"/>
                </a:lnTo>
                <a:lnTo>
                  <a:pt x="636270" y="1827794"/>
                </a:lnTo>
                <a:lnTo>
                  <a:pt x="640715" y="1835734"/>
                </a:lnTo>
                <a:lnTo>
                  <a:pt x="645795" y="1843674"/>
                </a:lnTo>
                <a:lnTo>
                  <a:pt x="650875" y="1851296"/>
                </a:lnTo>
                <a:lnTo>
                  <a:pt x="655638" y="1857965"/>
                </a:lnTo>
                <a:lnTo>
                  <a:pt x="661035" y="1864317"/>
                </a:lnTo>
                <a:lnTo>
                  <a:pt x="666433" y="1870351"/>
                </a:lnTo>
                <a:lnTo>
                  <a:pt x="671830" y="1875433"/>
                </a:lnTo>
                <a:lnTo>
                  <a:pt x="677228" y="1879879"/>
                </a:lnTo>
                <a:lnTo>
                  <a:pt x="682943" y="1884008"/>
                </a:lnTo>
                <a:lnTo>
                  <a:pt x="688975" y="1886866"/>
                </a:lnTo>
                <a:lnTo>
                  <a:pt x="694690" y="1889407"/>
                </a:lnTo>
                <a:lnTo>
                  <a:pt x="697548" y="1890042"/>
                </a:lnTo>
                <a:lnTo>
                  <a:pt x="700723" y="1890677"/>
                </a:lnTo>
                <a:lnTo>
                  <a:pt x="703580" y="1890994"/>
                </a:lnTo>
                <a:lnTo>
                  <a:pt x="706755" y="1891312"/>
                </a:lnTo>
                <a:lnTo>
                  <a:pt x="709930" y="1891312"/>
                </a:lnTo>
                <a:lnTo>
                  <a:pt x="712788" y="1890994"/>
                </a:lnTo>
                <a:lnTo>
                  <a:pt x="715963" y="1890359"/>
                </a:lnTo>
                <a:lnTo>
                  <a:pt x="718820" y="1889724"/>
                </a:lnTo>
                <a:lnTo>
                  <a:pt x="724853" y="1887501"/>
                </a:lnTo>
                <a:lnTo>
                  <a:pt x="730885" y="1884643"/>
                </a:lnTo>
                <a:lnTo>
                  <a:pt x="736918" y="1880832"/>
                </a:lnTo>
                <a:lnTo>
                  <a:pt x="742633" y="1876385"/>
                </a:lnTo>
                <a:lnTo>
                  <a:pt x="748348" y="1870986"/>
                </a:lnTo>
                <a:lnTo>
                  <a:pt x="754063" y="1865270"/>
                </a:lnTo>
                <a:lnTo>
                  <a:pt x="759778" y="1859236"/>
                </a:lnTo>
                <a:lnTo>
                  <a:pt x="765175" y="1852249"/>
                </a:lnTo>
                <a:lnTo>
                  <a:pt x="770573" y="1845262"/>
                </a:lnTo>
                <a:lnTo>
                  <a:pt x="775970" y="1837322"/>
                </a:lnTo>
                <a:lnTo>
                  <a:pt x="780733" y="1829065"/>
                </a:lnTo>
                <a:lnTo>
                  <a:pt x="785813" y="1820490"/>
                </a:lnTo>
                <a:lnTo>
                  <a:pt x="790575" y="1811915"/>
                </a:lnTo>
                <a:lnTo>
                  <a:pt x="795020" y="1802705"/>
                </a:lnTo>
                <a:lnTo>
                  <a:pt x="803910" y="1784285"/>
                </a:lnTo>
                <a:lnTo>
                  <a:pt x="812165" y="1765229"/>
                </a:lnTo>
                <a:lnTo>
                  <a:pt x="820103" y="1746492"/>
                </a:lnTo>
                <a:lnTo>
                  <a:pt x="826770" y="1727436"/>
                </a:lnTo>
                <a:lnTo>
                  <a:pt x="832803" y="1709651"/>
                </a:lnTo>
                <a:lnTo>
                  <a:pt x="837883" y="1693454"/>
                </a:lnTo>
                <a:lnTo>
                  <a:pt x="842010" y="1677893"/>
                </a:lnTo>
                <a:lnTo>
                  <a:pt x="845503" y="1664871"/>
                </a:lnTo>
                <a:lnTo>
                  <a:pt x="847408" y="1657249"/>
                </a:lnTo>
                <a:lnTo>
                  <a:pt x="848995" y="1649627"/>
                </a:lnTo>
                <a:lnTo>
                  <a:pt x="849948" y="1641370"/>
                </a:lnTo>
                <a:lnTo>
                  <a:pt x="850900" y="1632477"/>
                </a:lnTo>
                <a:lnTo>
                  <a:pt x="852805" y="1613422"/>
                </a:lnTo>
                <a:lnTo>
                  <a:pt x="854075" y="1593732"/>
                </a:lnTo>
                <a:lnTo>
                  <a:pt x="854393" y="1571818"/>
                </a:lnTo>
                <a:lnTo>
                  <a:pt x="854393" y="1548952"/>
                </a:lnTo>
                <a:lnTo>
                  <a:pt x="854075" y="1525450"/>
                </a:lnTo>
                <a:lnTo>
                  <a:pt x="853123" y="1500996"/>
                </a:lnTo>
                <a:lnTo>
                  <a:pt x="852170" y="1475589"/>
                </a:lnTo>
                <a:lnTo>
                  <a:pt x="850265" y="1449546"/>
                </a:lnTo>
                <a:lnTo>
                  <a:pt x="848043" y="1423504"/>
                </a:lnTo>
                <a:lnTo>
                  <a:pt x="845503" y="1396827"/>
                </a:lnTo>
                <a:lnTo>
                  <a:pt x="843280" y="1370149"/>
                </a:lnTo>
                <a:lnTo>
                  <a:pt x="840423" y="1343472"/>
                </a:lnTo>
                <a:lnTo>
                  <a:pt x="833755" y="1290752"/>
                </a:lnTo>
                <a:lnTo>
                  <a:pt x="827405" y="1239938"/>
                </a:lnTo>
                <a:lnTo>
                  <a:pt x="820420" y="1191665"/>
                </a:lnTo>
                <a:lnTo>
                  <a:pt x="814070" y="1147837"/>
                </a:lnTo>
                <a:lnTo>
                  <a:pt x="808038" y="1109409"/>
                </a:lnTo>
                <a:lnTo>
                  <a:pt x="798195" y="1053196"/>
                </a:lnTo>
                <a:lnTo>
                  <a:pt x="794703" y="1032553"/>
                </a:lnTo>
                <a:lnTo>
                  <a:pt x="799783" y="1028424"/>
                </a:lnTo>
                <a:lnTo>
                  <a:pt x="804228" y="1024295"/>
                </a:lnTo>
                <a:lnTo>
                  <a:pt x="808673" y="1019532"/>
                </a:lnTo>
                <a:lnTo>
                  <a:pt x="812483" y="1015085"/>
                </a:lnTo>
                <a:lnTo>
                  <a:pt x="815975" y="1010004"/>
                </a:lnTo>
                <a:lnTo>
                  <a:pt x="819785" y="1004923"/>
                </a:lnTo>
                <a:lnTo>
                  <a:pt x="822325" y="999841"/>
                </a:lnTo>
                <a:lnTo>
                  <a:pt x="825818" y="994442"/>
                </a:lnTo>
                <a:lnTo>
                  <a:pt x="828040" y="988726"/>
                </a:lnTo>
                <a:lnTo>
                  <a:pt x="830580" y="983009"/>
                </a:lnTo>
                <a:lnTo>
                  <a:pt x="832803" y="976975"/>
                </a:lnTo>
                <a:lnTo>
                  <a:pt x="834708" y="971258"/>
                </a:lnTo>
                <a:lnTo>
                  <a:pt x="838200" y="959507"/>
                </a:lnTo>
                <a:lnTo>
                  <a:pt x="840740" y="947757"/>
                </a:lnTo>
                <a:lnTo>
                  <a:pt x="842328" y="936323"/>
                </a:lnTo>
                <a:lnTo>
                  <a:pt x="843915" y="924890"/>
                </a:lnTo>
                <a:lnTo>
                  <a:pt x="844868" y="914410"/>
                </a:lnTo>
                <a:lnTo>
                  <a:pt x="845185" y="904882"/>
                </a:lnTo>
                <a:lnTo>
                  <a:pt x="845503" y="895990"/>
                </a:lnTo>
                <a:lnTo>
                  <a:pt x="845503" y="888685"/>
                </a:lnTo>
                <a:lnTo>
                  <a:pt x="845185" y="878205"/>
                </a:lnTo>
                <a:lnTo>
                  <a:pt x="1049021" y="878205"/>
                </a:lnTo>
                <a:lnTo>
                  <a:pt x="1058546" y="878205"/>
                </a:lnTo>
                <a:lnTo>
                  <a:pt x="1068388" y="878522"/>
                </a:lnTo>
                <a:lnTo>
                  <a:pt x="1077913" y="879157"/>
                </a:lnTo>
                <a:lnTo>
                  <a:pt x="1087438" y="880110"/>
                </a:lnTo>
                <a:lnTo>
                  <a:pt x="1096646" y="881063"/>
                </a:lnTo>
                <a:lnTo>
                  <a:pt x="1106488" y="882333"/>
                </a:lnTo>
                <a:lnTo>
                  <a:pt x="1116013" y="883921"/>
                </a:lnTo>
                <a:lnTo>
                  <a:pt x="1125221" y="885827"/>
                </a:lnTo>
                <a:lnTo>
                  <a:pt x="1134428" y="887732"/>
                </a:lnTo>
                <a:lnTo>
                  <a:pt x="1143636" y="889955"/>
                </a:lnTo>
                <a:lnTo>
                  <a:pt x="1153161" y="892496"/>
                </a:lnTo>
                <a:lnTo>
                  <a:pt x="1162051" y="895037"/>
                </a:lnTo>
                <a:lnTo>
                  <a:pt x="1171258" y="897895"/>
                </a:lnTo>
                <a:lnTo>
                  <a:pt x="1180148" y="901071"/>
                </a:lnTo>
                <a:lnTo>
                  <a:pt x="1189038" y="904247"/>
                </a:lnTo>
                <a:lnTo>
                  <a:pt x="1197928" y="907740"/>
                </a:lnTo>
                <a:lnTo>
                  <a:pt x="1206501" y="911234"/>
                </a:lnTo>
                <a:lnTo>
                  <a:pt x="1215073" y="915363"/>
                </a:lnTo>
                <a:lnTo>
                  <a:pt x="1223646" y="919174"/>
                </a:lnTo>
                <a:lnTo>
                  <a:pt x="1232218" y="923302"/>
                </a:lnTo>
                <a:lnTo>
                  <a:pt x="1240156" y="927749"/>
                </a:lnTo>
                <a:lnTo>
                  <a:pt x="1248411" y="932512"/>
                </a:lnTo>
                <a:lnTo>
                  <a:pt x="1256348" y="937276"/>
                </a:lnTo>
                <a:lnTo>
                  <a:pt x="1264286" y="942358"/>
                </a:lnTo>
                <a:lnTo>
                  <a:pt x="1271906" y="947439"/>
                </a:lnTo>
                <a:lnTo>
                  <a:pt x="1279843" y="952520"/>
                </a:lnTo>
                <a:lnTo>
                  <a:pt x="1287146" y="957919"/>
                </a:lnTo>
                <a:lnTo>
                  <a:pt x="1294448" y="963636"/>
                </a:lnTo>
                <a:lnTo>
                  <a:pt x="1301751" y="969670"/>
                </a:lnTo>
                <a:lnTo>
                  <a:pt x="1308736" y="975387"/>
                </a:lnTo>
                <a:lnTo>
                  <a:pt x="1315721" y="981421"/>
                </a:lnTo>
                <a:lnTo>
                  <a:pt x="1322071" y="988090"/>
                </a:lnTo>
                <a:lnTo>
                  <a:pt x="1329056" y="994442"/>
                </a:lnTo>
                <a:lnTo>
                  <a:pt x="1335406" y="1001111"/>
                </a:lnTo>
                <a:lnTo>
                  <a:pt x="1341438" y="1007463"/>
                </a:lnTo>
                <a:lnTo>
                  <a:pt x="1347471" y="1014768"/>
                </a:lnTo>
                <a:lnTo>
                  <a:pt x="1353186" y="1021437"/>
                </a:lnTo>
                <a:lnTo>
                  <a:pt x="1358901" y="1028424"/>
                </a:lnTo>
                <a:lnTo>
                  <a:pt x="1364298" y="1036046"/>
                </a:lnTo>
                <a:lnTo>
                  <a:pt x="1369696" y="1043033"/>
                </a:lnTo>
                <a:lnTo>
                  <a:pt x="1374458" y="1050655"/>
                </a:lnTo>
                <a:lnTo>
                  <a:pt x="1379221" y="1058595"/>
                </a:lnTo>
                <a:lnTo>
                  <a:pt x="1383666" y="1065900"/>
                </a:lnTo>
                <a:lnTo>
                  <a:pt x="1388428" y="1073839"/>
                </a:lnTo>
                <a:lnTo>
                  <a:pt x="1392238" y="1082097"/>
                </a:lnTo>
                <a:lnTo>
                  <a:pt x="1396366" y="1090036"/>
                </a:lnTo>
                <a:lnTo>
                  <a:pt x="1399858" y="1098294"/>
                </a:lnTo>
                <a:lnTo>
                  <a:pt x="1403351" y="1106551"/>
                </a:lnTo>
                <a:lnTo>
                  <a:pt x="1406526" y="1114808"/>
                </a:lnTo>
                <a:lnTo>
                  <a:pt x="1409383" y="1123383"/>
                </a:lnTo>
                <a:lnTo>
                  <a:pt x="1412241" y="1131958"/>
                </a:lnTo>
                <a:lnTo>
                  <a:pt x="1414463" y="1140850"/>
                </a:lnTo>
                <a:lnTo>
                  <a:pt x="1417003" y="1149425"/>
                </a:lnTo>
                <a:lnTo>
                  <a:pt x="1418591" y="1158318"/>
                </a:lnTo>
                <a:lnTo>
                  <a:pt x="1420178" y="1167210"/>
                </a:lnTo>
                <a:lnTo>
                  <a:pt x="1421448" y="1176103"/>
                </a:lnTo>
                <a:lnTo>
                  <a:pt x="1422718" y="1185313"/>
                </a:lnTo>
                <a:lnTo>
                  <a:pt x="1423353" y="1194205"/>
                </a:lnTo>
                <a:lnTo>
                  <a:pt x="1423671" y="1203415"/>
                </a:lnTo>
                <a:lnTo>
                  <a:pt x="1423988" y="1212625"/>
                </a:lnTo>
                <a:lnTo>
                  <a:pt x="1423671" y="1222471"/>
                </a:lnTo>
                <a:lnTo>
                  <a:pt x="1423353" y="1231681"/>
                </a:lnTo>
                <a:lnTo>
                  <a:pt x="1422718" y="1240891"/>
                </a:lnTo>
                <a:lnTo>
                  <a:pt x="1421448" y="1250418"/>
                </a:lnTo>
                <a:lnTo>
                  <a:pt x="1368108" y="1641052"/>
                </a:lnTo>
                <a:lnTo>
                  <a:pt x="1364298" y="1660108"/>
                </a:lnTo>
                <a:lnTo>
                  <a:pt x="1359536" y="1679481"/>
                </a:lnTo>
                <a:lnTo>
                  <a:pt x="1354773" y="1697901"/>
                </a:lnTo>
                <a:lnTo>
                  <a:pt x="1349058" y="1716638"/>
                </a:lnTo>
                <a:lnTo>
                  <a:pt x="1342708" y="1735059"/>
                </a:lnTo>
                <a:lnTo>
                  <a:pt x="1336041" y="1752843"/>
                </a:lnTo>
                <a:lnTo>
                  <a:pt x="1329056" y="1770311"/>
                </a:lnTo>
                <a:lnTo>
                  <a:pt x="1321436" y="1787461"/>
                </a:lnTo>
                <a:lnTo>
                  <a:pt x="1313498" y="1804293"/>
                </a:lnTo>
                <a:lnTo>
                  <a:pt x="1305243" y="1820490"/>
                </a:lnTo>
                <a:lnTo>
                  <a:pt x="1295718" y="1836052"/>
                </a:lnTo>
                <a:lnTo>
                  <a:pt x="1286511" y="1851614"/>
                </a:lnTo>
                <a:lnTo>
                  <a:pt x="1276668" y="1866540"/>
                </a:lnTo>
                <a:lnTo>
                  <a:pt x="1265873" y="1880832"/>
                </a:lnTo>
                <a:lnTo>
                  <a:pt x="1255396" y="1894488"/>
                </a:lnTo>
                <a:lnTo>
                  <a:pt x="1243331" y="1907827"/>
                </a:lnTo>
                <a:lnTo>
                  <a:pt x="1231583" y="1920213"/>
                </a:lnTo>
                <a:lnTo>
                  <a:pt x="1219201" y="1932281"/>
                </a:lnTo>
                <a:lnTo>
                  <a:pt x="1206501" y="1943714"/>
                </a:lnTo>
                <a:lnTo>
                  <a:pt x="1193166" y="1954195"/>
                </a:lnTo>
                <a:lnTo>
                  <a:pt x="1186181" y="1959594"/>
                </a:lnTo>
                <a:lnTo>
                  <a:pt x="1179513" y="1964040"/>
                </a:lnTo>
                <a:lnTo>
                  <a:pt x="1172211" y="1968804"/>
                </a:lnTo>
                <a:lnTo>
                  <a:pt x="1165226" y="1973250"/>
                </a:lnTo>
                <a:lnTo>
                  <a:pt x="1157606" y="1977696"/>
                </a:lnTo>
                <a:lnTo>
                  <a:pt x="1150303" y="1981825"/>
                </a:lnTo>
                <a:lnTo>
                  <a:pt x="1142683" y="1985953"/>
                </a:lnTo>
                <a:lnTo>
                  <a:pt x="1134746" y="1989447"/>
                </a:lnTo>
                <a:lnTo>
                  <a:pt x="1127126" y="1992940"/>
                </a:lnTo>
                <a:lnTo>
                  <a:pt x="1119188" y="1996116"/>
                </a:lnTo>
                <a:lnTo>
                  <a:pt x="1110933" y="1999292"/>
                </a:lnTo>
                <a:lnTo>
                  <a:pt x="1102996" y="2002150"/>
                </a:lnTo>
                <a:lnTo>
                  <a:pt x="1094741" y="2005009"/>
                </a:lnTo>
                <a:lnTo>
                  <a:pt x="1086486" y="2007549"/>
                </a:lnTo>
                <a:lnTo>
                  <a:pt x="1077913" y="2009773"/>
                </a:lnTo>
                <a:lnTo>
                  <a:pt x="1069023" y="2011996"/>
                </a:lnTo>
                <a:lnTo>
                  <a:pt x="1060451" y="2013584"/>
                </a:lnTo>
                <a:lnTo>
                  <a:pt x="1051561" y="2015172"/>
                </a:lnTo>
                <a:lnTo>
                  <a:pt x="1042671" y="2016442"/>
                </a:lnTo>
                <a:lnTo>
                  <a:pt x="1033463" y="2017395"/>
                </a:lnTo>
                <a:lnTo>
                  <a:pt x="1023938" y="2018347"/>
                </a:lnTo>
                <a:lnTo>
                  <a:pt x="1014731" y="2018983"/>
                </a:lnTo>
                <a:lnTo>
                  <a:pt x="1005206" y="2019300"/>
                </a:lnTo>
                <a:lnTo>
                  <a:pt x="995681" y="2019300"/>
                </a:lnTo>
                <a:lnTo>
                  <a:pt x="428308" y="2019300"/>
                </a:lnTo>
                <a:lnTo>
                  <a:pt x="418465" y="2019300"/>
                </a:lnTo>
                <a:lnTo>
                  <a:pt x="409258" y="2018983"/>
                </a:lnTo>
                <a:lnTo>
                  <a:pt x="399733" y="2018347"/>
                </a:lnTo>
                <a:lnTo>
                  <a:pt x="390843" y="2017395"/>
                </a:lnTo>
                <a:lnTo>
                  <a:pt x="381635" y="2016442"/>
                </a:lnTo>
                <a:lnTo>
                  <a:pt x="372745" y="2015172"/>
                </a:lnTo>
                <a:lnTo>
                  <a:pt x="363855" y="2013584"/>
                </a:lnTo>
                <a:lnTo>
                  <a:pt x="354965" y="2011996"/>
                </a:lnTo>
                <a:lnTo>
                  <a:pt x="346393" y="2010090"/>
                </a:lnTo>
                <a:lnTo>
                  <a:pt x="337820" y="2007867"/>
                </a:lnTo>
                <a:lnTo>
                  <a:pt x="329247" y="2005326"/>
                </a:lnTo>
                <a:lnTo>
                  <a:pt x="320992" y="2002786"/>
                </a:lnTo>
                <a:lnTo>
                  <a:pt x="312737" y="2000245"/>
                </a:lnTo>
                <a:lnTo>
                  <a:pt x="304800" y="1996751"/>
                </a:lnTo>
                <a:lnTo>
                  <a:pt x="296862" y="1993576"/>
                </a:lnTo>
                <a:lnTo>
                  <a:pt x="288925" y="1990400"/>
                </a:lnTo>
                <a:lnTo>
                  <a:pt x="281305" y="1986906"/>
                </a:lnTo>
                <a:lnTo>
                  <a:pt x="274002" y="1983095"/>
                </a:lnTo>
                <a:lnTo>
                  <a:pt x="266382" y="1978966"/>
                </a:lnTo>
                <a:lnTo>
                  <a:pt x="259080" y="1974838"/>
                </a:lnTo>
                <a:lnTo>
                  <a:pt x="251777" y="1970392"/>
                </a:lnTo>
                <a:lnTo>
                  <a:pt x="244792" y="1965945"/>
                </a:lnTo>
                <a:lnTo>
                  <a:pt x="237490" y="1960864"/>
                </a:lnTo>
                <a:lnTo>
                  <a:pt x="230822" y="1956418"/>
                </a:lnTo>
                <a:lnTo>
                  <a:pt x="217805" y="1945937"/>
                </a:lnTo>
                <a:lnTo>
                  <a:pt x="204470" y="1934822"/>
                </a:lnTo>
                <a:lnTo>
                  <a:pt x="192405" y="1923071"/>
                </a:lnTo>
                <a:lnTo>
                  <a:pt x="180340" y="1910685"/>
                </a:lnTo>
                <a:lnTo>
                  <a:pt x="168910" y="1897981"/>
                </a:lnTo>
                <a:lnTo>
                  <a:pt x="157797" y="1884325"/>
                </a:lnTo>
                <a:lnTo>
                  <a:pt x="147637" y="1870351"/>
                </a:lnTo>
                <a:lnTo>
                  <a:pt x="137477" y="1855742"/>
                </a:lnTo>
                <a:lnTo>
                  <a:pt x="127952" y="1840498"/>
                </a:lnTo>
                <a:lnTo>
                  <a:pt x="119062" y="1825254"/>
                </a:lnTo>
                <a:lnTo>
                  <a:pt x="110490" y="1808739"/>
                </a:lnTo>
                <a:lnTo>
                  <a:pt x="102552" y="1792542"/>
                </a:lnTo>
                <a:lnTo>
                  <a:pt x="94932" y="1775710"/>
                </a:lnTo>
                <a:lnTo>
                  <a:pt x="87630" y="1758242"/>
                </a:lnTo>
                <a:lnTo>
                  <a:pt x="81280" y="1740458"/>
                </a:lnTo>
                <a:lnTo>
                  <a:pt x="75247" y="1722355"/>
                </a:lnTo>
                <a:lnTo>
                  <a:pt x="69532" y="1703935"/>
                </a:lnTo>
                <a:lnTo>
                  <a:pt x="64452" y="1685197"/>
                </a:lnTo>
                <a:lnTo>
                  <a:pt x="60007" y="1666142"/>
                </a:lnTo>
                <a:lnTo>
                  <a:pt x="55562" y="1647087"/>
                </a:lnTo>
                <a:lnTo>
                  <a:pt x="2540" y="1256453"/>
                </a:lnTo>
                <a:lnTo>
                  <a:pt x="1587" y="1246925"/>
                </a:lnTo>
                <a:lnTo>
                  <a:pt x="635" y="1237397"/>
                </a:lnTo>
                <a:lnTo>
                  <a:pt x="317" y="1227552"/>
                </a:lnTo>
                <a:lnTo>
                  <a:pt x="0" y="1218024"/>
                </a:lnTo>
                <a:lnTo>
                  <a:pt x="317" y="1208497"/>
                </a:lnTo>
                <a:lnTo>
                  <a:pt x="635" y="1199287"/>
                </a:lnTo>
                <a:lnTo>
                  <a:pt x="1587" y="1190077"/>
                </a:lnTo>
                <a:lnTo>
                  <a:pt x="2540" y="1180549"/>
                </a:lnTo>
                <a:lnTo>
                  <a:pt x="4127" y="1171339"/>
                </a:lnTo>
                <a:lnTo>
                  <a:pt x="5715" y="1162446"/>
                </a:lnTo>
                <a:lnTo>
                  <a:pt x="7620" y="1153554"/>
                </a:lnTo>
                <a:lnTo>
                  <a:pt x="9525" y="1144661"/>
                </a:lnTo>
                <a:lnTo>
                  <a:pt x="12065" y="1135769"/>
                </a:lnTo>
                <a:lnTo>
                  <a:pt x="14605" y="1126877"/>
                </a:lnTo>
                <a:lnTo>
                  <a:pt x="17780" y="1118302"/>
                </a:lnTo>
                <a:lnTo>
                  <a:pt x="20955" y="1109727"/>
                </a:lnTo>
                <a:lnTo>
                  <a:pt x="24130" y="1101152"/>
                </a:lnTo>
                <a:lnTo>
                  <a:pt x="28257" y="1092895"/>
                </a:lnTo>
                <a:lnTo>
                  <a:pt x="32067" y="1084955"/>
                </a:lnTo>
                <a:lnTo>
                  <a:pt x="36195" y="1076698"/>
                </a:lnTo>
                <a:lnTo>
                  <a:pt x="40322" y="1068758"/>
                </a:lnTo>
                <a:lnTo>
                  <a:pt x="45085" y="1060818"/>
                </a:lnTo>
                <a:lnTo>
                  <a:pt x="49847" y="1053196"/>
                </a:lnTo>
                <a:lnTo>
                  <a:pt x="54927" y="1045574"/>
                </a:lnTo>
                <a:lnTo>
                  <a:pt x="60007" y="1038269"/>
                </a:lnTo>
                <a:lnTo>
                  <a:pt x="65722" y="1030647"/>
                </a:lnTo>
                <a:lnTo>
                  <a:pt x="70802" y="1023660"/>
                </a:lnTo>
                <a:lnTo>
                  <a:pt x="77152" y="1016356"/>
                </a:lnTo>
                <a:lnTo>
                  <a:pt x="83185" y="1009369"/>
                </a:lnTo>
                <a:lnTo>
                  <a:pt x="89217" y="1002699"/>
                </a:lnTo>
                <a:lnTo>
                  <a:pt x="95567" y="995712"/>
                </a:lnTo>
                <a:lnTo>
                  <a:pt x="101917" y="989361"/>
                </a:lnTo>
                <a:lnTo>
                  <a:pt x="108585" y="983009"/>
                </a:lnTo>
                <a:lnTo>
                  <a:pt x="115570" y="976975"/>
                </a:lnTo>
                <a:lnTo>
                  <a:pt x="122555" y="970941"/>
                </a:lnTo>
                <a:lnTo>
                  <a:pt x="129857" y="964906"/>
                </a:lnTo>
                <a:lnTo>
                  <a:pt x="137160" y="959190"/>
                </a:lnTo>
                <a:lnTo>
                  <a:pt x="144780" y="953473"/>
                </a:lnTo>
                <a:lnTo>
                  <a:pt x="152082" y="948074"/>
                </a:lnTo>
                <a:lnTo>
                  <a:pt x="160020" y="942993"/>
                </a:lnTo>
                <a:lnTo>
                  <a:pt x="167957" y="937911"/>
                </a:lnTo>
                <a:lnTo>
                  <a:pt x="175895" y="933148"/>
                </a:lnTo>
                <a:lnTo>
                  <a:pt x="183832" y="928384"/>
                </a:lnTo>
                <a:lnTo>
                  <a:pt x="192405" y="923937"/>
                </a:lnTo>
                <a:lnTo>
                  <a:pt x="200660" y="919491"/>
                </a:lnTo>
                <a:lnTo>
                  <a:pt x="209232" y="915680"/>
                </a:lnTo>
                <a:lnTo>
                  <a:pt x="217805" y="911552"/>
                </a:lnTo>
                <a:lnTo>
                  <a:pt x="226377" y="907740"/>
                </a:lnTo>
                <a:lnTo>
                  <a:pt x="235267" y="904247"/>
                </a:lnTo>
                <a:lnTo>
                  <a:pt x="244157" y="901071"/>
                </a:lnTo>
                <a:lnTo>
                  <a:pt x="253047" y="897895"/>
                </a:lnTo>
                <a:lnTo>
                  <a:pt x="261937" y="895037"/>
                </a:lnTo>
                <a:lnTo>
                  <a:pt x="271145" y="892496"/>
                </a:lnTo>
                <a:lnTo>
                  <a:pt x="280352" y="889955"/>
                </a:lnTo>
                <a:lnTo>
                  <a:pt x="289560" y="887415"/>
                </a:lnTo>
                <a:lnTo>
                  <a:pt x="298767" y="885827"/>
                </a:lnTo>
                <a:lnTo>
                  <a:pt x="308292" y="883921"/>
                </a:lnTo>
                <a:lnTo>
                  <a:pt x="317817" y="882016"/>
                </a:lnTo>
                <a:lnTo>
                  <a:pt x="327025" y="881063"/>
                </a:lnTo>
                <a:lnTo>
                  <a:pt x="336550" y="879475"/>
                </a:lnTo>
                <a:lnTo>
                  <a:pt x="346393" y="878840"/>
                </a:lnTo>
                <a:lnTo>
                  <a:pt x="355918" y="878205"/>
                </a:lnTo>
                <a:lnTo>
                  <a:pt x="365125" y="877887"/>
                </a:lnTo>
                <a:close/>
                <a:moveTo>
                  <a:pt x="701993" y="0"/>
                </a:moveTo>
                <a:lnTo>
                  <a:pt x="712153" y="0"/>
                </a:lnTo>
                <a:lnTo>
                  <a:pt x="721678" y="0"/>
                </a:lnTo>
                <a:lnTo>
                  <a:pt x="731203" y="318"/>
                </a:lnTo>
                <a:lnTo>
                  <a:pt x="741045" y="953"/>
                </a:lnTo>
                <a:lnTo>
                  <a:pt x="750570" y="1588"/>
                </a:lnTo>
                <a:lnTo>
                  <a:pt x="760095" y="2858"/>
                </a:lnTo>
                <a:lnTo>
                  <a:pt x="769620" y="4128"/>
                </a:lnTo>
                <a:lnTo>
                  <a:pt x="779145" y="6033"/>
                </a:lnTo>
                <a:lnTo>
                  <a:pt x="788353" y="7620"/>
                </a:lnTo>
                <a:lnTo>
                  <a:pt x="797560" y="9525"/>
                </a:lnTo>
                <a:lnTo>
                  <a:pt x="806450" y="11748"/>
                </a:lnTo>
                <a:lnTo>
                  <a:pt x="815658" y="14288"/>
                </a:lnTo>
                <a:lnTo>
                  <a:pt x="824548" y="17145"/>
                </a:lnTo>
                <a:lnTo>
                  <a:pt x="833438" y="19685"/>
                </a:lnTo>
                <a:lnTo>
                  <a:pt x="842010" y="22543"/>
                </a:lnTo>
                <a:lnTo>
                  <a:pt x="850900" y="26353"/>
                </a:lnTo>
                <a:lnTo>
                  <a:pt x="859473" y="29528"/>
                </a:lnTo>
                <a:lnTo>
                  <a:pt x="867728" y="33338"/>
                </a:lnTo>
                <a:lnTo>
                  <a:pt x="876301" y="37148"/>
                </a:lnTo>
                <a:lnTo>
                  <a:pt x="884556" y="41275"/>
                </a:lnTo>
                <a:lnTo>
                  <a:pt x="892493" y="45403"/>
                </a:lnTo>
                <a:lnTo>
                  <a:pt x="900431" y="50165"/>
                </a:lnTo>
                <a:lnTo>
                  <a:pt x="908368" y="54610"/>
                </a:lnTo>
                <a:lnTo>
                  <a:pt x="916306" y="59373"/>
                </a:lnTo>
                <a:lnTo>
                  <a:pt x="923608" y="64453"/>
                </a:lnTo>
                <a:lnTo>
                  <a:pt x="931228" y="69850"/>
                </a:lnTo>
                <a:lnTo>
                  <a:pt x="938531" y="74930"/>
                </a:lnTo>
                <a:lnTo>
                  <a:pt x="945833" y="80645"/>
                </a:lnTo>
                <a:lnTo>
                  <a:pt x="952818" y="86360"/>
                </a:lnTo>
                <a:lnTo>
                  <a:pt x="960121" y="92075"/>
                </a:lnTo>
                <a:lnTo>
                  <a:pt x="966788" y="98108"/>
                </a:lnTo>
                <a:lnTo>
                  <a:pt x="973138" y="104140"/>
                </a:lnTo>
                <a:lnTo>
                  <a:pt x="979806" y="110808"/>
                </a:lnTo>
                <a:lnTo>
                  <a:pt x="985838" y="117475"/>
                </a:lnTo>
                <a:lnTo>
                  <a:pt x="992506" y="123825"/>
                </a:lnTo>
                <a:lnTo>
                  <a:pt x="998538" y="130493"/>
                </a:lnTo>
                <a:lnTo>
                  <a:pt x="1004253" y="137795"/>
                </a:lnTo>
                <a:lnTo>
                  <a:pt x="1009968" y="144780"/>
                </a:lnTo>
                <a:lnTo>
                  <a:pt x="1015683" y="152083"/>
                </a:lnTo>
                <a:lnTo>
                  <a:pt x="1020763" y="159385"/>
                </a:lnTo>
                <a:lnTo>
                  <a:pt x="1025843" y="167005"/>
                </a:lnTo>
                <a:lnTo>
                  <a:pt x="1030923" y="174308"/>
                </a:lnTo>
                <a:lnTo>
                  <a:pt x="1035686" y="182245"/>
                </a:lnTo>
                <a:lnTo>
                  <a:pt x="1040448" y="190183"/>
                </a:lnTo>
                <a:lnTo>
                  <a:pt x="1045211" y="197803"/>
                </a:lnTo>
                <a:lnTo>
                  <a:pt x="1049338" y="206058"/>
                </a:lnTo>
                <a:lnTo>
                  <a:pt x="1053148" y="214313"/>
                </a:lnTo>
                <a:lnTo>
                  <a:pt x="1057276" y="222568"/>
                </a:lnTo>
                <a:lnTo>
                  <a:pt x="1060768" y="231140"/>
                </a:lnTo>
                <a:lnTo>
                  <a:pt x="1064261" y="239713"/>
                </a:lnTo>
                <a:lnTo>
                  <a:pt x="1067436" y="248285"/>
                </a:lnTo>
                <a:lnTo>
                  <a:pt x="1070611" y="257175"/>
                </a:lnTo>
                <a:lnTo>
                  <a:pt x="1073468" y="266065"/>
                </a:lnTo>
                <a:lnTo>
                  <a:pt x="1076326" y="274955"/>
                </a:lnTo>
                <a:lnTo>
                  <a:pt x="1078548" y="283845"/>
                </a:lnTo>
                <a:lnTo>
                  <a:pt x="1081088" y="293053"/>
                </a:lnTo>
                <a:lnTo>
                  <a:pt x="1082993" y="302260"/>
                </a:lnTo>
                <a:lnTo>
                  <a:pt x="1084581" y="311468"/>
                </a:lnTo>
                <a:lnTo>
                  <a:pt x="1086486" y="320675"/>
                </a:lnTo>
                <a:lnTo>
                  <a:pt x="1087438" y="330518"/>
                </a:lnTo>
                <a:lnTo>
                  <a:pt x="1088708" y="339725"/>
                </a:lnTo>
                <a:lnTo>
                  <a:pt x="1089661" y="349250"/>
                </a:lnTo>
                <a:lnTo>
                  <a:pt x="1089978" y="358775"/>
                </a:lnTo>
                <a:lnTo>
                  <a:pt x="1090296" y="368618"/>
                </a:lnTo>
                <a:lnTo>
                  <a:pt x="1090613" y="378460"/>
                </a:lnTo>
                <a:lnTo>
                  <a:pt x="1090296" y="387985"/>
                </a:lnTo>
                <a:lnTo>
                  <a:pt x="1089978" y="398145"/>
                </a:lnTo>
                <a:lnTo>
                  <a:pt x="1089661" y="407670"/>
                </a:lnTo>
                <a:lnTo>
                  <a:pt x="1088708" y="417195"/>
                </a:lnTo>
                <a:lnTo>
                  <a:pt x="1087438" y="426720"/>
                </a:lnTo>
                <a:lnTo>
                  <a:pt x="1086486" y="436245"/>
                </a:lnTo>
                <a:lnTo>
                  <a:pt x="1084581" y="445453"/>
                </a:lnTo>
                <a:lnTo>
                  <a:pt x="1082993" y="454660"/>
                </a:lnTo>
                <a:lnTo>
                  <a:pt x="1081088" y="463868"/>
                </a:lnTo>
                <a:lnTo>
                  <a:pt x="1078548" y="473393"/>
                </a:lnTo>
                <a:lnTo>
                  <a:pt x="1076326" y="482283"/>
                </a:lnTo>
                <a:lnTo>
                  <a:pt x="1073468" y="491173"/>
                </a:lnTo>
                <a:lnTo>
                  <a:pt x="1070611" y="500063"/>
                </a:lnTo>
                <a:lnTo>
                  <a:pt x="1067436" y="508953"/>
                </a:lnTo>
                <a:lnTo>
                  <a:pt x="1064261" y="517525"/>
                </a:lnTo>
                <a:lnTo>
                  <a:pt x="1060768" y="526098"/>
                </a:lnTo>
                <a:lnTo>
                  <a:pt x="1057276" y="534036"/>
                </a:lnTo>
                <a:lnTo>
                  <a:pt x="1053148" y="542608"/>
                </a:lnTo>
                <a:lnTo>
                  <a:pt x="1049338" y="550863"/>
                </a:lnTo>
                <a:lnTo>
                  <a:pt x="1045211" y="559118"/>
                </a:lnTo>
                <a:lnTo>
                  <a:pt x="1040448" y="567056"/>
                </a:lnTo>
                <a:lnTo>
                  <a:pt x="1035686" y="574676"/>
                </a:lnTo>
                <a:lnTo>
                  <a:pt x="1030923" y="582613"/>
                </a:lnTo>
                <a:lnTo>
                  <a:pt x="1025843" y="589916"/>
                </a:lnTo>
                <a:lnTo>
                  <a:pt x="1020763" y="597536"/>
                </a:lnTo>
                <a:lnTo>
                  <a:pt x="1015683" y="605156"/>
                </a:lnTo>
                <a:lnTo>
                  <a:pt x="1009968" y="612141"/>
                </a:lnTo>
                <a:lnTo>
                  <a:pt x="1004253" y="619126"/>
                </a:lnTo>
                <a:lnTo>
                  <a:pt x="998538" y="626428"/>
                </a:lnTo>
                <a:lnTo>
                  <a:pt x="992506" y="633096"/>
                </a:lnTo>
                <a:lnTo>
                  <a:pt x="985838" y="640081"/>
                </a:lnTo>
                <a:lnTo>
                  <a:pt x="979806" y="646431"/>
                </a:lnTo>
                <a:lnTo>
                  <a:pt x="973138" y="652781"/>
                </a:lnTo>
                <a:lnTo>
                  <a:pt x="966788" y="658813"/>
                </a:lnTo>
                <a:lnTo>
                  <a:pt x="960121" y="664846"/>
                </a:lnTo>
                <a:lnTo>
                  <a:pt x="952818" y="670561"/>
                </a:lnTo>
                <a:lnTo>
                  <a:pt x="945833" y="676276"/>
                </a:lnTo>
                <a:lnTo>
                  <a:pt x="938531" y="681991"/>
                </a:lnTo>
                <a:lnTo>
                  <a:pt x="931228" y="687388"/>
                </a:lnTo>
                <a:lnTo>
                  <a:pt x="923608" y="692786"/>
                </a:lnTo>
                <a:lnTo>
                  <a:pt x="916306" y="697548"/>
                </a:lnTo>
                <a:lnTo>
                  <a:pt x="908368" y="702311"/>
                </a:lnTo>
                <a:lnTo>
                  <a:pt x="900431" y="706756"/>
                </a:lnTo>
                <a:lnTo>
                  <a:pt x="892493" y="711518"/>
                </a:lnTo>
                <a:lnTo>
                  <a:pt x="884556" y="715646"/>
                </a:lnTo>
                <a:lnTo>
                  <a:pt x="876301" y="719773"/>
                </a:lnTo>
                <a:lnTo>
                  <a:pt x="867728" y="723583"/>
                </a:lnTo>
                <a:lnTo>
                  <a:pt x="859473" y="727393"/>
                </a:lnTo>
                <a:lnTo>
                  <a:pt x="850900" y="730886"/>
                </a:lnTo>
                <a:lnTo>
                  <a:pt x="842010" y="734378"/>
                </a:lnTo>
                <a:lnTo>
                  <a:pt x="833438" y="737236"/>
                </a:lnTo>
                <a:lnTo>
                  <a:pt x="824548" y="740093"/>
                </a:lnTo>
                <a:lnTo>
                  <a:pt x="815658" y="742951"/>
                </a:lnTo>
                <a:lnTo>
                  <a:pt x="806450" y="745491"/>
                </a:lnTo>
                <a:lnTo>
                  <a:pt x="797560" y="747396"/>
                </a:lnTo>
                <a:lnTo>
                  <a:pt x="788353" y="749618"/>
                </a:lnTo>
                <a:lnTo>
                  <a:pt x="779145" y="751523"/>
                </a:lnTo>
                <a:lnTo>
                  <a:pt x="769620" y="752793"/>
                </a:lnTo>
                <a:lnTo>
                  <a:pt x="760095" y="754381"/>
                </a:lnTo>
                <a:lnTo>
                  <a:pt x="750570" y="755333"/>
                </a:lnTo>
                <a:lnTo>
                  <a:pt x="741045" y="755968"/>
                </a:lnTo>
                <a:lnTo>
                  <a:pt x="731203" y="756603"/>
                </a:lnTo>
                <a:lnTo>
                  <a:pt x="721678" y="757238"/>
                </a:lnTo>
                <a:lnTo>
                  <a:pt x="712153" y="757238"/>
                </a:lnTo>
                <a:lnTo>
                  <a:pt x="701993" y="757238"/>
                </a:lnTo>
                <a:lnTo>
                  <a:pt x="692468" y="756603"/>
                </a:lnTo>
                <a:lnTo>
                  <a:pt x="682943" y="755968"/>
                </a:lnTo>
                <a:lnTo>
                  <a:pt x="673100" y="755333"/>
                </a:lnTo>
                <a:lnTo>
                  <a:pt x="663575" y="754381"/>
                </a:lnTo>
                <a:lnTo>
                  <a:pt x="654368" y="752793"/>
                </a:lnTo>
                <a:lnTo>
                  <a:pt x="644843" y="751523"/>
                </a:lnTo>
                <a:lnTo>
                  <a:pt x="635635" y="749618"/>
                </a:lnTo>
                <a:lnTo>
                  <a:pt x="626428" y="747396"/>
                </a:lnTo>
                <a:lnTo>
                  <a:pt x="617220" y="745491"/>
                </a:lnTo>
                <a:lnTo>
                  <a:pt x="608330" y="742951"/>
                </a:lnTo>
                <a:lnTo>
                  <a:pt x="599440" y="740093"/>
                </a:lnTo>
                <a:lnTo>
                  <a:pt x="590550" y="737236"/>
                </a:lnTo>
                <a:lnTo>
                  <a:pt x="581660" y="734378"/>
                </a:lnTo>
                <a:lnTo>
                  <a:pt x="573088" y="730886"/>
                </a:lnTo>
                <a:lnTo>
                  <a:pt x="564515" y="727393"/>
                </a:lnTo>
                <a:lnTo>
                  <a:pt x="555943" y="723583"/>
                </a:lnTo>
                <a:lnTo>
                  <a:pt x="548005" y="719773"/>
                </a:lnTo>
                <a:lnTo>
                  <a:pt x="539750" y="715646"/>
                </a:lnTo>
                <a:lnTo>
                  <a:pt x="531495" y="711518"/>
                </a:lnTo>
                <a:lnTo>
                  <a:pt x="523558" y="706756"/>
                </a:lnTo>
                <a:lnTo>
                  <a:pt x="515303" y="702311"/>
                </a:lnTo>
                <a:lnTo>
                  <a:pt x="508000" y="697548"/>
                </a:lnTo>
                <a:lnTo>
                  <a:pt x="500063" y="692786"/>
                </a:lnTo>
                <a:lnTo>
                  <a:pt x="492760" y="687388"/>
                </a:lnTo>
                <a:lnTo>
                  <a:pt x="485458" y="681991"/>
                </a:lnTo>
                <a:lnTo>
                  <a:pt x="478155" y="676276"/>
                </a:lnTo>
                <a:lnTo>
                  <a:pt x="470853" y="670561"/>
                </a:lnTo>
                <a:lnTo>
                  <a:pt x="464185" y="664846"/>
                </a:lnTo>
                <a:lnTo>
                  <a:pt x="457518" y="658813"/>
                </a:lnTo>
                <a:lnTo>
                  <a:pt x="450533" y="652781"/>
                </a:lnTo>
                <a:lnTo>
                  <a:pt x="444183" y="646431"/>
                </a:lnTo>
                <a:lnTo>
                  <a:pt x="437833" y="640081"/>
                </a:lnTo>
                <a:lnTo>
                  <a:pt x="431800" y="633096"/>
                </a:lnTo>
                <a:lnTo>
                  <a:pt x="425768" y="626428"/>
                </a:lnTo>
                <a:lnTo>
                  <a:pt x="419735" y="619126"/>
                </a:lnTo>
                <a:lnTo>
                  <a:pt x="414020" y="612141"/>
                </a:lnTo>
                <a:lnTo>
                  <a:pt x="408623" y="605156"/>
                </a:lnTo>
                <a:lnTo>
                  <a:pt x="403225" y="597536"/>
                </a:lnTo>
                <a:lnTo>
                  <a:pt x="397828" y="589916"/>
                </a:lnTo>
                <a:lnTo>
                  <a:pt x="393065" y="582613"/>
                </a:lnTo>
                <a:lnTo>
                  <a:pt x="388303" y="574676"/>
                </a:lnTo>
                <a:lnTo>
                  <a:pt x="383540" y="567056"/>
                </a:lnTo>
                <a:lnTo>
                  <a:pt x="379095" y="559118"/>
                </a:lnTo>
                <a:lnTo>
                  <a:pt x="374650" y="550863"/>
                </a:lnTo>
                <a:lnTo>
                  <a:pt x="370840" y="542608"/>
                </a:lnTo>
                <a:lnTo>
                  <a:pt x="367030" y="534036"/>
                </a:lnTo>
                <a:lnTo>
                  <a:pt x="362903" y="526098"/>
                </a:lnTo>
                <a:lnTo>
                  <a:pt x="359410" y="517525"/>
                </a:lnTo>
                <a:lnTo>
                  <a:pt x="356235" y="508953"/>
                </a:lnTo>
                <a:lnTo>
                  <a:pt x="353378" y="500063"/>
                </a:lnTo>
                <a:lnTo>
                  <a:pt x="350520" y="491173"/>
                </a:lnTo>
                <a:lnTo>
                  <a:pt x="347663" y="482283"/>
                </a:lnTo>
                <a:lnTo>
                  <a:pt x="345123" y="473393"/>
                </a:lnTo>
                <a:lnTo>
                  <a:pt x="343218" y="463868"/>
                </a:lnTo>
                <a:lnTo>
                  <a:pt x="340995" y="454660"/>
                </a:lnTo>
                <a:lnTo>
                  <a:pt x="339090" y="445453"/>
                </a:lnTo>
                <a:lnTo>
                  <a:pt x="337820" y="436245"/>
                </a:lnTo>
                <a:lnTo>
                  <a:pt x="336233" y="426720"/>
                </a:lnTo>
                <a:lnTo>
                  <a:pt x="335280" y="417195"/>
                </a:lnTo>
                <a:lnTo>
                  <a:pt x="334645" y="407670"/>
                </a:lnTo>
                <a:lnTo>
                  <a:pt x="333693" y="398145"/>
                </a:lnTo>
                <a:lnTo>
                  <a:pt x="333375" y="387985"/>
                </a:lnTo>
                <a:lnTo>
                  <a:pt x="333375" y="378460"/>
                </a:lnTo>
                <a:lnTo>
                  <a:pt x="333375" y="368618"/>
                </a:lnTo>
                <a:lnTo>
                  <a:pt x="333693" y="358775"/>
                </a:lnTo>
                <a:lnTo>
                  <a:pt x="334645" y="349250"/>
                </a:lnTo>
                <a:lnTo>
                  <a:pt x="335280" y="339725"/>
                </a:lnTo>
                <a:lnTo>
                  <a:pt x="336233" y="330518"/>
                </a:lnTo>
                <a:lnTo>
                  <a:pt x="337820" y="320675"/>
                </a:lnTo>
                <a:lnTo>
                  <a:pt x="339090" y="311468"/>
                </a:lnTo>
                <a:lnTo>
                  <a:pt x="340995" y="302260"/>
                </a:lnTo>
                <a:lnTo>
                  <a:pt x="343218" y="293053"/>
                </a:lnTo>
                <a:lnTo>
                  <a:pt x="345123" y="283845"/>
                </a:lnTo>
                <a:lnTo>
                  <a:pt x="347663" y="274955"/>
                </a:lnTo>
                <a:lnTo>
                  <a:pt x="350520" y="266065"/>
                </a:lnTo>
                <a:lnTo>
                  <a:pt x="353378" y="257175"/>
                </a:lnTo>
                <a:lnTo>
                  <a:pt x="356235" y="248285"/>
                </a:lnTo>
                <a:lnTo>
                  <a:pt x="359410" y="239713"/>
                </a:lnTo>
                <a:lnTo>
                  <a:pt x="362903" y="231140"/>
                </a:lnTo>
                <a:lnTo>
                  <a:pt x="367030" y="222568"/>
                </a:lnTo>
                <a:lnTo>
                  <a:pt x="370840" y="214313"/>
                </a:lnTo>
                <a:lnTo>
                  <a:pt x="374650" y="206058"/>
                </a:lnTo>
                <a:lnTo>
                  <a:pt x="379095" y="197803"/>
                </a:lnTo>
                <a:lnTo>
                  <a:pt x="383540" y="190183"/>
                </a:lnTo>
                <a:lnTo>
                  <a:pt x="388303" y="182245"/>
                </a:lnTo>
                <a:lnTo>
                  <a:pt x="393065" y="174308"/>
                </a:lnTo>
                <a:lnTo>
                  <a:pt x="397828" y="167005"/>
                </a:lnTo>
                <a:lnTo>
                  <a:pt x="403225" y="159385"/>
                </a:lnTo>
                <a:lnTo>
                  <a:pt x="408623" y="152083"/>
                </a:lnTo>
                <a:lnTo>
                  <a:pt x="414020" y="144780"/>
                </a:lnTo>
                <a:lnTo>
                  <a:pt x="419735" y="137795"/>
                </a:lnTo>
                <a:lnTo>
                  <a:pt x="425768" y="130493"/>
                </a:lnTo>
                <a:lnTo>
                  <a:pt x="431800" y="123825"/>
                </a:lnTo>
                <a:lnTo>
                  <a:pt x="437833" y="117475"/>
                </a:lnTo>
                <a:lnTo>
                  <a:pt x="444183" y="110808"/>
                </a:lnTo>
                <a:lnTo>
                  <a:pt x="450533" y="104140"/>
                </a:lnTo>
                <a:lnTo>
                  <a:pt x="457518" y="98108"/>
                </a:lnTo>
                <a:lnTo>
                  <a:pt x="464185" y="92075"/>
                </a:lnTo>
                <a:lnTo>
                  <a:pt x="470853" y="86360"/>
                </a:lnTo>
                <a:lnTo>
                  <a:pt x="478155" y="80645"/>
                </a:lnTo>
                <a:lnTo>
                  <a:pt x="485458" y="74930"/>
                </a:lnTo>
                <a:lnTo>
                  <a:pt x="492760" y="69850"/>
                </a:lnTo>
                <a:lnTo>
                  <a:pt x="500063" y="64453"/>
                </a:lnTo>
                <a:lnTo>
                  <a:pt x="508000" y="59373"/>
                </a:lnTo>
                <a:lnTo>
                  <a:pt x="515303" y="54610"/>
                </a:lnTo>
                <a:lnTo>
                  <a:pt x="523558" y="50165"/>
                </a:lnTo>
                <a:lnTo>
                  <a:pt x="531495" y="45403"/>
                </a:lnTo>
                <a:lnTo>
                  <a:pt x="539750" y="41275"/>
                </a:lnTo>
                <a:lnTo>
                  <a:pt x="548005" y="37148"/>
                </a:lnTo>
                <a:lnTo>
                  <a:pt x="555943" y="33338"/>
                </a:lnTo>
                <a:lnTo>
                  <a:pt x="564515" y="29528"/>
                </a:lnTo>
                <a:lnTo>
                  <a:pt x="573088" y="26353"/>
                </a:lnTo>
                <a:lnTo>
                  <a:pt x="581660" y="22543"/>
                </a:lnTo>
                <a:lnTo>
                  <a:pt x="590550" y="19685"/>
                </a:lnTo>
                <a:lnTo>
                  <a:pt x="599440" y="17145"/>
                </a:lnTo>
                <a:lnTo>
                  <a:pt x="608330" y="14288"/>
                </a:lnTo>
                <a:lnTo>
                  <a:pt x="617220" y="11748"/>
                </a:lnTo>
                <a:lnTo>
                  <a:pt x="626428" y="9525"/>
                </a:lnTo>
                <a:lnTo>
                  <a:pt x="635635" y="7620"/>
                </a:lnTo>
                <a:lnTo>
                  <a:pt x="644843" y="6033"/>
                </a:lnTo>
                <a:lnTo>
                  <a:pt x="654368" y="4128"/>
                </a:lnTo>
                <a:lnTo>
                  <a:pt x="663575" y="2858"/>
                </a:lnTo>
                <a:lnTo>
                  <a:pt x="673100" y="1588"/>
                </a:lnTo>
                <a:lnTo>
                  <a:pt x="682943" y="953"/>
                </a:lnTo>
                <a:lnTo>
                  <a:pt x="692468" y="318"/>
                </a:lnTo>
                <a:lnTo>
                  <a:pt x="701993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19" name="文本"/>
          <p:cNvSpPr/>
          <p:nvPr/>
        </p:nvSpPr>
        <p:spPr>
          <a:xfrm>
            <a:off x="977485" y="1207212"/>
            <a:ext cx="10436379" cy="619325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norm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科室拥有一大批知名专家，其中主任医师、教授</a:t>
            </a: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名，副主任医师</a:t>
            </a: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名，主治医师</a:t>
            </a: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名，医师</a:t>
            </a: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8</a:t>
            </a:r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名，技师</a:t>
            </a: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7</a:t>
            </a:r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名，护理人员</a:t>
            </a: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40</a:t>
            </a:r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名。其中博士</a:t>
            </a: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名，硕士</a:t>
            </a: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名</a:t>
            </a:r>
            <a:endParaRPr lang="en-US" altLang="zh-CN" sz="12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Segoe UI" panose="020B0502040204020203" pitchFamily="34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文本占位符 16"/>
          <p:cNvSpPr txBox="1"/>
          <p:nvPr/>
        </p:nvSpPr>
        <p:spPr>
          <a:xfrm>
            <a:off x="866488" y="103387"/>
            <a:ext cx="5737026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altLang="zh-CN" sz="3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913765"/>
            <a:r>
              <a:rPr lang="zh-CN" altLang="en-US" dirty="0" smtClean="0">
                <a:solidFill>
                  <a:schemeClr val="bg1"/>
                </a:solidFill>
              </a:rPr>
              <a:t>会议记录</a:t>
            </a:r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504" y="1210963"/>
            <a:ext cx="3217422" cy="3991232"/>
          </a:xfrm>
          <a:prstGeom prst="rect">
            <a:avLst/>
          </a:prstGeom>
          <a:ln>
            <a:noFill/>
          </a:ln>
          <a:effectLst>
            <a:outerShdw blurRad="7239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4938" y="2158240"/>
            <a:ext cx="2413520" cy="3258960"/>
          </a:xfrm>
          <a:prstGeom prst="rect">
            <a:avLst/>
          </a:prstGeom>
          <a:ln>
            <a:noFill/>
          </a:ln>
          <a:effectLst>
            <a:outerShdw blurRad="7239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6371" y="3895488"/>
            <a:ext cx="2034258" cy="2962512"/>
          </a:xfrm>
          <a:prstGeom prst="rect">
            <a:avLst/>
          </a:prstGeom>
          <a:ln>
            <a:noFill/>
          </a:ln>
          <a:effectLst>
            <a:outerShdw blurRad="7239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2844" y="1087395"/>
            <a:ext cx="2008958" cy="3062436"/>
          </a:xfrm>
          <a:prstGeom prst="rect">
            <a:avLst/>
          </a:prstGeom>
          <a:ln>
            <a:noFill/>
          </a:ln>
          <a:effectLst>
            <a:outerShdw blurRad="723900" algn="tl" rotWithShape="0">
              <a:srgbClr val="000000">
                <a:alpha val="40000"/>
              </a:srgbClr>
            </a:outerShdw>
          </a:effectLst>
        </p:spPr>
      </p:pic>
      <p:sp>
        <p:nvSpPr>
          <p:cNvPr id="24" name="Content Placeholder 2"/>
          <p:cNvSpPr txBox="1"/>
          <p:nvPr/>
        </p:nvSpPr>
        <p:spPr>
          <a:xfrm>
            <a:off x="6381158" y="2754812"/>
            <a:ext cx="4432300" cy="709084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45034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altLang="zh-CN" sz="1335" dirty="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There are many variations of passages of Lorem available, but the majority have suffered alteration in some form, by injected humor</a:t>
            </a:r>
          </a:p>
        </p:txBody>
      </p:sp>
      <p:sp>
        <p:nvSpPr>
          <p:cNvPr id="25" name="Content Placeholder 2"/>
          <p:cNvSpPr txBox="1"/>
          <p:nvPr/>
        </p:nvSpPr>
        <p:spPr>
          <a:xfrm>
            <a:off x="6381158" y="3546446"/>
            <a:ext cx="4747684" cy="709084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45034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altLang="zh-CN" sz="1335" dirty="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There are many variations of passages of Lorem available, but the majority have suffered alteration in some form, by injected humor</a:t>
            </a:r>
          </a:p>
        </p:txBody>
      </p:sp>
      <p:sp>
        <p:nvSpPr>
          <p:cNvPr id="26" name="Content Placeholder 2"/>
          <p:cNvSpPr txBox="1"/>
          <p:nvPr/>
        </p:nvSpPr>
        <p:spPr>
          <a:xfrm>
            <a:off x="6368458" y="4827029"/>
            <a:ext cx="4747684" cy="70908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450340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altLang="zh-CN" sz="1335" dirty="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There are many variations of passages of Lorem available, but the majority have suffered alteration in some form, by injected humor</a:t>
            </a:r>
          </a:p>
        </p:txBody>
      </p:sp>
      <p:sp>
        <p:nvSpPr>
          <p:cNvPr id="27" name="文本框 26"/>
          <p:cNvSpPr txBox="1">
            <a:spLocks noChangeArrowheads="1"/>
          </p:cNvSpPr>
          <p:nvPr/>
        </p:nvSpPr>
        <p:spPr bwMode="auto">
          <a:xfrm>
            <a:off x="6368458" y="2390746"/>
            <a:ext cx="3826933" cy="379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5pPr>
            <a:lvl6pPr marL="2514600" indent="-228600" defTabSz="68389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6pPr>
            <a:lvl7pPr marL="2971800" indent="-228600" defTabSz="68389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7pPr>
            <a:lvl8pPr marL="3429000" indent="-228600" defTabSz="68389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8pPr>
            <a:lvl9pPr marL="3886200" indent="-228600" defTabSz="68389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9pPr>
          </a:lstStyle>
          <a:p>
            <a:pPr eaLnBrk="1" hangingPunct="1"/>
            <a:r>
              <a:rPr lang="en-US" altLang="zh-CN" sz="1865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ADD YOUR TITE HERE</a:t>
            </a:r>
            <a:endParaRPr lang="zh-CN" altLang="en-US" sz="1865" dirty="0"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29" name="文本框 28"/>
          <p:cNvSpPr txBox="1">
            <a:spLocks noChangeArrowheads="1"/>
          </p:cNvSpPr>
          <p:nvPr/>
        </p:nvSpPr>
        <p:spPr bwMode="auto">
          <a:xfrm>
            <a:off x="6381158" y="4443912"/>
            <a:ext cx="3826933" cy="379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5pPr>
            <a:lvl6pPr marL="2514600" indent="-228600" defTabSz="68389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6pPr>
            <a:lvl7pPr marL="2971800" indent="-228600" defTabSz="68389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7pPr>
            <a:lvl8pPr marL="3429000" indent="-228600" defTabSz="68389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8pPr>
            <a:lvl9pPr marL="3886200" indent="-228600" defTabSz="683895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9pPr>
          </a:lstStyle>
          <a:p>
            <a:r>
              <a:rPr lang="en-US" altLang="zh-CN" sz="1865" dirty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ADD YOUR TITE HERE</a:t>
            </a:r>
            <a:endParaRPr lang="zh-CN" altLang="en-US" sz="1865" dirty="0"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椭圆 24"/>
          <p:cNvSpPr/>
          <p:nvPr/>
        </p:nvSpPr>
        <p:spPr>
          <a:xfrm>
            <a:off x="3238501" y="1793828"/>
            <a:ext cx="1905000" cy="1905000"/>
          </a:xfrm>
          <a:prstGeom prst="ellipse">
            <a:avLst/>
          </a:prstGeom>
          <a:solidFill>
            <a:srgbClr val="019E97"/>
          </a:solidFill>
          <a:ln w="127000">
            <a:solidFill>
              <a:schemeClr val="bg1">
                <a:lumMod val="95000"/>
              </a:schemeClr>
            </a:solidFill>
            <a:round/>
          </a:ln>
          <a:effectLst/>
          <a:sp3d extrusionH="762000">
            <a:bevelT w="38100" h="38100"/>
          </a:sp3d>
        </p:spPr>
        <p:txBody>
          <a:bodyPr lIns="0" tIns="0" rIns="0" bIns="0" rtlCol="0" anchor="ctr"/>
          <a:lstStyle/>
          <a:p>
            <a:pPr algn="ctr"/>
            <a:endParaRPr lang="zh-CN" altLang="en-US" sz="3200" b="1" dirty="0">
              <a:solidFill>
                <a:prstClr val="white">
                  <a:lumMod val="95000"/>
                </a:prstClr>
              </a:solidFill>
              <a:ea typeface="微软雅黑" panose="020B0503020204020204" pitchFamily="34" charset="-122"/>
            </a:endParaRPr>
          </a:p>
        </p:txBody>
      </p:sp>
      <p:sp>
        <p:nvSpPr>
          <p:cNvPr id="13" name="文本占位符 16"/>
          <p:cNvSpPr txBox="1"/>
          <p:nvPr/>
        </p:nvSpPr>
        <p:spPr>
          <a:xfrm>
            <a:off x="5453743" y="2763758"/>
            <a:ext cx="3648074" cy="707886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 defTabSz="914400" rtl="0" eaLnBrk="1" latinLnBrk="0" hangingPunct="1">
              <a:lnSpc>
                <a:spcPct val="13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zh-CN" altLang="en-US" sz="4000" dirty="0">
                <a:solidFill>
                  <a:srgbClr val="019E97"/>
                </a:solidFill>
              </a:rPr>
              <a:t>关于某某圈</a:t>
            </a:r>
          </a:p>
        </p:txBody>
      </p:sp>
      <p:sp>
        <p:nvSpPr>
          <p:cNvPr id="17" name="文本占位符 16"/>
          <p:cNvSpPr txBox="1"/>
          <p:nvPr/>
        </p:nvSpPr>
        <p:spPr>
          <a:xfrm>
            <a:off x="5453743" y="1617267"/>
            <a:ext cx="2503714" cy="1396729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ctr" defTabSz="914400" rtl="0" eaLnBrk="1" latinLnBrk="0" hangingPunct="1">
              <a:lnSpc>
                <a:spcPct val="13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7200" b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02</a:t>
            </a:r>
            <a:endParaRPr lang="en-US" altLang="zh-CN" sz="7200" b="0" dirty="0">
              <a:solidFill>
                <a:schemeClr val="tx1">
                  <a:lumMod val="65000"/>
                  <a:lumOff val="35000"/>
                </a:schemeClr>
              </a:solidFill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4259887" y="5780742"/>
            <a:ext cx="7932113" cy="1042443"/>
          </a:xfrm>
          <a:prstGeom prst="rect">
            <a:avLst/>
          </a:prstGeom>
          <a:solidFill>
            <a:srgbClr val="019E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9" name="组合 18"/>
          <p:cNvGrpSpPr/>
          <p:nvPr/>
        </p:nvGrpSpPr>
        <p:grpSpPr>
          <a:xfrm flipH="1">
            <a:off x="-1" y="5780742"/>
            <a:ext cx="4259888" cy="1042443"/>
            <a:chOff x="1726876" y="4080126"/>
            <a:chExt cx="9012980" cy="2205578"/>
          </a:xfrm>
        </p:grpSpPr>
        <p:grpSp>
          <p:nvGrpSpPr>
            <p:cNvPr id="20" name="组合 19"/>
            <p:cNvGrpSpPr/>
            <p:nvPr/>
          </p:nvGrpSpPr>
          <p:grpSpPr>
            <a:xfrm>
              <a:off x="8534268" y="4080126"/>
              <a:ext cx="2205588" cy="2205578"/>
              <a:chOff x="1174007" y="954462"/>
              <a:chExt cx="1329951" cy="1329951"/>
            </a:xfrm>
            <a:solidFill>
              <a:srgbClr val="21A247"/>
            </a:solidFill>
          </p:grpSpPr>
          <p:sp>
            <p:nvSpPr>
              <p:cNvPr id="22" name="矩形 21"/>
              <p:cNvSpPr/>
              <p:nvPr/>
            </p:nvSpPr>
            <p:spPr>
              <a:xfrm>
                <a:off x="1605900" y="954462"/>
                <a:ext cx="466165" cy="1329951"/>
              </a:xfrm>
              <a:prstGeom prst="rect">
                <a:avLst/>
              </a:prstGeom>
              <a:solidFill>
                <a:srgbClr val="019E9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/>
              </a:p>
            </p:txBody>
          </p:sp>
          <p:sp>
            <p:nvSpPr>
              <p:cNvPr id="23" name="矩形 22"/>
              <p:cNvSpPr/>
              <p:nvPr/>
            </p:nvSpPr>
            <p:spPr>
              <a:xfrm rot="5400000">
                <a:off x="1605900" y="954461"/>
                <a:ext cx="466165" cy="1329951"/>
              </a:xfrm>
              <a:prstGeom prst="rect">
                <a:avLst/>
              </a:prstGeom>
              <a:solidFill>
                <a:srgbClr val="019E9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/>
              </a:p>
            </p:txBody>
          </p:sp>
        </p:grpSp>
        <p:sp>
          <p:nvSpPr>
            <p:cNvPr id="21" name="任意多边形: 形状 20"/>
            <p:cNvSpPr/>
            <p:nvPr/>
          </p:nvSpPr>
          <p:spPr>
            <a:xfrm>
              <a:off x="1726876" y="4080126"/>
              <a:ext cx="7347097" cy="2205578"/>
            </a:xfrm>
            <a:custGeom>
              <a:avLst/>
              <a:gdLst>
                <a:gd name="connsiteX0" fmla="*/ 0 w 7347097"/>
                <a:gd name="connsiteY0" fmla="*/ 0 h 2205578"/>
                <a:gd name="connsiteX1" fmla="*/ 4391246 w 7347097"/>
                <a:gd name="connsiteY1" fmla="*/ 0 h 2205578"/>
                <a:gd name="connsiteX2" fmla="*/ 6645349 w 7347097"/>
                <a:gd name="connsiteY2" fmla="*/ 0 h 2205578"/>
                <a:gd name="connsiteX3" fmla="*/ 7347097 w 7347097"/>
                <a:gd name="connsiteY3" fmla="*/ 0 h 2205578"/>
                <a:gd name="connsiteX4" fmla="*/ 7347097 w 7347097"/>
                <a:gd name="connsiteY4" fmla="*/ 549776 h 2205578"/>
                <a:gd name="connsiteX5" fmla="*/ 6645349 w 7347097"/>
                <a:gd name="connsiteY5" fmla="*/ 549776 h 2205578"/>
                <a:gd name="connsiteX6" fmla="*/ 6645349 w 7347097"/>
                <a:gd name="connsiteY6" fmla="*/ 1653644 h 2205578"/>
                <a:gd name="connsiteX7" fmla="*/ 7347097 w 7347097"/>
                <a:gd name="connsiteY7" fmla="*/ 1653644 h 2205578"/>
                <a:gd name="connsiteX8" fmla="*/ 7347097 w 7347097"/>
                <a:gd name="connsiteY8" fmla="*/ 2205578 h 2205578"/>
                <a:gd name="connsiteX9" fmla="*/ 4391246 w 7347097"/>
                <a:gd name="connsiteY9" fmla="*/ 2205578 h 2205578"/>
                <a:gd name="connsiteX10" fmla="*/ 4391246 w 7347097"/>
                <a:gd name="connsiteY10" fmla="*/ 2199345 h 2205578"/>
                <a:gd name="connsiteX11" fmla="*/ 0 w 7347097"/>
                <a:gd name="connsiteY11" fmla="*/ 2199345 h 2205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347097" h="2205578">
                  <a:moveTo>
                    <a:pt x="0" y="0"/>
                  </a:moveTo>
                  <a:lnTo>
                    <a:pt x="4391246" y="0"/>
                  </a:lnTo>
                  <a:lnTo>
                    <a:pt x="6645349" y="0"/>
                  </a:lnTo>
                  <a:lnTo>
                    <a:pt x="7347097" y="0"/>
                  </a:lnTo>
                  <a:lnTo>
                    <a:pt x="7347097" y="549776"/>
                  </a:lnTo>
                  <a:lnTo>
                    <a:pt x="6645349" y="549776"/>
                  </a:lnTo>
                  <a:lnTo>
                    <a:pt x="6645349" y="1653644"/>
                  </a:lnTo>
                  <a:lnTo>
                    <a:pt x="7347097" y="1653644"/>
                  </a:lnTo>
                  <a:lnTo>
                    <a:pt x="7347097" y="2205578"/>
                  </a:lnTo>
                  <a:lnTo>
                    <a:pt x="4391246" y="2205578"/>
                  </a:lnTo>
                  <a:lnTo>
                    <a:pt x="4391246" y="2199345"/>
                  </a:lnTo>
                  <a:lnTo>
                    <a:pt x="0" y="2199345"/>
                  </a:lnTo>
                  <a:close/>
                </a:path>
              </a:pathLst>
            </a:custGeom>
            <a:solidFill>
              <a:srgbClr val="019E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24" name="TextBox 57"/>
          <p:cNvSpPr txBox="1"/>
          <p:nvPr/>
        </p:nvSpPr>
        <p:spPr>
          <a:xfrm>
            <a:off x="1206688" y="5962240"/>
            <a:ext cx="77689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>
                <a:solidFill>
                  <a:schemeClr val="bg1"/>
                </a:solidFill>
              </a:rPr>
              <a:t>无德者不能为医，有品者方能济世</a:t>
            </a:r>
            <a:endParaRPr lang="id-ID" sz="3200" b="1" dirty="0">
              <a:solidFill>
                <a:schemeClr val="bg1"/>
              </a:solidFill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3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7149" y="2070805"/>
            <a:ext cx="1376997" cy="1351045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0820163733"/>
  <p:tag name="MH_LIBRARY" val="GRAPHIC"/>
  <p:tag name="MH_TYPE" val="Other"/>
  <p:tag name="MH_ORDER" val="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0820163733"/>
  <p:tag name="MH_LIBRARY" val="GRAPHIC"/>
  <p:tag name="MH_TYPE" val="Other"/>
  <p:tag name="MH_ORDER" val="1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0820163733"/>
  <p:tag name="MH_LIBRARY" val="GRAPHIC"/>
  <p:tag name="MH_TYPE" val="Other"/>
  <p:tag name="MH_ORDER" val="1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0820163733"/>
  <p:tag name="MH_LIBRARY" val="GRAPHIC"/>
  <p:tag name="MH_TYPE" val="Other"/>
  <p:tag name="MH_ORDER" val="1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0820163733"/>
  <p:tag name="MH_LIBRARY" val="GRAPHIC"/>
  <p:tag name="MH_TYPE" val="Other"/>
  <p:tag name="MH_ORDER" val="1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0820163733"/>
  <p:tag name="MH_LIBRARY" val="GRAPHIC"/>
  <p:tag name="MH_TYPE" val="Other"/>
  <p:tag name="MH_ORDER" val="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0820163733"/>
  <p:tag name="MH_LIBRARY" val="GRAPHIC"/>
  <p:tag name="MH_TYPE" val="Other"/>
  <p:tag name="MH_ORDER" val="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0820163733"/>
  <p:tag name="MH_LIBRARY" val="GRAPHIC"/>
  <p:tag name="MH_TYPE" val="Other"/>
  <p:tag name="MH_ORDER" val="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0820163733"/>
  <p:tag name="MH_LIBRARY" val="GRAPHIC"/>
  <p:tag name="MH_TYPE" val="Other"/>
  <p:tag name="MH_ORDER" val="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0820163733"/>
  <p:tag name="MH_LIBRARY" val="GRAPHIC"/>
  <p:tag name="MH_TYPE" val="Other"/>
  <p:tag name="MH_ORDER" val="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0820163733"/>
  <p:tag name="MH_LIBRARY" val="GRAPHIC"/>
  <p:tag name="MH_TYPE" val="Other"/>
  <p:tag name="MH_ORDER" val="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0820163733"/>
  <p:tag name="MH_LIBRARY" val="GRAPHIC"/>
  <p:tag name="MH_TYPE" val="Other"/>
  <p:tag name="MH_ORDER" val="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0820163733"/>
  <p:tag name="MH_LIBRARY" val="GRAPHIC"/>
  <p:tag name="MH_TYPE" val="Other"/>
  <p:tag name="MH_ORDER" val="10"/>
</p:tagLst>
</file>

<file path=ppt/theme/theme1.xml><?xml version="1.0" encoding="utf-8"?>
<a:theme xmlns:a="http://schemas.openxmlformats.org/drawingml/2006/main" name="模板页面">
  <a:themeElements>
    <a:clrScheme name="蓝色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Temp">
      <a:majorFont>
        <a:latin typeface="Century Gothic"/>
        <a:ea typeface="微软雅黑"/>
        <a:cs typeface=""/>
      </a:majorFont>
      <a:minorFont>
        <a:latin typeface="Century Gothic"/>
        <a:ea typeface="微软雅黑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1"/>
        </a:solidFill>
        <a:ln>
          <a:noFill/>
        </a:ln>
      </a:spPr>
      <a:bodyPr rtlCol="0" anchor="ctr"/>
      <a:lstStyle>
        <a:defPPr algn="ctr">
          <a:lnSpc>
            <a:spcPct val="130000"/>
          </a:lnSpc>
          <a:defRPr sz="1200" dirty="0"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>
          <a:lnSpc>
            <a:spcPct val="130000"/>
          </a:lnSpc>
          <a:spcBef>
            <a:spcPts val="600"/>
          </a:spcBef>
          <a:defRPr sz="1200" kern="0" dirty="0">
            <a:latin typeface="微软雅黑" panose="020B0503020204020204" pitchFamily="34" charset="-122"/>
            <a:ea typeface="微软雅黑" panose="020B0503020204020204" pitchFamily="34" charset="-122"/>
            <a:cs typeface="+mn-ea"/>
            <a:sym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 主题">
    <a:dk1>
      <a:srgbClr val="000000"/>
    </a:dk1>
    <a:lt1>
      <a:srgbClr val="FFFFFF"/>
    </a:lt1>
    <a:dk2>
      <a:srgbClr val="323232"/>
    </a:dk2>
    <a:lt2>
      <a:srgbClr val="E7DEDA"/>
    </a:lt2>
    <a:accent1>
      <a:srgbClr val="A5300F"/>
    </a:accent1>
    <a:accent2>
      <a:srgbClr val="E19825"/>
    </a:accent2>
    <a:accent3>
      <a:srgbClr val="D55816"/>
    </a:accent3>
    <a:accent4>
      <a:srgbClr val="B19C7D"/>
    </a:accent4>
    <a:accent5>
      <a:srgbClr val="7F5F52"/>
    </a:accent5>
    <a:accent6>
      <a:srgbClr val="B27D49"/>
    </a:accent6>
    <a:hlink>
      <a:srgbClr val="6B9F25"/>
    </a:hlink>
    <a:folHlink>
      <a:srgbClr val="B26B02"/>
    </a:folHlink>
  </a:clrScheme>
  <a:fontScheme name="Office 主题">
    <a:majorFont>
      <a:latin typeface="Calibri Light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 主题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5621</Words>
  <Application>Microsoft Office PowerPoint</Application>
  <PresentationFormat>宽屏</PresentationFormat>
  <Paragraphs>1815</Paragraphs>
  <Slides>60</Slides>
  <Notes>59</Notes>
  <HiddenSlides>0</HiddenSlides>
  <MMClips>1</MMClips>
  <ScaleCrop>false</ScaleCrop>
  <HeadingPairs>
    <vt:vector size="6" baseType="variant">
      <vt:variant>
        <vt:lpstr>已用的字体</vt:lpstr>
      </vt:variant>
      <vt:variant>
        <vt:i4>26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60</vt:i4>
      </vt:variant>
    </vt:vector>
  </HeadingPairs>
  <TitlesOfParts>
    <vt:vector size="87" baseType="lpstr">
      <vt:lpstr>Arial Unicode MS</vt:lpstr>
      <vt:lpstr>Helvetica Neue Medium</vt:lpstr>
      <vt:lpstr>Helvetica Neue Thin</vt:lpstr>
      <vt:lpstr>Kozuka Mincho Pr6N H</vt:lpstr>
      <vt:lpstr>Leelawadee UI Semilight</vt:lpstr>
      <vt:lpstr>Open Sans Light</vt:lpstr>
      <vt:lpstr>Roboto Medium</vt:lpstr>
      <vt:lpstr>Roboto Thin</vt:lpstr>
      <vt:lpstr>方正兰亭黑简体</vt:lpstr>
      <vt:lpstr>华文细黑</vt:lpstr>
      <vt:lpstr>宋体</vt:lpstr>
      <vt:lpstr>微软雅黑</vt:lpstr>
      <vt:lpstr>小米兰亭_GB外压缩</vt:lpstr>
      <vt:lpstr>Aharoni</vt:lpstr>
      <vt:lpstr>Arial</vt:lpstr>
      <vt:lpstr>Calibri</vt:lpstr>
      <vt:lpstr>Century Gothic</vt:lpstr>
      <vt:lpstr>DejaVu Sans</vt:lpstr>
      <vt:lpstr>FontAwesome</vt:lpstr>
      <vt:lpstr>Microsoft Yi Baiti</vt:lpstr>
      <vt:lpstr>Nexa Bold</vt:lpstr>
      <vt:lpstr>Open Sans</vt:lpstr>
      <vt:lpstr>Segoe UI</vt:lpstr>
      <vt:lpstr>Times New Roman</vt:lpstr>
      <vt:lpstr>Verdana</vt:lpstr>
      <vt:lpstr>Wingdings</vt:lpstr>
      <vt:lpstr>模板页面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情缘素材：https://haosc.taobao.com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Microsoft</cp:lastModifiedBy>
  <cp:revision>129</cp:revision>
  <dcterms:created xsi:type="dcterms:W3CDTF">2015-08-18T02:51:00Z</dcterms:created>
  <dcterms:modified xsi:type="dcterms:W3CDTF">2017-10-10T10:06:53Z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2052-10.1.0.6876</vt:lpwstr>
  </property>
</Properties>
</file>