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1" r:id="rId7"/>
    <p:sldId id="261" r:id="rId8"/>
    <p:sldId id="286" r:id="rId9"/>
    <p:sldId id="294" r:id="rId10"/>
    <p:sldId id="287" r:id="rId11"/>
    <p:sldId id="265" r:id="rId12"/>
    <p:sldId id="283" r:id="rId13"/>
    <p:sldId id="284" r:id="rId14"/>
    <p:sldId id="278" r:id="rId15"/>
    <p:sldId id="291" r:id="rId16"/>
    <p:sldId id="264" r:id="rId17"/>
    <p:sldId id="270" r:id="rId18"/>
    <p:sldId id="260" r:id="rId19"/>
    <p:sldId id="285" r:id="rId20"/>
    <p:sldId id="289" r:id="rId21"/>
    <p:sldId id="272" r:id="rId22"/>
    <p:sldId id="277" r:id="rId23"/>
    <p:sldId id="274" r:id="rId24"/>
    <p:sldId id="292" r:id="rId25"/>
    <p:sldId id="293" r:id="rId26"/>
    <p:sldId id="288" r:id="rId27"/>
    <p:sldId id="263" r:id="rId28"/>
    <p:sldId id="29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FEFFFF"/>
    <a:srgbClr val="4296B4"/>
    <a:srgbClr val="5CA9C4"/>
    <a:srgbClr val="4D4D4D"/>
    <a:srgbClr val="BFE436"/>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4712050" y="3579990"/>
            <a:ext cx="6995631"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4696693" y="1325270"/>
            <a:ext cx="7024254" cy="2074607"/>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4" name="矩形 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4562482" y="1362091"/>
            <a:ext cx="6994801" cy="2103573"/>
          </a:xfrm>
        </p:spPr>
        <p:txBody>
          <a:bodyPr anchor="ctr"/>
          <a:lstStyle>
            <a:lvl1pPr algn="ctr">
              <a:lnSpc>
                <a:spcPct val="150000"/>
              </a:lnSpc>
              <a:defRPr sz="48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4562482" y="3602190"/>
            <a:ext cx="6994801" cy="708029"/>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7" name="矩形 6"/>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302328" y="268550"/>
            <a:ext cx="9275186"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dirty="0"/>
              <a:t>医生：情缘素材          日期：</a:t>
            </a:r>
            <a:r>
              <a:rPr lang="en-US" altLang="zh-CN" dirty="0"/>
              <a:t>2018-12-30</a:t>
            </a:r>
            <a:endParaRPr lang="en-US" altLang="zh-CN" dirty="0"/>
          </a:p>
        </p:txBody>
      </p:sp>
      <p:sp>
        <p:nvSpPr>
          <p:cNvPr id="6146" name="标题 5"/>
          <p:cNvSpPr>
            <a:spLocks noGrp="1"/>
          </p:cNvSpPr>
          <p:nvPr>
            <p:ph type="ctrTitle"/>
          </p:nvPr>
        </p:nvSpPr>
        <p:spPr/>
        <p:txBody>
          <a:bodyPr/>
          <a:lstStyle/>
          <a:p>
            <a:r>
              <a:rPr lang="zh-CN" altLang="en-US" dirty="0"/>
              <a:t>医生工作总结报告简约模板</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KSO_Shape"/>
          <p:cNvSpPr/>
          <p:nvPr/>
        </p:nvSpPr>
        <p:spPr bwMode="auto">
          <a:xfrm>
            <a:off x="3964308" y="1901891"/>
            <a:ext cx="4263384" cy="4357803"/>
          </a:xfrm>
          <a:custGeom>
            <a:avLst/>
            <a:gdLst>
              <a:gd name="T0" fmla="*/ 1693248 w 2376488"/>
              <a:gd name="T1" fmla="*/ 1122987 h 2427288"/>
              <a:gd name="T2" fmla="*/ 1907772 w 2376488"/>
              <a:gd name="T3" fmla="*/ 1606108 h 2427288"/>
              <a:gd name="T4" fmla="*/ 1988695 w 2376488"/>
              <a:gd name="T5" fmla="*/ 1598807 h 2427288"/>
              <a:gd name="T6" fmla="*/ 2142606 w 2376488"/>
              <a:gd name="T7" fmla="*/ 1628328 h 2427288"/>
              <a:gd name="T8" fmla="*/ 2206392 w 2376488"/>
              <a:gd name="T9" fmla="*/ 1617536 h 2427288"/>
              <a:gd name="T10" fmla="*/ 2371093 w 2376488"/>
              <a:gd name="T11" fmla="*/ 1799738 h 2427288"/>
              <a:gd name="T12" fmla="*/ 2334916 w 2376488"/>
              <a:gd name="T13" fmla="*/ 1898457 h 2427288"/>
              <a:gd name="T14" fmla="*/ 2189573 w 2376488"/>
              <a:gd name="T15" fmla="*/ 1820688 h 2427288"/>
              <a:gd name="T16" fmla="*/ 2082311 w 2376488"/>
              <a:gd name="T17" fmla="*/ 1923534 h 2427288"/>
              <a:gd name="T18" fmla="*/ 2018208 w 2376488"/>
              <a:gd name="T19" fmla="*/ 1900362 h 2427288"/>
              <a:gd name="T20" fmla="*/ 1844938 w 2376488"/>
              <a:gd name="T21" fmla="*/ 2417765 h 2427288"/>
              <a:gd name="T22" fmla="*/ 1751322 w 2376488"/>
              <a:gd name="T23" fmla="*/ 2403164 h 2427288"/>
              <a:gd name="T24" fmla="*/ 1468887 w 2376488"/>
              <a:gd name="T25" fmla="*/ 1960038 h 2427288"/>
              <a:gd name="T26" fmla="*/ 1394311 w 2376488"/>
              <a:gd name="T27" fmla="*/ 1986384 h 2427288"/>
              <a:gd name="T28" fmla="*/ 1148053 w 2376488"/>
              <a:gd name="T29" fmla="*/ 2204455 h 2427288"/>
              <a:gd name="T30" fmla="*/ 1069352 w 2376488"/>
              <a:gd name="T31" fmla="*/ 2238103 h 2427288"/>
              <a:gd name="T32" fmla="*/ 1006835 w 2376488"/>
              <a:gd name="T33" fmla="*/ 2179696 h 2427288"/>
              <a:gd name="T34" fmla="*/ 840865 w 2376488"/>
              <a:gd name="T35" fmla="*/ 1978131 h 2427288"/>
              <a:gd name="T36" fmla="*/ 772953 w 2376488"/>
              <a:gd name="T37" fmla="*/ 1976226 h 2427288"/>
              <a:gd name="T38" fmla="*/ 532090 w 2376488"/>
              <a:gd name="T39" fmla="*/ 1989558 h 2427288"/>
              <a:gd name="T40" fmla="*/ 451167 w 2376488"/>
              <a:gd name="T41" fmla="*/ 1922264 h 2427288"/>
              <a:gd name="T42" fmla="*/ 617455 w 2376488"/>
              <a:gd name="T43" fmla="*/ 1687687 h 2427288"/>
              <a:gd name="T44" fmla="*/ 874186 w 2376488"/>
              <a:gd name="T45" fmla="*/ 1530561 h 2427288"/>
              <a:gd name="T46" fmla="*/ 955743 w 2376488"/>
              <a:gd name="T47" fmla="*/ 1499136 h 2427288"/>
              <a:gd name="T48" fmla="*/ 1104894 w 2376488"/>
              <a:gd name="T49" fmla="*/ 1923851 h 2427288"/>
              <a:gd name="T50" fmla="*/ 1263566 w 2376488"/>
              <a:gd name="T51" fmla="*/ 1648961 h 2427288"/>
              <a:gd name="T52" fmla="*/ 1334968 w 2376488"/>
              <a:gd name="T53" fmla="*/ 1668641 h 2427288"/>
              <a:gd name="T54" fmla="*/ 1587256 w 2376488"/>
              <a:gd name="T55" fmla="*/ 1084261 h 2427288"/>
              <a:gd name="T56" fmla="*/ 291605 w 2376488"/>
              <a:gd name="T57" fmla="*/ 185501 h 2427288"/>
              <a:gd name="T58" fmla="*/ 185624 w 2376488"/>
              <a:gd name="T59" fmla="*/ 300486 h 2427288"/>
              <a:gd name="T60" fmla="*/ 157067 w 2376488"/>
              <a:gd name="T61" fmla="*/ 456129 h 2427288"/>
              <a:gd name="T62" fmla="*/ 195461 w 2376488"/>
              <a:gd name="T63" fmla="*/ 617489 h 2427288"/>
              <a:gd name="T64" fmla="*/ 371883 w 2376488"/>
              <a:gd name="T65" fmla="*/ 878270 h 2427288"/>
              <a:gd name="T66" fmla="*/ 772008 w 2376488"/>
              <a:gd name="T67" fmla="*/ 1244507 h 2427288"/>
              <a:gd name="T68" fmla="*/ 1166960 w 2376488"/>
              <a:gd name="T69" fmla="*/ 906626 h 2427288"/>
              <a:gd name="T70" fmla="*/ 1350408 w 2376488"/>
              <a:gd name="T71" fmla="*/ 661765 h 2427288"/>
              <a:gd name="T72" fmla="*/ 1409758 w 2376488"/>
              <a:gd name="T73" fmla="*/ 424844 h 2427288"/>
              <a:gd name="T74" fmla="*/ 1370449 w 2376488"/>
              <a:gd name="T75" fmla="*/ 280475 h 2427288"/>
              <a:gd name="T76" fmla="*/ 1227343 w 2376488"/>
              <a:gd name="T77" fmla="*/ 168348 h 2427288"/>
              <a:gd name="T78" fmla="*/ 1011257 w 2376488"/>
              <a:gd name="T79" fmla="*/ 188677 h 2427288"/>
              <a:gd name="T80" fmla="*/ 842450 w 2376488"/>
              <a:gd name="T81" fmla="*/ 359884 h 2427288"/>
              <a:gd name="T82" fmla="*/ 778354 w 2376488"/>
              <a:gd name="T83" fmla="*/ 386884 h 2427288"/>
              <a:gd name="T84" fmla="*/ 718066 w 2376488"/>
              <a:gd name="T85" fmla="*/ 352261 h 2427288"/>
              <a:gd name="T86" fmla="*/ 528316 w 2376488"/>
              <a:gd name="T87" fmla="*/ 175654 h 2427288"/>
              <a:gd name="T88" fmla="*/ 535614 w 2376488"/>
              <a:gd name="T89" fmla="*/ 15564 h 2427288"/>
              <a:gd name="T90" fmla="*/ 679037 w 2376488"/>
              <a:gd name="T91" fmla="*/ 87351 h 2427288"/>
              <a:gd name="T92" fmla="*/ 820873 w 2376488"/>
              <a:gd name="T93" fmla="*/ 144526 h 2427288"/>
              <a:gd name="T94" fmla="*/ 963979 w 2376488"/>
              <a:gd name="T95" fmla="*/ 40975 h 2427288"/>
              <a:gd name="T96" fmla="*/ 1177843 w 2376488"/>
              <a:gd name="T97" fmla="*/ 1271 h 2427288"/>
              <a:gd name="T98" fmla="*/ 1387583 w 2376488"/>
              <a:gd name="T99" fmla="*/ 67975 h 2427288"/>
              <a:gd name="T100" fmla="*/ 1505939 w 2376488"/>
              <a:gd name="T101" fmla="*/ 201065 h 2427288"/>
              <a:gd name="T102" fmla="*/ 1566546 w 2376488"/>
              <a:gd name="T103" fmla="*/ 417539 h 2427288"/>
              <a:gd name="T104" fmla="*/ 1489422 w 2376488"/>
              <a:gd name="T105" fmla="*/ 732905 h 2427288"/>
              <a:gd name="T106" fmla="*/ 1287249 w 2376488"/>
              <a:gd name="T107" fmla="*/ 1007937 h 2427288"/>
              <a:gd name="T108" fmla="*/ 877824 w 2376488"/>
              <a:gd name="T109" fmla="*/ 1380787 h 2427288"/>
              <a:gd name="T110" fmla="*/ 812306 w 2376488"/>
              <a:gd name="T111" fmla="*/ 1452878 h 2427288"/>
              <a:gd name="T112" fmla="*/ 713941 w 2376488"/>
              <a:gd name="T113" fmla="*/ 1417620 h 2427288"/>
              <a:gd name="T114" fmla="*/ 393143 w 2376488"/>
              <a:gd name="T115" fmla="*/ 1120628 h 2427288"/>
              <a:gd name="T116" fmla="*/ 135173 w 2376488"/>
              <a:gd name="T117" fmla="*/ 831577 h 2427288"/>
              <a:gd name="T118" fmla="*/ 13009 w 2376488"/>
              <a:gd name="T119" fmla="*/ 558408 h 2427288"/>
              <a:gd name="T120" fmla="*/ 7615 w 2376488"/>
              <a:gd name="T121" fmla="*/ 350673 h 2427288"/>
              <a:gd name="T122" fmla="*/ 68221 w 2376488"/>
              <a:gd name="T123" fmla="*/ 188360 h 2427288"/>
              <a:gd name="T124" fmla="*/ 254163 w 2376488"/>
              <a:gd name="T125" fmla="*/ 31764 h 2427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76488" h="2427288">
                <a:moveTo>
                  <a:pt x="1619308" y="1076325"/>
                </a:moveTo>
                <a:lnTo>
                  <a:pt x="1625972" y="1076325"/>
                </a:lnTo>
                <a:lnTo>
                  <a:pt x="1632953" y="1076960"/>
                </a:lnTo>
                <a:lnTo>
                  <a:pt x="1639617" y="1078230"/>
                </a:lnTo>
                <a:lnTo>
                  <a:pt x="1645964" y="1080134"/>
                </a:lnTo>
                <a:lnTo>
                  <a:pt x="1652311" y="1082674"/>
                </a:lnTo>
                <a:lnTo>
                  <a:pt x="1658341" y="1085530"/>
                </a:lnTo>
                <a:lnTo>
                  <a:pt x="1663736" y="1088705"/>
                </a:lnTo>
                <a:lnTo>
                  <a:pt x="1668813" y="1092514"/>
                </a:lnTo>
                <a:lnTo>
                  <a:pt x="1674208" y="1096640"/>
                </a:lnTo>
                <a:lnTo>
                  <a:pt x="1678968" y="1101402"/>
                </a:lnTo>
                <a:lnTo>
                  <a:pt x="1682776" y="1106163"/>
                </a:lnTo>
                <a:lnTo>
                  <a:pt x="1686902" y="1111559"/>
                </a:lnTo>
                <a:lnTo>
                  <a:pt x="1690392" y="1117273"/>
                </a:lnTo>
                <a:lnTo>
                  <a:pt x="1693248" y="1122987"/>
                </a:lnTo>
                <a:lnTo>
                  <a:pt x="1695470" y="1129018"/>
                </a:lnTo>
                <a:lnTo>
                  <a:pt x="1697374" y="1135684"/>
                </a:lnTo>
                <a:lnTo>
                  <a:pt x="1698643" y="1142667"/>
                </a:lnTo>
                <a:lnTo>
                  <a:pt x="1820186" y="1919407"/>
                </a:lnTo>
                <a:lnTo>
                  <a:pt x="1877625" y="1652770"/>
                </a:lnTo>
                <a:lnTo>
                  <a:pt x="1878894" y="1646739"/>
                </a:lnTo>
                <a:lnTo>
                  <a:pt x="1880798" y="1641660"/>
                </a:lnTo>
                <a:lnTo>
                  <a:pt x="1882702" y="1636264"/>
                </a:lnTo>
                <a:lnTo>
                  <a:pt x="1885558" y="1630867"/>
                </a:lnTo>
                <a:lnTo>
                  <a:pt x="1888414" y="1626106"/>
                </a:lnTo>
                <a:lnTo>
                  <a:pt x="1891905" y="1621980"/>
                </a:lnTo>
                <a:lnTo>
                  <a:pt x="1895396" y="1617536"/>
                </a:lnTo>
                <a:lnTo>
                  <a:pt x="1898887" y="1613092"/>
                </a:lnTo>
                <a:lnTo>
                  <a:pt x="1903329" y="1609600"/>
                </a:lnTo>
                <a:lnTo>
                  <a:pt x="1907772" y="1606108"/>
                </a:lnTo>
                <a:lnTo>
                  <a:pt x="1912532" y="1602934"/>
                </a:lnTo>
                <a:lnTo>
                  <a:pt x="1917292" y="1600077"/>
                </a:lnTo>
                <a:lnTo>
                  <a:pt x="1922370" y="1597220"/>
                </a:lnTo>
                <a:lnTo>
                  <a:pt x="1927448" y="1595316"/>
                </a:lnTo>
                <a:lnTo>
                  <a:pt x="1933160" y="1593729"/>
                </a:lnTo>
                <a:lnTo>
                  <a:pt x="1938872" y="1592142"/>
                </a:lnTo>
                <a:lnTo>
                  <a:pt x="1944584" y="1591189"/>
                </a:lnTo>
                <a:lnTo>
                  <a:pt x="1950614" y="1590872"/>
                </a:lnTo>
                <a:lnTo>
                  <a:pt x="1956008" y="1590872"/>
                </a:lnTo>
                <a:lnTo>
                  <a:pt x="1961720" y="1591189"/>
                </a:lnTo>
                <a:lnTo>
                  <a:pt x="1967433" y="1592142"/>
                </a:lnTo>
                <a:lnTo>
                  <a:pt x="1972828" y="1593411"/>
                </a:lnTo>
                <a:lnTo>
                  <a:pt x="1978222" y="1594998"/>
                </a:lnTo>
                <a:lnTo>
                  <a:pt x="1983300" y="1596903"/>
                </a:lnTo>
                <a:lnTo>
                  <a:pt x="1988695" y="1598807"/>
                </a:lnTo>
                <a:lnTo>
                  <a:pt x="1993772" y="1601664"/>
                </a:lnTo>
                <a:lnTo>
                  <a:pt x="1998532" y="1604839"/>
                </a:lnTo>
                <a:lnTo>
                  <a:pt x="2002975" y="1608013"/>
                </a:lnTo>
                <a:lnTo>
                  <a:pt x="2007101" y="1611822"/>
                </a:lnTo>
                <a:lnTo>
                  <a:pt x="2011226" y="1615948"/>
                </a:lnTo>
                <a:lnTo>
                  <a:pt x="2015034" y="1620392"/>
                </a:lnTo>
                <a:lnTo>
                  <a:pt x="2018842" y="1625154"/>
                </a:lnTo>
                <a:lnTo>
                  <a:pt x="2076599" y="1709906"/>
                </a:lnTo>
                <a:lnTo>
                  <a:pt x="2122931" y="1646739"/>
                </a:lnTo>
                <a:lnTo>
                  <a:pt x="2125787" y="1643247"/>
                </a:lnTo>
                <a:lnTo>
                  <a:pt x="2128960" y="1639755"/>
                </a:lnTo>
                <a:lnTo>
                  <a:pt x="2132134" y="1636581"/>
                </a:lnTo>
                <a:lnTo>
                  <a:pt x="2135307" y="1633724"/>
                </a:lnTo>
                <a:lnTo>
                  <a:pt x="2138798" y="1630867"/>
                </a:lnTo>
                <a:lnTo>
                  <a:pt x="2142606" y="1628328"/>
                </a:lnTo>
                <a:lnTo>
                  <a:pt x="2146097" y="1625789"/>
                </a:lnTo>
                <a:lnTo>
                  <a:pt x="2149905" y="1623884"/>
                </a:lnTo>
                <a:lnTo>
                  <a:pt x="2154030" y="1621980"/>
                </a:lnTo>
                <a:lnTo>
                  <a:pt x="2157839" y="1620392"/>
                </a:lnTo>
                <a:lnTo>
                  <a:pt x="2162281" y="1618805"/>
                </a:lnTo>
                <a:lnTo>
                  <a:pt x="2166407" y="1617536"/>
                </a:lnTo>
                <a:lnTo>
                  <a:pt x="2170532" y="1616266"/>
                </a:lnTo>
                <a:lnTo>
                  <a:pt x="2174975" y="1615631"/>
                </a:lnTo>
                <a:lnTo>
                  <a:pt x="2179735" y="1614996"/>
                </a:lnTo>
                <a:lnTo>
                  <a:pt x="2184178" y="1614679"/>
                </a:lnTo>
                <a:lnTo>
                  <a:pt x="2188621" y="1614679"/>
                </a:lnTo>
                <a:lnTo>
                  <a:pt x="2192746" y="1614996"/>
                </a:lnTo>
                <a:lnTo>
                  <a:pt x="2197506" y="1615631"/>
                </a:lnTo>
                <a:lnTo>
                  <a:pt x="2201949" y="1616266"/>
                </a:lnTo>
                <a:lnTo>
                  <a:pt x="2206392" y="1617536"/>
                </a:lnTo>
                <a:lnTo>
                  <a:pt x="2210200" y="1618805"/>
                </a:lnTo>
                <a:lnTo>
                  <a:pt x="2214643" y="1620392"/>
                </a:lnTo>
                <a:lnTo>
                  <a:pt x="2218768" y="1621980"/>
                </a:lnTo>
                <a:lnTo>
                  <a:pt x="2222577" y="1623884"/>
                </a:lnTo>
                <a:lnTo>
                  <a:pt x="2226702" y="1625789"/>
                </a:lnTo>
                <a:lnTo>
                  <a:pt x="2230193" y="1628328"/>
                </a:lnTo>
                <a:lnTo>
                  <a:pt x="2233684" y="1630867"/>
                </a:lnTo>
                <a:lnTo>
                  <a:pt x="2237174" y="1633724"/>
                </a:lnTo>
                <a:lnTo>
                  <a:pt x="2240348" y="1636899"/>
                </a:lnTo>
                <a:lnTo>
                  <a:pt x="2243521" y="1640073"/>
                </a:lnTo>
                <a:lnTo>
                  <a:pt x="2246377" y="1643247"/>
                </a:lnTo>
                <a:lnTo>
                  <a:pt x="2358717" y="1779740"/>
                </a:lnTo>
                <a:lnTo>
                  <a:pt x="2363477" y="1786089"/>
                </a:lnTo>
                <a:lnTo>
                  <a:pt x="2367285" y="1792754"/>
                </a:lnTo>
                <a:lnTo>
                  <a:pt x="2371093" y="1799738"/>
                </a:lnTo>
                <a:lnTo>
                  <a:pt x="2373315" y="1807039"/>
                </a:lnTo>
                <a:lnTo>
                  <a:pt x="2375219" y="1814339"/>
                </a:lnTo>
                <a:lnTo>
                  <a:pt x="2376171" y="1821958"/>
                </a:lnTo>
                <a:lnTo>
                  <a:pt x="2376488" y="1829258"/>
                </a:lnTo>
                <a:lnTo>
                  <a:pt x="2376171" y="1836877"/>
                </a:lnTo>
                <a:lnTo>
                  <a:pt x="2374901" y="1844495"/>
                </a:lnTo>
                <a:lnTo>
                  <a:pt x="2373315" y="1851478"/>
                </a:lnTo>
                <a:lnTo>
                  <a:pt x="2371093" y="1858779"/>
                </a:lnTo>
                <a:lnTo>
                  <a:pt x="2367920" y="1865445"/>
                </a:lnTo>
                <a:lnTo>
                  <a:pt x="2363794" y="1872111"/>
                </a:lnTo>
                <a:lnTo>
                  <a:pt x="2359034" y="1878459"/>
                </a:lnTo>
                <a:lnTo>
                  <a:pt x="2353957" y="1884490"/>
                </a:lnTo>
                <a:lnTo>
                  <a:pt x="2347927" y="1889569"/>
                </a:lnTo>
                <a:lnTo>
                  <a:pt x="2341580" y="1894331"/>
                </a:lnTo>
                <a:lnTo>
                  <a:pt x="2334916" y="1898457"/>
                </a:lnTo>
                <a:lnTo>
                  <a:pt x="2327617" y="1901949"/>
                </a:lnTo>
                <a:lnTo>
                  <a:pt x="2320636" y="1904488"/>
                </a:lnTo>
                <a:lnTo>
                  <a:pt x="2313019" y="1906393"/>
                </a:lnTo>
                <a:lnTo>
                  <a:pt x="2306038" y="1907028"/>
                </a:lnTo>
                <a:lnTo>
                  <a:pt x="2298422" y="1907663"/>
                </a:lnTo>
                <a:lnTo>
                  <a:pt x="2290805" y="1907028"/>
                </a:lnTo>
                <a:lnTo>
                  <a:pt x="2283189" y="1906393"/>
                </a:lnTo>
                <a:lnTo>
                  <a:pt x="2276208" y="1904488"/>
                </a:lnTo>
                <a:lnTo>
                  <a:pt x="2268909" y="1901949"/>
                </a:lnTo>
                <a:lnTo>
                  <a:pt x="2261927" y="1898775"/>
                </a:lnTo>
                <a:lnTo>
                  <a:pt x="2255580" y="1894966"/>
                </a:lnTo>
                <a:lnTo>
                  <a:pt x="2249233" y="1890204"/>
                </a:lnTo>
                <a:lnTo>
                  <a:pt x="2243204" y="1884808"/>
                </a:lnTo>
                <a:lnTo>
                  <a:pt x="2237809" y="1879094"/>
                </a:lnTo>
                <a:lnTo>
                  <a:pt x="2189573" y="1820688"/>
                </a:lnTo>
                <a:lnTo>
                  <a:pt x="2136894" y="1891791"/>
                </a:lnTo>
                <a:lnTo>
                  <a:pt x="2134038" y="1895600"/>
                </a:lnTo>
                <a:lnTo>
                  <a:pt x="2130864" y="1899092"/>
                </a:lnTo>
                <a:lnTo>
                  <a:pt x="2127691" y="1902266"/>
                </a:lnTo>
                <a:lnTo>
                  <a:pt x="2124200" y="1905441"/>
                </a:lnTo>
                <a:lnTo>
                  <a:pt x="2120710" y="1908297"/>
                </a:lnTo>
                <a:lnTo>
                  <a:pt x="2116584" y="1911154"/>
                </a:lnTo>
                <a:lnTo>
                  <a:pt x="2112776" y="1913376"/>
                </a:lnTo>
                <a:lnTo>
                  <a:pt x="2108650" y="1915598"/>
                </a:lnTo>
                <a:lnTo>
                  <a:pt x="2104525" y="1917503"/>
                </a:lnTo>
                <a:lnTo>
                  <a:pt x="2100082" y="1919090"/>
                </a:lnTo>
                <a:lnTo>
                  <a:pt x="2095639" y="1920677"/>
                </a:lnTo>
                <a:lnTo>
                  <a:pt x="2091196" y="1921947"/>
                </a:lnTo>
                <a:lnTo>
                  <a:pt x="2086436" y="1922582"/>
                </a:lnTo>
                <a:lnTo>
                  <a:pt x="2082311" y="1923534"/>
                </a:lnTo>
                <a:lnTo>
                  <a:pt x="2077551" y="1923534"/>
                </a:lnTo>
                <a:lnTo>
                  <a:pt x="2072791" y="1923851"/>
                </a:lnTo>
                <a:lnTo>
                  <a:pt x="2068030" y="1923534"/>
                </a:lnTo>
                <a:lnTo>
                  <a:pt x="2063270" y="1922899"/>
                </a:lnTo>
                <a:lnTo>
                  <a:pt x="2058510" y="1922264"/>
                </a:lnTo>
                <a:lnTo>
                  <a:pt x="2054067" y="1920994"/>
                </a:lnTo>
                <a:lnTo>
                  <a:pt x="2049625" y="1919725"/>
                </a:lnTo>
                <a:lnTo>
                  <a:pt x="2045182" y="1918138"/>
                </a:lnTo>
                <a:lnTo>
                  <a:pt x="2041056" y="1916233"/>
                </a:lnTo>
                <a:lnTo>
                  <a:pt x="2036931" y="1914328"/>
                </a:lnTo>
                <a:lnTo>
                  <a:pt x="2033123" y="1911789"/>
                </a:lnTo>
                <a:lnTo>
                  <a:pt x="2028997" y="1909567"/>
                </a:lnTo>
                <a:lnTo>
                  <a:pt x="2025189" y="1906710"/>
                </a:lnTo>
                <a:lnTo>
                  <a:pt x="2022016" y="1903536"/>
                </a:lnTo>
                <a:lnTo>
                  <a:pt x="2018208" y="1900362"/>
                </a:lnTo>
                <a:lnTo>
                  <a:pt x="2015034" y="1896870"/>
                </a:lnTo>
                <a:lnTo>
                  <a:pt x="2011861" y="1893378"/>
                </a:lnTo>
                <a:lnTo>
                  <a:pt x="2009322" y="1889252"/>
                </a:lnTo>
                <a:lnTo>
                  <a:pt x="1992186" y="1863858"/>
                </a:lnTo>
                <a:lnTo>
                  <a:pt x="1884289" y="2365390"/>
                </a:lnTo>
                <a:lnTo>
                  <a:pt x="1882702" y="2372056"/>
                </a:lnTo>
                <a:lnTo>
                  <a:pt x="1880481" y="2378405"/>
                </a:lnTo>
                <a:lnTo>
                  <a:pt x="1877307" y="2384753"/>
                </a:lnTo>
                <a:lnTo>
                  <a:pt x="1874134" y="2390784"/>
                </a:lnTo>
                <a:lnTo>
                  <a:pt x="1870008" y="2396498"/>
                </a:lnTo>
                <a:lnTo>
                  <a:pt x="1865566" y="2401577"/>
                </a:lnTo>
                <a:lnTo>
                  <a:pt x="1861440" y="2406338"/>
                </a:lnTo>
                <a:lnTo>
                  <a:pt x="1856045" y="2410782"/>
                </a:lnTo>
                <a:lnTo>
                  <a:pt x="1850650" y="2414274"/>
                </a:lnTo>
                <a:lnTo>
                  <a:pt x="1844938" y="2417765"/>
                </a:lnTo>
                <a:lnTo>
                  <a:pt x="1839226" y="2420622"/>
                </a:lnTo>
                <a:lnTo>
                  <a:pt x="1832879" y="2422844"/>
                </a:lnTo>
                <a:lnTo>
                  <a:pt x="1825898" y="2425066"/>
                </a:lnTo>
                <a:lnTo>
                  <a:pt x="1819551" y="2426018"/>
                </a:lnTo>
                <a:lnTo>
                  <a:pt x="1812569" y="2426971"/>
                </a:lnTo>
                <a:lnTo>
                  <a:pt x="1805905" y="2427288"/>
                </a:lnTo>
                <a:lnTo>
                  <a:pt x="1798606" y="2426653"/>
                </a:lnTo>
                <a:lnTo>
                  <a:pt x="1791942" y="2425384"/>
                </a:lnTo>
                <a:lnTo>
                  <a:pt x="1785278" y="2423797"/>
                </a:lnTo>
                <a:lnTo>
                  <a:pt x="1778931" y="2421892"/>
                </a:lnTo>
                <a:lnTo>
                  <a:pt x="1772584" y="2419035"/>
                </a:lnTo>
                <a:lnTo>
                  <a:pt x="1766872" y="2415543"/>
                </a:lnTo>
                <a:lnTo>
                  <a:pt x="1761477" y="2411734"/>
                </a:lnTo>
                <a:lnTo>
                  <a:pt x="1756082" y="2407608"/>
                </a:lnTo>
                <a:lnTo>
                  <a:pt x="1751322" y="2403164"/>
                </a:lnTo>
                <a:lnTo>
                  <a:pt x="1746562" y="2398085"/>
                </a:lnTo>
                <a:lnTo>
                  <a:pt x="1742754" y="2392689"/>
                </a:lnTo>
                <a:lnTo>
                  <a:pt x="1739581" y="2386975"/>
                </a:lnTo>
                <a:lnTo>
                  <a:pt x="1736407" y="2380944"/>
                </a:lnTo>
                <a:lnTo>
                  <a:pt x="1733868" y="2374596"/>
                </a:lnTo>
                <a:lnTo>
                  <a:pt x="1731964" y="2367930"/>
                </a:lnTo>
                <a:lnTo>
                  <a:pt x="1730378" y="2360946"/>
                </a:lnTo>
                <a:lnTo>
                  <a:pt x="1599632" y="1521356"/>
                </a:lnTo>
                <a:lnTo>
                  <a:pt x="1484437" y="1930517"/>
                </a:lnTo>
                <a:lnTo>
                  <a:pt x="1482850" y="1936231"/>
                </a:lnTo>
                <a:lnTo>
                  <a:pt x="1480946" y="1941310"/>
                </a:lnTo>
                <a:lnTo>
                  <a:pt x="1478090" y="1946388"/>
                </a:lnTo>
                <a:lnTo>
                  <a:pt x="1475234" y="1951150"/>
                </a:lnTo>
                <a:lnTo>
                  <a:pt x="1472695" y="1955594"/>
                </a:lnTo>
                <a:lnTo>
                  <a:pt x="1468887" y="1960038"/>
                </a:lnTo>
                <a:lnTo>
                  <a:pt x="1465396" y="1963847"/>
                </a:lnTo>
                <a:lnTo>
                  <a:pt x="1461588" y="1967973"/>
                </a:lnTo>
                <a:lnTo>
                  <a:pt x="1457463" y="1971465"/>
                </a:lnTo>
                <a:lnTo>
                  <a:pt x="1452702" y="1974639"/>
                </a:lnTo>
                <a:lnTo>
                  <a:pt x="1448260" y="1977496"/>
                </a:lnTo>
                <a:lnTo>
                  <a:pt x="1443182" y="1979718"/>
                </a:lnTo>
                <a:lnTo>
                  <a:pt x="1438422" y="1982258"/>
                </a:lnTo>
                <a:lnTo>
                  <a:pt x="1433344" y="1984162"/>
                </a:lnTo>
                <a:lnTo>
                  <a:pt x="1427632" y="1985749"/>
                </a:lnTo>
                <a:lnTo>
                  <a:pt x="1422237" y="1986384"/>
                </a:lnTo>
                <a:lnTo>
                  <a:pt x="1416525" y="1987336"/>
                </a:lnTo>
                <a:lnTo>
                  <a:pt x="1411130" y="1987654"/>
                </a:lnTo>
                <a:lnTo>
                  <a:pt x="1405418" y="1987654"/>
                </a:lnTo>
                <a:lnTo>
                  <a:pt x="1400023" y="1987336"/>
                </a:lnTo>
                <a:lnTo>
                  <a:pt x="1394311" y="1986384"/>
                </a:lnTo>
                <a:lnTo>
                  <a:pt x="1389234" y="1985432"/>
                </a:lnTo>
                <a:lnTo>
                  <a:pt x="1384156" y="1983845"/>
                </a:lnTo>
                <a:lnTo>
                  <a:pt x="1379079" y="1981623"/>
                </a:lnTo>
                <a:lnTo>
                  <a:pt x="1373684" y="1979401"/>
                </a:lnTo>
                <a:lnTo>
                  <a:pt x="1368924" y="1976544"/>
                </a:lnTo>
                <a:lnTo>
                  <a:pt x="1364798" y="1973687"/>
                </a:lnTo>
                <a:lnTo>
                  <a:pt x="1360356" y="1970513"/>
                </a:lnTo>
                <a:lnTo>
                  <a:pt x="1355913" y="1967021"/>
                </a:lnTo>
                <a:lnTo>
                  <a:pt x="1352105" y="1963212"/>
                </a:lnTo>
                <a:lnTo>
                  <a:pt x="1348297" y="1958768"/>
                </a:lnTo>
                <a:lnTo>
                  <a:pt x="1344806" y="1954324"/>
                </a:lnTo>
                <a:lnTo>
                  <a:pt x="1295300" y="1882903"/>
                </a:lnTo>
                <a:lnTo>
                  <a:pt x="1154083" y="2193663"/>
                </a:lnTo>
                <a:lnTo>
                  <a:pt x="1151226" y="2199059"/>
                </a:lnTo>
                <a:lnTo>
                  <a:pt x="1148053" y="2204455"/>
                </a:lnTo>
                <a:lnTo>
                  <a:pt x="1144562" y="2209217"/>
                </a:lnTo>
                <a:lnTo>
                  <a:pt x="1140754" y="2213978"/>
                </a:lnTo>
                <a:lnTo>
                  <a:pt x="1136311" y="2218105"/>
                </a:lnTo>
                <a:lnTo>
                  <a:pt x="1131869" y="2221914"/>
                </a:lnTo>
                <a:lnTo>
                  <a:pt x="1127108" y="2225406"/>
                </a:lnTo>
                <a:lnTo>
                  <a:pt x="1122031" y="2228580"/>
                </a:lnTo>
                <a:lnTo>
                  <a:pt x="1116953" y="2231437"/>
                </a:lnTo>
                <a:lnTo>
                  <a:pt x="1111241" y="2233659"/>
                </a:lnTo>
                <a:lnTo>
                  <a:pt x="1105846" y="2235563"/>
                </a:lnTo>
                <a:lnTo>
                  <a:pt x="1099817" y="2237150"/>
                </a:lnTo>
                <a:lnTo>
                  <a:pt x="1093787" y="2238420"/>
                </a:lnTo>
                <a:lnTo>
                  <a:pt x="1087758" y="2239372"/>
                </a:lnTo>
                <a:lnTo>
                  <a:pt x="1082046" y="2239372"/>
                </a:lnTo>
                <a:lnTo>
                  <a:pt x="1075699" y="2238737"/>
                </a:lnTo>
                <a:lnTo>
                  <a:pt x="1069352" y="2238103"/>
                </a:lnTo>
                <a:lnTo>
                  <a:pt x="1063322" y="2236833"/>
                </a:lnTo>
                <a:lnTo>
                  <a:pt x="1057610" y="2235246"/>
                </a:lnTo>
                <a:lnTo>
                  <a:pt x="1051898" y="2233024"/>
                </a:lnTo>
                <a:lnTo>
                  <a:pt x="1046503" y="2230484"/>
                </a:lnTo>
                <a:lnTo>
                  <a:pt x="1041426" y="2227310"/>
                </a:lnTo>
                <a:lnTo>
                  <a:pt x="1036348" y="2224136"/>
                </a:lnTo>
                <a:lnTo>
                  <a:pt x="1031588" y="2220327"/>
                </a:lnTo>
                <a:lnTo>
                  <a:pt x="1027145" y="2216200"/>
                </a:lnTo>
                <a:lnTo>
                  <a:pt x="1023337" y="2211756"/>
                </a:lnTo>
                <a:lnTo>
                  <a:pt x="1019529" y="2206995"/>
                </a:lnTo>
                <a:lnTo>
                  <a:pt x="1016038" y="2202233"/>
                </a:lnTo>
                <a:lnTo>
                  <a:pt x="1013182" y="2196837"/>
                </a:lnTo>
                <a:lnTo>
                  <a:pt x="1010643" y="2191758"/>
                </a:lnTo>
                <a:lnTo>
                  <a:pt x="1008422" y="2185727"/>
                </a:lnTo>
                <a:lnTo>
                  <a:pt x="1006835" y="2179696"/>
                </a:lnTo>
                <a:lnTo>
                  <a:pt x="921153" y="1833385"/>
                </a:lnTo>
                <a:lnTo>
                  <a:pt x="881167" y="1935279"/>
                </a:lnTo>
                <a:lnTo>
                  <a:pt x="879581" y="1939722"/>
                </a:lnTo>
                <a:lnTo>
                  <a:pt x="877359" y="1943532"/>
                </a:lnTo>
                <a:lnTo>
                  <a:pt x="874821" y="1947658"/>
                </a:lnTo>
                <a:lnTo>
                  <a:pt x="872599" y="1951467"/>
                </a:lnTo>
                <a:lnTo>
                  <a:pt x="869743" y="1955594"/>
                </a:lnTo>
                <a:lnTo>
                  <a:pt x="866570" y="1959085"/>
                </a:lnTo>
                <a:lnTo>
                  <a:pt x="863396" y="1962260"/>
                </a:lnTo>
                <a:lnTo>
                  <a:pt x="860223" y="1965434"/>
                </a:lnTo>
                <a:lnTo>
                  <a:pt x="856732" y="1968291"/>
                </a:lnTo>
                <a:lnTo>
                  <a:pt x="852607" y="1971148"/>
                </a:lnTo>
                <a:lnTo>
                  <a:pt x="848798" y="1973687"/>
                </a:lnTo>
                <a:lnTo>
                  <a:pt x="844673" y="1975909"/>
                </a:lnTo>
                <a:lnTo>
                  <a:pt x="840865" y="1978131"/>
                </a:lnTo>
                <a:lnTo>
                  <a:pt x="836422" y="1979718"/>
                </a:lnTo>
                <a:lnTo>
                  <a:pt x="831979" y="1981305"/>
                </a:lnTo>
                <a:lnTo>
                  <a:pt x="827219" y="1982575"/>
                </a:lnTo>
                <a:lnTo>
                  <a:pt x="822459" y="1983845"/>
                </a:lnTo>
                <a:lnTo>
                  <a:pt x="818016" y="1984162"/>
                </a:lnTo>
                <a:lnTo>
                  <a:pt x="813256" y="1984797"/>
                </a:lnTo>
                <a:lnTo>
                  <a:pt x="808496" y="1984797"/>
                </a:lnTo>
                <a:lnTo>
                  <a:pt x="803736" y="1984797"/>
                </a:lnTo>
                <a:lnTo>
                  <a:pt x="799610" y="1984479"/>
                </a:lnTo>
                <a:lnTo>
                  <a:pt x="794850" y="1983845"/>
                </a:lnTo>
                <a:lnTo>
                  <a:pt x="790407" y="1982575"/>
                </a:lnTo>
                <a:lnTo>
                  <a:pt x="785647" y="1981305"/>
                </a:lnTo>
                <a:lnTo>
                  <a:pt x="781204" y="1980036"/>
                </a:lnTo>
                <a:lnTo>
                  <a:pt x="777396" y="1978131"/>
                </a:lnTo>
                <a:lnTo>
                  <a:pt x="772953" y="1976226"/>
                </a:lnTo>
                <a:lnTo>
                  <a:pt x="768828" y="1974322"/>
                </a:lnTo>
                <a:lnTo>
                  <a:pt x="765020" y="1971465"/>
                </a:lnTo>
                <a:lnTo>
                  <a:pt x="760894" y="1968608"/>
                </a:lnTo>
                <a:lnTo>
                  <a:pt x="757404" y="1965751"/>
                </a:lnTo>
                <a:lnTo>
                  <a:pt x="653632" y="1876237"/>
                </a:lnTo>
                <a:lnTo>
                  <a:pt x="591115" y="1958451"/>
                </a:lnTo>
                <a:lnTo>
                  <a:pt x="586038" y="1964799"/>
                </a:lnTo>
                <a:lnTo>
                  <a:pt x="580643" y="1970195"/>
                </a:lnTo>
                <a:lnTo>
                  <a:pt x="574614" y="1974957"/>
                </a:lnTo>
                <a:lnTo>
                  <a:pt x="568267" y="1979083"/>
                </a:lnTo>
                <a:lnTo>
                  <a:pt x="561602" y="1982575"/>
                </a:lnTo>
                <a:lnTo>
                  <a:pt x="554304" y="1985432"/>
                </a:lnTo>
                <a:lnTo>
                  <a:pt x="547322" y="1987654"/>
                </a:lnTo>
                <a:lnTo>
                  <a:pt x="539706" y="1988923"/>
                </a:lnTo>
                <a:lnTo>
                  <a:pt x="532090" y="1989558"/>
                </a:lnTo>
                <a:lnTo>
                  <a:pt x="525108" y="1989558"/>
                </a:lnTo>
                <a:lnTo>
                  <a:pt x="517492" y="1988923"/>
                </a:lnTo>
                <a:lnTo>
                  <a:pt x="509876" y="1987336"/>
                </a:lnTo>
                <a:lnTo>
                  <a:pt x="502577" y="1985432"/>
                </a:lnTo>
                <a:lnTo>
                  <a:pt x="495278" y="1982258"/>
                </a:lnTo>
                <a:lnTo>
                  <a:pt x="488614" y="1978448"/>
                </a:lnTo>
                <a:lnTo>
                  <a:pt x="481949" y="1973687"/>
                </a:lnTo>
                <a:lnTo>
                  <a:pt x="475920" y="1968608"/>
                </a:lnTo>
                <a:lnTo>
                  <a:pt x="470208" y="1963212"/>
                </a:lnTo>
                <a:lnTo>
                  <a:pt x="465448" y="1957181"/>
                </a:lnTo>
                <a:lnTo>
                  <a:pt x="461322" y="1950832"/>
                </a:lnTo>
                <a:lnTo>
                  <a:pt x="457514" y="1944166"/>
                </a:lnTo>
                <a:lnTo>
                  <a:pt x="454975" y="1936866"/>
                </a:lnTo>
                <a:lnTo>
                  <a:pt x="452754" y="1929882"/>
                </a:lnTo>
                <a:lnTo>
                  <a:pt x="451167" y="1922264"/>
                </a:lnTo>
                <a:lnTo>
                  <a:pt x="450850" y="1914646"/>
                </a:lnTo>
                <a:lnTo>
                  <a:pt x="450850" y="1907028"/>
                </a:lnTo>
                <a:lnTo>
                  <a:pt x="451802" y="1899727"/>
                </a:lnTo>
                <a:lnTo>
                  <a:pt x="452754" y="1892426"/>
                </a:lnTo>
                <a:lnTo>
                  <a:pt x="455293" y="1884808"/>
                </a:lnTo>
                <a:lnTo>
                  <a:pt x="458466" y="1877825"/>
                </a:lnTo>
                <a:lnTo>
                  <a:pt x="461957" y="1871159"/>
                </a:lnTo>
                <a:lnTo>
                  <a:pt x="466400" y="1864175"/>
                </a:lnTo>
                <a:lnTo>
                  <a:pt x="579056" y="1714985"/>
                </a:lnTo>
                <a:lnTo>
                  <a:pt x="584134" y="1708637"/>
                </a:lnTo>
                <a:lnTo>
                  <a:pt x="589529" y="1703240"/>
                </a:lnTo>
                <a:lnTo>
                  <a:pt x="595876" y="1698162"/>
                </a:lnTo>
                <a:lnTo>
                  <a:pt x="602857" y="1694035"/>
                </a:lnTo>
                <a:lnTo>
                  <a:pt x="609839" y="1690543"/>
                </a:lnTo>
                <a:lnTo>
                  <a:pt x="617455" y="1687687"/>
                </a:lnTo>
                <a:lnTo>
                  <a:pt x="625071" y="1685465"/>
                </a:lnTo>
                <a:lnTo>
                  <a:pt x="633005" y="1684195"/>
                </a:lnTo>
                <a:lnTo>
                  <a:pt x="641256" y="1683878"/>
                </a:lnTo>
                <a:lnTo>
                  <a:pt x="649189" y="1684195"/>
                </a:lnTo>
                <a:lnTo>
                  <a:pt x="657123" y="1685465"/>
                </a:lnTo>
                <a:lnTo>
                  <a:pt x="664739" y="1687369"/>
                </a:lnTo>
                <a:lnTo>
                  <a:pt x="672038" y="1690226"/>
                </a:lnTo>
                <a:lnTo>
                  <a:pt x="679337" y="1693718"/>
                </a:lnTo>
                <a:lnTo>
                  <a:pt x="686001" y="1698162"/>
                </a:lnTo>
                <a:lnTo>
                  <a:pt x="692348" y="1702923"/>
                </a:lnTo>
                <a:lnTo>
                  <a:pt x="776127" y="1774979"/>
                </a:lnTo>
                <a:lnTo>
                  <a:pt x="865300" y="1547385"/>
                </a:lnTo>
                <a:lnTo>
                  <a:pt x="867839" y="1541353"/>
                </a:lnTo>
                <a:lnTo>
                  <a:pt x="871013" y="1535640"/>
                </a:lnTo>
                <a:lnTo>
                  <a:pt x="874186" y="1530561"/>
                </a:lnTo>
                <a:lnTo>
                  <a:pt x="877994" y="1525482"/>
                </a:lnTo>
                <a:lnTo>
                  <a:pt x="882120" y="1521038"/>
                </a:lnTo>
                <a:lnTo>
                  <a:pt x="886245" y="1516594"/>
                </a:lnTo>
                <a:lnTo>
                  <a:pt x="891005" y="1513103"/>
                </a:lnTo>
                <a:lnTo>
                  <a:pt x="896400" y="1509611"/>
                </a:lnTo>
                <a:lnTo>
                  <a:pt x="901477" y="1506437"/>
                </a:lnTo>
                <a:lnTo>
                  <a:pt x="906872" y="1503897"/>
                </a:lnTo>
                <a:lnTo>
                  <a:pt x="912584" y="1501675"/>
                </a:lnTo>
                <a:lnTo>
                  <a:pt x="918614" y="1500088"/>
                </a:lnTo>
                <a:lnTo>
                  <a:pt x="924326" y="1498501"/>
                </a:lnTo>
                <a:lnTo>
                  <a:pt x="930673" y="1497549"/>
                </a:lnTo>
                <a:lnTo>
                  <a:pt x="937020" y="1497231"/>
                </a:lnTo>
                <a:lnTo>
                  <a:pt x="943367" y="1497549"/>
                </a:lnTo>
                <a:lnTo>
                  <a:pt x="949396" y="1498184"/>
                </a:lnTo>
                <a:lnTo>
                  <a:pt x="955743" y="1499136"/>
                </a:lnTo>
                <a:lnTo>
                  <a:pt x="961773" y="1500723"/>
                </a:lnTo>
                <a:lnTo>
                  <a:pt x="967802" y="1503262"/>
                </a:lnTo>
                <a:lnTo>
                  <a:pt x="973197" y="1505484"/>
                </a:lnTo>
                <a:lnTo>
                  <a:pt x="978274" y="1508341"/>
                </a:lnTo>
                <a:lnTo>
                  <a:pt x="983669" y="1511833"/>
                </a:lnTo>
                <a:lnTo>
                  <a:pt x="988429" y="1515642"/>
                </a:lnTo>
                <a:lnTo>
                  <a:pt x="993190" y="1519769"/>
                </a:lnTo>
                <a:lnTo>
                  <a:pt x="996998" y="1524212"/>
                </a:lnTo>
                <a:lnTo>
                  <a:pt x="1001123" y="1528974"/>
                </a:lnTo>
                <a:lnTo>
                  <a:pt x="1004614" y="1533735"/>
                </a:lnTo>
                <a:lnTo>
                  <a:pt x="1007470" y="1539449"/>
                </a:lnTo>
                <a:lnTo>
                  <a:pt x="1010009" y="1544845"/>
                </a:lnTo>
                <a:lnTo>
                  <a:pt x="1012548" y="1550876"/>
                </a:lnTo>
                <a:lnTo>
                  <a:pt x="1014134" y="1556907"/>
                </a:lnTo>
                <a:lnTo>
                  <a:pt x="1104894" y="1923851"/>
                </a:lnTo>
                <a:lnTo>
                  <a:pt x="1209935" y="1692765"/>
                </a:lnTo>
                <a:lnTo>
                  <a:pt x="1211839" y="1688004"/>
                </a:lnTo>
                <a:lnTo>
                  <a:pt x="1214695" y="1683243"/>
                </a:lnTo>
                <a:lnTo>
                  <a:pt x="1217551" y="1679434"/>
                </a:lnTo>
                <a:lnTo>
                  <a:pt x="1220725" y="1674990"/>
                </a:lnTo>
                <a:lnTo>
                  <a:pt x="1224215" y="1671498"/>
                </a:lnTo>
                <a:lnTo>
                  <a:pt x="1227706" y="1668006"/>
                </a:lnTo>
                <a:lnTo>
                  <a:pt x="1231832" y="1664197"/>
                </a:lnTo>
                <a:lnTo>
                  <a:pt x="1235640" y="1661023"/>
                </a:lnTo>
                <a:lnTo>
                  <a:pt x="1240083" y="1658483"/>
                </a:lnTo>
                <a:lnTo>
                  <a:pt x="1244525" y="1655944"/>
                </a:lnTo>
                <a:lnTo>
                  <a:pt x="1248968" y="1653722"/>
                </a:lnTo>
                <a:lnTo>
                  <a:pt x="1253728" y="1651500"/>
                </a:lnTo>
                <a:lnTo>
                  <a:pt x="1258806" y="1649913"/>
                </a:lnTo>
                <a:lnTo>
                  <a:pt x="1263566" y="1648961"/>
                </a:lnTo>
                <a:lnTo>
                  <a:pt x="1268643" y="1648008"/>
                </a:lnTo>
                <a:lnTo>
                  <a:pt x="1273721" y="1647374"/>
                </a:lnTo>
                <a:lnTo>
                  <a:pt x="1279433" y="1646739"/>
                </a:lnTo>
                <a:lnTo>
                  <a:pt x="1284511" y="1646739"/>
                </a:lnTo>
                <a:lnTo>
                  <a:pt x="1289588" y="1647374"/>
                </a:lnTo>
                <a:lnTo>
                  <a:pt x="1294348" y="1648008"/>
                </a:lnTo>
                <a:lnTo>
                  <a:pt x="1299743" y="1649278"/>
                </a:lnTo>
                <a:lnTo>
                  <a:pt x="1304821" y="1650548"/>
                </a:lnTo>
                <a:lnTo>
                  <a:pt x="1309581" y="1652452"/>
                </a:lnTo>
                <a:lnTo>
                  <a:pt x="1314023" y="1654357"/>
                </a:lnTo>
                <a:lnTo>
                  <a:pt x="1318784" y="1656262"/>
                </a:lnTo>
                <a:lnTo>
                  <a:pt x="1322909" y="1659118"/>
                </a:lnTo>
                <a:lnTo>
                  <a:pt x="1327352" y="1661975"/>
                </a:lnTo>
                <a:lnTo>
                  <a:pt x="1331477" y="1665149"/>
                </a:lnTo>
                <a:lnTo>
                  <a:pt x="1334968" y="1668641"/>
                </a:lnTo>
                <a:lnTo>
                  <a:pt x="1338776" y="1672133"/>
                </a:lnTo>
                <a:lnTo>
                  <a:pt x="1341950" y="1676259"/>
                </a:lnTo>
                <a:lnTo>
                  <a:pt x="1345123" y="1680703"/>
                </a:lnTo>
                <a:lnTo>
                  <a:pt x="1378444" y="1728635"/>
                </a:lnTo>
                <a:lnTo>
                  <a:pt x="1546001" y="1133462"/>
                </a:lnTo>
                <a:lnTo>
                  <a:pt x="1548223" y="1126796"/>
                </a:lnTo>
                <a:lnTo>
                  <a:pt x="1550761" y="1120765"/>
                </a:lnTo>
                <a:lnTo>
                  <a:pt x="1553935" y="1114734"/>
                </a:lnTo>
                <a:lnTo>
                  <a:pt x="1557426" y="1109337"/>
                </a:lnTo>
                <a:lnTo>
                  <a:pt x="1561868" y="1103941"/>
                </a:lnTo>
                <a:lnTo>
                  <a:pt x="1566311" y="1099180"/>
                </a:lnTo>
                <a:lnTo>
                  <a:pt x="1571071" y="1094418"/>
                </a:lnTo>
                <a:lnTo>
                  <a:pt x="1576149" y="1090609"/>
                </a:lnTo>
                <a:lnTo>
                  <a:pt x="1581544" y="1087118"/>
                </a:lnTo>
                <a:lnTo>
                  <a:pt x="1587256" y="1084261"/>
                </a:lnTo>
                <a:lnTo>
                  <a:pt x="1593285" y="1081404"/>
                </a:lnTo>
                <a:lnTo>
                  <a:pt x="1599632" y="1079499"/>
                </a:lnTo>
                <a:lnTo>
                  <a:pt x="1605979" y="1077912"/>
                </a:lnTo>
                <a:lnTo>
                  <a:pt x="1612643" y="1076642"/>
                </a:lnTo>
                <a:lnTo>
                  <a:pt x="1619308" y="1076325"/>
                </a:lnTo>
                <a:close/>
                <a:moveTo>
                  <a:pt x="429951" y="155008"/>
                </a:moveTo>
                <a:lnTo>
                  <a:pt x="415355" y="155325"/>
                </a:lnTo>
                <a:lnTo>
                  <a:pt x="400124" y="155960"/>
                </a:lnTo>
                <a:lnTo>
                  <a:pt x="385210" y="158184"/>
                </a:lnTo>
                <a:lnTo>
                  <a:pt x="369980" y="160725"/>
                </a:lnTo>
                <a:lnTo>
                  <a:pt x="354432" y="163901"/>
                </a:lnTo>
                <a:lnTo>
                  <a:pt x="339201" y="168348"/>
                </a:lnTo>
                <a:lnTo>
                  <a:pt x="323336" y="173113"/>
                </a:lnTo>
                <a:lnTo>
                  <a:pt x="307470" y="179148"/>
                </a:lnTo>
                <a:lnTo>
                  <a:pt x="291605" y="185501"/>
                </a:lnTo>
                <a:lnTo>
                  <a:pt x="274788" y="192489"/>
                </a:lnTo>
                <a:lnTo>
                  <a:pt x="270980" y="195030"/>
                </a:lnTo>
                <a:lnTo>
                  <a:pt x="265586" y="198206"/>
                </a:lnTo>
                <a:lnTo>
                  <a:pt x="260191" y="202018"/>
                </a:lnTo>
                <a:lnTo>
                  <a:pt x="254163" y="206783"/>
                </a:lnTo>
                <a:lnTo>
                  <a:pt x="247816" y="212500"/>
                </a:lnTo>
                <a:lnTo>
                  <a:pt x="241153" y="218853"/>
                </a:lnTo>
                <a:lnTo>
                  <a:pt x="234490" y="226476"/>
                </a:lnTo>
                <a:lnTo>
                  <a:pt x="227192" y="234417"/>
                </a:lnTo>
                <a:lnTo>
                  <a:pt x="219576" y="243311"/>
                </a:lnTo>
                <a:lnTo>
                  <a:pt x="212595" y="253475"/>
                </a:lnTo>
                <a:lnTo>
                  <a:pt x="205297" y="263957"/>
                </a:lnTo>
                <a:lnTo>
                  <a:pt x="198634" y="275710"/>
                </a:lnTo>
                <a:lnTo>
                  <a:pt x="191970" y="287463"/>
                </a:lnTo>
                <a:lnTo>
                  <a:pt x="185624" y="300486"/>
                </a:lnTo>
                <a:lnTo>
                  <a:pt x="179595" y="314462"/>
                </a:lnTo>
                <a:lnTo>
                  <a:pt x="174201" y="329073"/>
                </a:lnTo>
                <a:lnTo>
                  <a:pt x="171028" y="338603"/>
                </a:lnTo>
                <a:lnTo>
                  <a:pt x="168490" y="347814"/>
                </a:lnTo>
                <a:lnTo>
                  <a:pt x="165634" y="357343"/>
                </a:lnTo>
                <a:lnTo>
                  <a:pt x="163730" y="366872"/>
                </a:lnTo>
                <a:lnTo>
                  <a:pt x="161826" y="376402"/>
                </a:lnTo>
                <a:lnTo>
                  <a:pt x="160240" y="385931"/>
                </a:lnTo>
                <a:lnTo>
                  <a:pt x="158971" y="395777"/>
                </a:lnTo>
                <a:lnTo>
                  <a:pt x="157701" y="405942"/>
                </a:lnTo>
                <a:lnTo>
                  <a:pt x="157067" y="415789"/>
                </a:lnTo>
                <a:lnTo>
                  <a:pt x="156749" y="425635"/>
                </a:lnTo>
                <a:lnTo>
                  <a:pt x="156749" y="435482"/>
                </a:lnTo>
                <a:lnTo>
                  <a:pt x="156749" y="445964"/>
                </a:lnTo>
                <a:lnTo>
                  <a:pt x="157067" y="456129"/>
                </a:lnTo>
                <a:lnTo>
                  <a:pt x="157384" y="466611"/>
                </a:lnTo>
                <a:lnTo>
                  <a:pt x="158653" y="476775"/>
                </a:lnTo>
                <a:lnTo>
                  <a:pt x="159922" y="487257"/>
                </a:lnTo>
                <a:lnTo>
                  <a:pt x="160874" y="498057"/>
                </a:lnTo>
                <a:lnTo>
                  <a:pt x="163096" y="508539"/>
                </a:lnTo>
                <a:lnTo>
                  <a:pt x="164999" y="519021"/>
                </a:lnTo>
                <a:lnTo>
                  <a:pt x="167221" y="529821"/>
                </a:lnTo>
                <a:lnTo>
                  <a:pt x="169759" y="540303"/>
                </a:lnTo>
                <a:lnTo>
                  <a:pt x="172615" y="551420"/>
                </a:lnTo>
                <a:lnTo>
                  <a:pt x="175788" y="562220"/>
                </a:lnTo>
                <a:lnTo>
                  <a:pt x="179278" y="573337"/>
                </a:lnTo>
                <a:lnTo>
                  <a:pt x="182769" y="584137"/>
                </a:lnTo>
                <a:lnTo>
                  <a:pt x="186894" y="595254"/>
                </a:lnTo>
                <a:lnTo>
                  <a:pt x="191019" y="606372"/>
                </a:lnTo>
                <a:lnTo>
                  <a:pt x="195461" y="617489"/>
                </a:lnTo>
                <a:lnTo>
                  <a:pt x="205297" y="639724"/>
                </a:lnTo>
                <a:lnTo>
                  <a:pt x="216403" y="662276"/>
                </a:lnTo>
                <a:lnTo>
                  <a:pt x="225605" y="679746"/>
                </a:lnTo>
                <a:lnTo>
                  <a:pt x="235441" y="696899"/>
                </a:lnTo>
                <a:lnTo>
                  <a:pt x="245913" y="714369"/>
                </a:lnTo>
                <a:lnTo>
                  <a:pt x="256701" y="731521"/>
                </a:lnTo>
                <a:lnTo>
                  <a:pt x="267807" y="748356"/>
                </a:lnTo>
                <a:lnTo>
                  <a:pt x="279547" y="765191"/>
                </a:lnTo>
                <a:lnTo>
                  <a:pt x="291922" y="781708"/>
                </a:lnTo>
                <a:lnTo>
                  <a:pt x="304297" y="798543"/>
                </a:lnTo>
                <a:lnTo>
                  <a:pt x="317307" y="814742"/>
                </a:lnTo>
                <a:lnTo>
                  <a:pt x="330316" y="830942"/>
                </a:lnTo>
                <a:lnTo>
                  <a:pt x="343960" y="846824"/>
                </a:lnTo>
                <a:lnTo>
                  <a:pt x="357605" y="862706"/>
                </a:lnTo>
                <a:lnTo>
                  <a:pt x="371883" y="878270"/>
                </a:lnTo>
                <a:lnTo>
                  <a:pt x="386162" y="893834"/>
                </a:lnTo>
                <a:lnTo>
                  <a:pt x="400441" y="909399"/>
                </a:lnTo>
                <a:lnTo>
                  <a:pt x="415355" y="924328"/>
                </a:lnTo>
                <a:lnTo>
                  <a:pt x="444864" y="953868"/>
                </a:lnTo>
                <a:lnTo>
                  <a:pt x="474691" y="982773"/>
                </a:lnTo>
                <a:lnTo>
                  <a:pt x="504835" y="1010408"/>
                </a:lnTo>
                <a:lnTo>
                  <a:pt x="534979" y="1037407"/>
                </a:lnTo>
                <a:lnTo>
                  <a:pt x="564806" y="1063771"/>
                </a:lnTo>
                <a:lnTo>
                  <a:pt x="593681" y="1089182"/>
                </a:lnTo>
                <a:lnTo>
                  <a:pt x="649210" y="1136510"/>
                </a:lnTo>
                <a:lnTo>
                  <a:pt x="688873" y="1170180"/>
                </a:lnTo>
                <a:lnTo>
                  <a:pt x="725047" y="1201626"/>
                </a:lnTo>
                <a:lnTo>
                  <a:pt x="741546" y="1216237"/>
                </a:lnTo>
                <a:lnTo>
                  <a:pt x="757412" y="1230531"/>
                </a:lnTo>
                <a:lnTo>
                  <a:pt x="772008" y="1244507"/>
                </a:lnTo>
                <a:lnTo>
                  <a:pt x="782363" y="1254391"/>
                </a:lnTo>
                <a:lnTo>
                  <a:pt x="794670" y="1242636"/>
                </a:lnTo>
                <a:lnTo>
                  <a:pt x="809269" y="1228344"/>
                </a:lnTo>
                <a:lnTo>
                  <a:pt x="825456" y="1214053"/>
                </a:lnTo>
                <a:lnTo>
                  <a:pt x="842277" y="1198808"/>
                </a:lnTo>
                <a:lnTo>
                  <a:pt x="879094" y="1167050"/>
                </a:lnTo>
                <a:lnTo>
                  <a:pt x="920036" y="1132750"/>
                </a:lnTo>
                <a:lnTo>
                  <a:pt x="974943" y="1085429"/>
                </a:lnTo>
                <a:lnTo>
                  <a:pt x="1004143" y="1060340"/>
                </a:lnTo>
                <a:lnTo>
                  <a:pt x="1033342" y="1034297"/>
                </a:lnTo>
                <a:lnTo>
                  <a:pt x="1063176" y="1007620"/>
                </a:lnTo>
                <a:lnTo>
                  <a:pt x="1093327" y="979672"/>
                </a:lnTo>
                <a:lnTo>
                  <a:pt x="1123161" y="951089"/>
                </a:lnTo>
                <a:lnTo>
                  <a:pt x="1152678" y="921871"/>
                </a:lnTo>
                <a:lnTo>
                  <a:pt x="1166960" y="906626"/>
                </a:lnTo>
                <a:lnTo>
                  <a:pt x="1181877" y="891700"/>
                </a:lnTo>
                <a:lnTo>
                  <a:pt x="1195525" y="876138"/>
                </a:lnTo>
                <a:lnTo>
                  <a:pt x="1209807" y="860576"/>
                </a:lnTo>
                <a:lnTo>
                  <a:pt x="1223455" y="844696"/>
                </a:lnTo>
                <a:lnTo>
                  <a:pt x="1236785" y="828817"/>
                </a:lnTo>
                <a:lnTo>
                  <a:pt x="1249797" y="812938"/>
                </a:lnTo>
                <a:lnTo>
                  <a:pt x="1263127" y="796740"/>
                </a:lnTo>
                <a:lnTo>
                  <a:pt x="1275188" y="780543"/>
                </a:lnTo>
                <a:lnTo>
                  <a:pt x="1287566" y="763711"/>
                </a:lnTo>
                <a:lnTo>
                  <a:pt x="1298992" y="747197"/>
                </a:lnTo>
                <a:lnTo>
                  <a:pt x="1310100" y="730364"/>
                </a:lnTo>
                <a:lnTo>
                  <a:pt x="1320891" y="713532"/>
                </a:lnTo>
                <a:lnTo>
                  <a:pt x="1331365" y="696382"/>
                </a:lnTo>
                <a:lnTo>
                  <a:pt x="1341204" y="678915"/>
                </a:lnTo>
                <a:lnTo>
                  <a:pt x="1350408" y="661765"/>
                </a:lnTo>
                <a:lnTo>
                  <a:pt x="1358342" y="645250"/>
                </a:lnTo>
                <a:lnTo>
                  <a:pt x="1366277" y="628418"/>
                </a:lnTo>
                <a:lnTo>
                  <a:pt x="1372942" y="612221"/>
                </a:lnTo>
                <a:lnTo>
                  <a:pt x="1379290" y="596024"/>
                </a:lnTo>
                <a:lnTo>
                  <a:pt x="1385320" y="579509"/>
                </a:lnTo>
                <a:lnTo>
                  <a:pt x="1390398" y="563312"/>
                </a:lnTo>
                <a:lnTo>
                  <a:pt x="1395159" y="547433"/>
                </a:lnTo>
                <a:lnTo>
                  <a:pt x="1398967" y="531553"/>
                </a:lnTo>
                <a:lnTo>
                  <a:pt x="1402141" y="515992"/>
                </a:lnTo>
                <a:lnTo>
                  <a:pt x="1404998" y="500747"/>
                </a:lnTo>
                <a:lnTo>
                  <a:pt x="1407537" y="485185"/>
                </a:lnTo>
                <a:lnTo>
                  <a:pt x="1409124" y="469624"/>
                </a:lnTo>
                <a:lnTo>
                  <a:pt x="1409758" y="454697"/>
                </a:lnTo>
                <a:lnTo>
                  <a:pt x="1410076" y="439453"/>
                </a:lnTo>
                <a:lnTo>
                  <a:pt x="1409758" y="424844"/>
                </a:lnTo>
                <a:lnTo>
                  <a:pt x="1409124" y="410234"/>
                </a:lnTo>
                <a:lnTo>
                  <a:pt x="1409124" y="409733"/>
                </a:lnTo>
                <a:lnTo>
                  <a:pt x="1407891" y="398319"/>
                </a:lnTo>
                <a:lnTo>
                  <a:pt x="1406304" y="386884"/>
                </a:lnTo>
                <a:lnTo>
                  <a:pt x="1404718" y="375766"/>
                </a:lnTo>
                <a:lnTo>
                  <a:pt x="1402179" y="364649"/>
                </a:lnTo>
                <a:lnTo>
                  <a:pt x="1399641" y="353849"/>
                </a:lnTo>
                <a:lnTo>
                  <a:pt x="1396785" y="343367"/>
                </a:lnTo>
                <a:lnTo>
                  <a:pt x="1393612" y="333520"/>
                </a:lnTo>
                <a:lnTo>
                  <a:pt x="1390439" y="323674"/>
                </a:lnTo>
                <a:lnTo>
                  <a:pt x="1386949" y="314462"/>
                </a:lnTo>
                <a:lnTo>
                  <a:pt x="1382824" y="305250"/>
                </a:lnTo>
                <a:lnTo>
                  <a:pt x="1379016" y="296674"/>
                </a:lnTo>
                <a:lnTo>
                  <a:pt x="1374891" y="288416"/>
                </a:lnTo>
                <a:lnTo>
                  <a:pt x="1370449" y="280475"/>
                </a:lnTo>
                <a:lnTo>
                  <a:pt x="1366324" y="272534"/>
                </a:lnTo>
                <a:lnTo>
                  <a:pt x="1361564" y="265228"/>
                </a:lnTo>
                <a:lnTo>
                  <a:pt x="1357122" y="258240"/>
                </a:lnTo>
                <a:lnTo>
                  <a:pt x="1347603" y="244899"/>
                </a:lnTo>
                <a:lnTo>
                  <a:pt x="1338401" y="233147"/>
                </a:lnTo>
                <a:lnTo>
                  <a:pt x="1328882" y="222665"/>
                </a:lnTo>
                <a:lnTo>
                  <a:pt x="1320314" y="214088"/>
                </a:lnTo>
                <a:lnTo>
                  <a:pt x="1311747" y="206465"/>
                </a:lnTo>
                <a:lnTo>
                  <a:pt x="1303814" y="200430"/>
                </a:lnTo>
                <a:lnTo>
                  <a:pt x="1297151" y="195665"/>
                </a:lnTo>
                <a:lnTo>
                  <a:pt x="1291757" y="192489"/>
                </a:lnTo>
                <a:lnTo>
                  <a:pt x="1274939" y="185501"/>
                </a:lnTo>
                <a:lnTo>
                  <a:pt x="1259074" y="178830"/>
                </a:lnTo>
                <a:lnTo>
                  <a:pt x="1243209" y="173113"/>
                </a:lnTo>
                <a:lnTo>
                  <a:pt x="1227343" y="168348"/>
                </a:lnTo>
                <a:lnTo>
                  <a:pt x="1211795" y="163901"/>
                </a:lnTo>
                <a:lnTo>
                  <a:pt x="1196565" y="160725"/>
                </a:lnTo>
                <a:lnTo>
                  <a:pt x="1181334" y="158184"/>
                </a:lnTo>
                <a:lnTo>
                  <a:pt x="1166420" y="155960"/>
                </a:lnTo>
                <a:lnTo>
                  <a:pt x="1151190" y="155325"/>
                </a:lnTo>
                <a:lnTo>
                  <a:pt x="1136594" y="155008"/>
                </a:lnTo>
                <a:lnTo>
                  <a:pt x="1122315" y="155643"/>
                </a:lnTo>
                <a:lnTo>
                  <a:pt x="1107719" y="156913"/>
                </a:lnTo>
                <a:lnTo>
                  <a:pt x="1093757" y="158819"/>
                </a:lnTo>
                <a:lnTo>
                  <a:pt x="1079478" y="161996"/>
                </a:lnTo>
                <a:lnTo>
                  <a:pt x="1065517" y="165490"/>
                </a:lnTo>
                <a:lnTo>
                  <a:pt x="1051873" y="170254"/>
                </a:lnTo>
                <a:lnTo>
                  <a:pt x="1038228" y="175654"/>
                </a:lnTo>
                <a:lnTo>
                  <a:pt x="1024902" y="181372"/>
                </a:lnTo>
                <a:lnTo>
                  <a:pt x="1011257" y="188677"/>
                </a:lnTo>
                <a:lnTo>
                  <a:pt x="998248" y="196301"/>
                </a:lnTo>
                <a:lnTo>
                  <a:pt x="985238" y="204877"/>
                </a:lnTo>
                <a:lnTo>
                  <a:pt x="971911" y="214088"/>
                </a:lnTo>
                <a:lnTo>
                  <a:pt x="959219" y="224253"/>
                </a:lnTo>
                <a:lnTo>
                  <a:pt x="946527" y="235370"/>
                </a:lnTo>
                <a:lnTo>
                  <a:pt x="933834" y="247123"/>
                </a:lnTo>
                <a:lnTo>
                  <a:pt x="921777" y="259828"/>
                </a:lnTo>
                <a:lnTo>
                  <a:pt x="909085" y="273169"/>
                </a:lnTo>
                <a:lnTo>
                  <a:pt x="896710" y="287145"/>
                </a:lnTo>
                <a:lnTo>
                  <a:pt x="884335" y="302074"/>
                </a:lnTo>
                <a:lnTo>
                  <a:pt x="872594" y="317956"/>
                </a:lnTo>
                <a:lnTo>
                  <a:pt x="860219" y="334791"/>
                </a:lnTo>
                <a:lnTo>
                  <a:pt x="848162" y="352261"/>
                </a:lnTo>
                <a:lnTo>
                  <a:pt x="845623" y="356073"/>
                </a:lnTo>
                <a:lnTo>
                  <a:pt x="842450" y="359884"/>
                </a:lnTo>
                <a:lnTo>
                  <a:pt x="839277" y="363378"/>
                </a:lnTo>
                <a:lnTo>
                  <a:pt x="836104" y="366872"/>
                </a:lnTo>
                <a:lnTo>
                  <a:pt x="831979" y="370049"/>
                </a:lnTo>
                <a:lnTo>
                  <a:pt x="828489" y="372908"/>
                </a:lnTo>
                <a:lnTo>
                  <a:pt x="824364" y="375131"/>
                </a:lnTo>
                <a:lnTo>
                  <a:pt x="820239" y="377672"/>
                </a:lnTo>
                <a:lnTo>
                  <a:pt x="816114" y="379896"/>
                </a:lnTo>
                <a:lnTo>
                  <a:pt x="811354" y="381484"/>
                </a:lnTo>
                <a:lnTo>
                  <a:pt x="806912" y="383072"/>
                </a:lnTo>
                <a:lnTo>
                  <a:pt x="802787" y="384660"/>
                </a:lnTo>
                <a:lnTo>
                  <a:pt x="798027" y="385613"/>
                </a:lnTo>
                <a:lnTo>
                  <a:pt x="793268" y="386248"/>
                </a:lnTo>
                <a:lnTo>
                  <a:pt x="788508" y="386884"/>
                </a:lnTo>
                <a:lnTo>
                  <a:pt x="783114" y="387201"/>
                </a:lnTo>
                <a:lnTo>
                  <a:pt x="778354" y="386884"/>
                </a:lnTo>
                <a:lnTo>
                  <a:pt x="773594" y="386248"/>
                </a:lnTo>
                <a:lnTo>
                  <a:pt x="768835" y="385613"/>
                </a:lnTo>
                <a:lnTo>
                  <a:pt x="764075" y="384660"/>
                </a:lnTo>
                <a:lnTo>
                  <a:pt x="759316" y="383072"/>
                </a:lnTo>
                <a:lnTo>
                  <a:pt x="755191" y="381484"/>
                </a:lnTo>
                <a:lnTo>
                  <a:pt x="750748" y="379896"/>
                </a:lnTo>
                <a:lnTo>
                  <a:pt x="746306" y="377672"/>
                </a:lnTo>
                <a:lnTo>
                  <a:pt x="742498" y="375131"/>
                </a:lnTo>
                <a:lnTo>
                  <a:pt x="738373" y="372908"/>
                </a:lnTo>
                <a:lnTo>
                  <a:pt x="734566" y="370049"/>
                </a:lnTo>
                <a:lnTo>
                  <a:pt x="730758" y="366872"/>
                </a:lnTo>
                <a:lnTo>
                  <a:pt x="727268" y="363378"/>
                </a:lnTo>
                <a:lnTo>
                  <a:pt x="724095" y="360202"/>
                </a:lnTo>
                <a:lnTo>
                  <a:pt x="720922" y="356073"/>
                </a:lnTo>
                <a:lnTo>
                  <a:pt x="718066" y="352261"/>
                </a:lnTo>
                <a:lnTo>
                  <a:pt x="706325" y="334791"/>
                </a:lnTo>
                <a:lnTo>
                  <a:pt x="694267" y="317956"/>
                </a:lnTo>
                <a:lnTo>
                  <a:pt x="682210" y="302074"/>
                </a:lnTo>
                <a:lnTo>
                  <a:pt x="669835" y="287145"/>
                </a:lnTo>
                <a:lnTo>
                  <a:pt x="657460" y="273169"/>
                </a:lnTo>
                <a:lnTo>
                  <a:pt x="645085" y="259828"/>
                </a:lnTo>
                <a:lnTo>
                  <a:pt x="632392" y="247123"/>
                </a:lnTo>
                <a:lnTo>
                  <a:pt x="619700" y="235370"/>
                </a:lnTo>
                <a:lnTo>
                  <a:pt x="607008" y="224253"/>
                </a:lnTo>
                <a:lnTo>
                  <a:pt x="594316" y="214088"/>
                </a:lnTo>
                <a:lnTo>
                  <a:pt x="581306" y="204877"/>
                </a:lnTo>
                <a:lnTo>
                  <a:pt x="568296" y="196301"/>
                </a:lnTo>
                <a:lnTo>
                  <a:pt x="555287" y="188677"/>
                </a:lnTo>
                <a:lnTo>
                  <a:pt x="541643" y="182007"/>
                </a:lnTo>
                <a:lnTo>
                  <a:pt x="528316" y="175654"/>
                </a:lnTo>
                <a:lnTo>
                  <a:pt x="514672" y="170254"/>
                </a:lnTo>
                <a:lnTo>
                  <a:pt x="501027" y="165490"/>
                </a:lnTo>
                <a:lnTo>
                  <a:pt x="487066" y="161996"/>
                </a:lnTo>
                <a:lnTo>
                  <a:pt x="473104" y="159137"/>
                </a:lnTo>
                <a:lnTo>
                  <a:pt x="458826" y="156913"/>
                </a:lnTo>
                <a:lnTo>
                  <a:pt x="444229" y="155643"/>
                </a:lnTo>
                <a:lnTo>
                  <a:pt x="429951" y="155008"/>
                </a:lnTo>
                <a:close/>
                <a:moveTo>
                  <a:pt x="406470" y="0"/>
                </a:moveTo>
                <a:lnTo>
                  <a:pt x="424239" y="0"/>
                </a:lnTo>
                <a:lnTo>
                  <a:pt x="442643" y="318"/>
                </a:lnTo>
                <a:lnTo>
                  <a:pt x="460729" y="1588"/>
                </a:lnTo>
                <a:lnTo>
                  <a:pt x="479451" y="3494"/>
                </a:lnTo>
                <a:lnTo>
                  <a:pt x="498172" y="6670"/>
                </a:lnTo>
                <a:lnTo>
                  <a:pt x="516575" y="10800"/>
                </a:lnTo>
                <a:lnTo>
                  <a:pt x="535614" y="15564"/>
                </a:lnTo>
                <a:lnTo>
                  <a:pt x="545133" y="18741"/>
                </a:lnTo>
                <a:lnTo>
                  <a:pt x="554652" y="21599"/>
                </a:lnTo>
                <a:lnTo>
                  <a:pt x="564171" y="25093"/>
                </a:lnTo>
                <a:lnTo>
                  <a:pt x="573691" y="28587"/>
                </a:lnTo>
                <a:lnTo>
                  <a:pt x="583210" y="32717"/>
                </a:lnTo>
                <a:lnTo>
                  <a:pt x="592729" y="36528"/>
                </a:lnTo>
                <a:lnTo>
                  <a:pt x="602248" y="41293"/>
                </a:lnTo>
                <a:lnTo>
                  <a:pt x="611768" y="45740"/>
                </a:lnTo>
                <a:lnTo>
                  <a:pt x="621287" y="50822"/>
                </a:lnTo>
                <a:lnTo>
                  <a:pt x="630806" y="55904"/>
                </a:lnTo>
                <a:lnTo>
                  <a:pt x="640960" y="61940"/>
                </a:lnTo>
                <a:lnTo>
                  <a:pt x="650479" y="67975"/>
                </a:lnTo>
                <a:lnTo>
                  <a:pt x="659998" y="74010"/>
                </a:lnTo>
                <a:lnTo>
                  <a:pt x="669517" y="80680"/>
                </a:lnTo>
                <a:lnTo>
                  <a:pt x="679037" y="87351"/>
                </a:lnTo>
                <a:lnTo>
                  <a:pt x="688556" y="94656"/>
                </a:lnTo>
                <a:lnTo>
                  <a:pt x="698075" y="101962"/>
                </a:lnTo>
                <a:lnTo>
                  <a:pt x="707595" y="109903"/>
                </a:lnTo>
                <a:lnTo>
                  <a:pt x="717114" y="117844"/>
                </a:lnTo>
                <a:lnTo>
                  <a:pt x="726633" y="126738"/>
                </a:lnTo>
                <a:lnTo>
                  <a:pt x="736152" y="135314"/>
                </a:lnTo>
                <a:lnTo>
                  <a:pt x="745671" y="144526"/>
                </a:lnTo>
                <a:lnTo>
                  <a:pt x="755191" y="154372"/>
                </a:lnTo>
                <a:lnTo>
                  <a:pt x="764710" y="164537"/>
                </a:lnTo>
                <a:lnTo>
                  <a:pt x="773594" y="174701"/>
                </a:lnTo>
                <a:lnTo>
                  <a:pt x="783114" y="185183"/>
                </a:lnTo>
                <a:lnTo>
                  <a:pt x="792633" y="174701"/>
                </a:lnTo>
                <a:lnTo>
                  <a:pt x="801835" y="164537"/>
                </a:lnTo>
                <a:lnTo>
                  <a:pt x="811354" y="154372"/>
                </a:lnTo>
                <a:lnTo>
                  <a:pt x="820873" y="144526"/>
                </a:lnTo>
                <a:lnTo>
                  <a:pt x="830392" y="135314"/>
                </a:lnTo>
                <a:lnTo>
                  <a:pt x="839912" y="126738"/>
                </a:lnTo>
                <a:lnTo>
                  <a:pt x="849431" y="117844"/>
                </a:lnTo>
                <a:lnTo>
                  <a:pt x="858950" y="109903"/>
                </a:lnTo>
                <a:lnTo>
                  <a:pt x="868469" y="101962"/>
                </a:lnTo>
                <a:lnTo>
                  <a:pt x="877988" y="94656"/>
                </a:lnTo>
                <a:lnTo>
                  <a:pt x="887508" y="87351"/>
                </a:lnTo>
                <a:lnTo>
                  <a:pt x="897027" y="80680"/>
                </a:lnTo>
                <a:lnTo>
                  <a:pt x="906546" y="74010"/>
                </a:lnTo>
                <a:lnTo>
                  <a:pt x="916065" y="67657"/>
                </a:lnTo>
                <a:lnTo>
                  <a:pt x="925584" y="61940"/>
                </a:lnTo>
                <a:lnTo>
                  <a:pt x="935421" y="55904"/>
                </a:lnTo>
                <a:lnTo>
                  <a:pt x="944940" y="50822"/>
                </a:lnTo>
                <a:lnTo>
                  <a:pt x="954459" y="45740"/>
                </a:lnTo>
                <a:lnTo>
                  <a:pt x="963979" y="40975"/>
                </a:lnTo>
                <a:lnTo>
                  <a:pt x="973498" y="36528"/>
                </a:lnTo>
                <a:lnTo>
                  <a:pt x="983017" y="32717"/>
                </a:lnTo>
                <a:lnTo>
                  <a:pt x="992536" y="28587"/>
                </a:lnTo>
                <a:lnTo>
                  <a:pt x="1002055" y="25093"/>
                </a:lnTo>
                <a:lnTo>
                  <a:pt x="1011575" y="21599"/>
                </a:lnTo>
                <a:lnTo>
                  <a:pt x="1021094" y="18741"/>
                </a:lnTo>
                <a:lnTo>
                  <a:pt x="1030613" y="15564"/>
                </a:lnTo>
                <a:lnTo>
                  <a:pt x="1049334" y="10800"/>
                </a:lnTo>
                <a:lnTo>
                  <a:pt x="1068373" y="6670"/>
                </a:lnTo>
                <a:lnTo>
                  <a:pt x="1087094" y="3494"/>
                </a:lnTo>
                <a:lnTo>
                  <a:pt x="1105815" y="1588"/>
                </a:lnTo>
                <a:lnTo>
                  <a:pt x="1123901" y="318"/>
                </a:lnTo>
                <a:lnTo>
                  <a:pt x="1142305" y="0"/>
                </a:lnTo>
                <a:lnTo>
                  <a:pt x="1160074" y="0"/>
                </a:lnTo>
                <a:lnTo>
                  <a:pt x="1177843" y="1271"/>
                </a:lnTo>
                <a:lnTo>
                  <a:pt x="1195613" y="2859"/>
                </a:lnTo>
                <a:lnTo>
                  <a:pt x="1213065" y="5082"/>
                </a:lnTo>
                <a:lnTo>
                  <a:pt x="1230199" y="8259"/>
                </a:lnTo>
                <a:lnTo>
                  <a:pt x="1247334" y="12070"/>
                </a:lnTo>
                <a:lnTo>
                  <a:pt x="1263834" y="16200"/>
                </a:lnTo>
                <a:lnTo>
                  <a:pt x="1280016" y="20964"/>
                </a:lnTo>
                <a:lnTo>
                  <a:pt x="1296516" y="26364"/>
                </a:lnTo>
                <a:lnTo>
                  <a:pt x="1312382" y="31764"/>
                </a:lnTo>
                <a:lnTo>
                  <a:pt x="1327612" y="37799"/>
                </a:lnTo>
                <a:lnTo>
                  <a:pt x="1342843" y="44152"/>
                </a:lnTo>
                <a:lnTo>
                  <a:pt x="1357439" y="50822"/>
                </a:lnTo>
                <a:lnTo>
                  <a:pt x="1364737" y="53999"/>
                </a:lnTo>
                <a:lnTo>
                  <a:pt x="1372035" y="58446"/>
                </a:lnTo>
                <a:lnTo>
                  <a:pt x="1379651" y="62892"/>
                </a:lnTo>
                <a:lnTo>
                  <a:pt x="1387583" y="67975"/>
                </a:lnTo>
                <a:lnTo>
                  <a:pt x="1395516" y="73375"/>
                </a:lnTo>
                <a:lnTo>
                  <a:pt x="1403449" y="79410"/>
                </a:lnTo>
                <a:lnTo>
                  <a:pt x="1411381" y="85762"/>
                </a:lnTo>
                <a:lnTo>
                  <a:pt x="1419631" y="93068"/>
                </a:lnTo>
                <a:lnTo>
                  <a:pt x="1427564" y="100374"/>
                </a:lnTo>
                <a:lnTo>
                  <a:pt x="1436131" y="108315"/>
                </a:lnTo>
                <a:lnTo>
                  <a:pt x="1444381" y="116891"/>
                </a:lnTo>
                <a:lnTo>
                  <a:pt x="1452314" y="125467"/>
                </a:lnTo>
                <a:lnTo>
                  <a:pt x="1460564" y="134996"/>
                </a:lnTo>
                <a:lnTo>
                  <a:pt x="1468497" y="144843"/>
                </a:lnTo>
                <a:lnTo>
                  <a:pt x="1476112" y="155325"/>
                </a:lnTo>
                <a:lnTo>
                  <a:pt x="1484045" y="166125"/>
                </a:lnTo>
                <a:lnTo>
                  <a:pt x="1491660" y="177242"/>
                </a:lnTo>
                <a:lnTo>
                  <a:pt x="1498641" y="188995"/>
                </a:lnTo>
                <a:lnTo>
                  <a:pt x="1505939" y="201065"/>
                </a:lnTo>
                <a:lnTo>
                  <a:pt x="1512602" y="213771"/>
                </a:lnTo>
                <a:lnTo>
                  <a:pt x="1519266" y="226476"/>
                </a:lnTo>
                <a:lnTo>
                  <a:pt x="1525612" y="239817"/>
                </a:lnTo>
                <a:lnTo>
                  <a:pt x="1531323" y="253793"/>
                </a:lnTo>
                <a:lnTo>
                  <a:pt x="1536718" y="268087"/>
                </a:lnTo>
                <a:lnTo>
                  <a:pt x="1541794" y="283016"/>
                </a:lnTo>
                <a:lnTo>
                  <a:pt x="1546554" y="298262"/>
                </a:lnTo>
                <a:lnTo>
                  <a:pt x="1550996" y="313827"/>
                </a:lnTo>
                <a:lnTo>
                  <a:pt x="1555121" y="329709"/>
                </a:lnTo>
                <a:lnTo>
                  <a:pt x="1558294" y="346226"/>
                </a:lnTo>
                <a:lnTo>
                  <a:pt x="1560833" y="363061"/>
                </a:lnTo>
                <a:lnTo>
                  <a:pt x="1563371" y="380531"/>
                </a:lnTo>
                <a:lnTo>
                  <a:pt x="1565112" y="396505"/>
                </a:lnTo>
                <a:lnTo>
                  <a:pt x="1565276" y="397531"/>
                </a:lnTo>
                <a:lnTo>
                  <a:pt x="1566546" y="417539"/>
                </a:lnTo>
                <a:lnTo>
                  <a:pt x="1566863" y="437865"/>
                </a:lnTo>
                <a:lnTo>
                  <a:pt x="1566546" y="458508"/>
                </a:lnTo>
                <a:lnTo>
                  <a:pt x="1565276" y="479151"/>
                </a:lnTo>
                <a:lnTo>
                  <a:pt x="1563372" y="499795"/>
                </a:lnTo>
                <a:lnTo>
                  <a:pt x="1560516" y="520438"/>
                </a:lnTo>
                <a:lnTo>
                  <a:pt x="1557024" y="541399"/>
                </a:lnTo>
                <a:lnTo>
                  <a:pt x="1552581" y="562042"/>
                </a:lnTo>
                <a:lnTo>
                  <a:pt x="1547503" y="583321"/>
                </a:lnTo>
                <a:lnTo>
                  <a:pt x="1541473" y="604599"/>
                </a:lnTo>
                <a:lnTo>
                  <a:pt x="1534808" y="625560"/>
                </a:lnTo>
                <a:lnTo>
                  <a:pt x="1527190" y="647156"/>
                </a:lnTo>
                <a:lnTo>
                  <a:pt x="1519256" y="668117"/>
                </a:lnTo>
                <a:lnTo>
                  <a:pt x="1510052" y="689713"/>
                </a:lnTo>
                <a:lnTo>
                  <a:pt x="1500213" y="711309"/>
                </a:lnTo>
                <a:lnTo>
                  <a:pt x="1489422" y="732905"/>
                </a:lnTo>
                <a:lnTo>
                  <a:pt x="1479265" y="752596"/>
                </a:lnTo>
                <a:lnTo>
                  <a:pt x="1468157" y="772604"/>
                </a:lnTo>
                <a:lnTo>
                  <a:pt x="1456731" y="791977"/>
                </a:lnTo>
                <a:lnTo>
                  <a:pt x="1444353" y="811032"/>
                </a:lnTo>
                <a:lnTo>
                  <a:pt x="1431975" y="830087"/>
                </a:lnTo>
                <a:lnTo>
                  <a:pt x="1418963" y="849143"/>
                </a:lnTo>
                <a:lnTo>
                  <a:pt x="1405315" y="867880"/>
                </a:lnTo>
                <a:lnTo>
                  <a:pt x="1391668" y="885983"/>
                </a:lnTo>
                <a:lnTo>
                  <a:pt x="1377703" y="904403"/>
                </a:lnTo>
                <a:lnTo>
                  <a:pt x="1363103" y="922188"/>
                </a:lnTo>
                <a:lnTo>
                  <a:pt x="1348186" y="939656"/>
                </a:lnTo>
                <a:lnTo>
                  <a:pt x="1333587" y="957123"/>
                </a:lnTo>
                <a:lnTo>
                  <a:pt x="1318035" y="974273"/>
                </a:lnTo>
                <a:lnTo>
                  <a:pt x="1302800" y="991423"/>
                </a:lnTo>
                <a:lnTo>
                  <a:pt x="1287249" y="1007937"/>
                </a:lnTo>
                <a:lnTo>
                  <a:pt x="1271379" y="1024134"/>
                </a:lnTo>
                <a:lnTo>
                  <a:pt x="1255510" y="1040649"/>
                </a:lnTo>
                <a:lnTo>
                  <a:pt x="1239324" y="1056528"/>
                </a:lnTo>
                <a:lnTo>
                  <a:pt x="1207268" y="1087335"/>
                </a:lnTo>
                <a:lnTo>
                  <a:pt x="1174895" y="1117506"/>
                </a:lnTo>
                <a:lnTo>
                  <a:pt x="1142839" y="1146406"/>
                </a:lnTo>
                <a:lnTo>
                  <a:pt x="1111101" y="1174672"/>
                </a:lnTo>
                <a:lnTo>
                  <a:pt x="1080315" y="1201349"/>
                </a:lnTo>
                <a:lnTo>
                  <a:pt x="1020964" y="1252163"/>
                </a:lnTo>
                <a:lnTo>
                  <a:pt x="968278" y="1296944"/>
                </a:lnTo>
                <a:lnTo>
                  <a:pt x="942253" y="1319492"/>
                </a:lnTo>
                <a:lnTo>
                  <a:pt x="917497" y="1341724"/>
                </a:lnTo>
                <a:lnTo>
                  <a:pt x="895598" y="1362367"/>
                </a:lnTo>
                <a:lnTo>
                  <a:pt x="886076" y="1371895"/>
                </a:lnTo>
                <a:lnTo>
                  <a:pt x="877824" y="1380787"/>
                </a:lnTo>
                <a:lnTo>
                  <a:pt x="870207" y="1388727"/>
                </a:lnTo>
                <a:lnTo>
                  <a:pt x="864494" y="1396349"/>
                </a:lnTo>
                <a:lnTo>
                  <a:pt x="859733" y="1402701"/>
                </a:lnTo>
                <a:lnTo>
                  <a:pt x="858146" y="1405877"/>
                </a:lnTo>
                <a:lnTo>
                  <a:pt x="856877" y="1408100"/>
                </a:lnTo>
                <a:lnTo>
                  <a:pt x="853386" y="1415404"/>
                </a:lnTo>
                <a:lnTo>
                  <a:pt x="852602" y="1416672"/>
                </a:lnTo>
                <a:lnTo>
                  <a:pt x="851335" y="1419208"/>
                </a:lnTo>
                <a:lnTo>
                  <a:pt x="847527" y="1425561"/>
                </a:lnTo>
                <a:lnTo>
                  <a:pt x="843085" y="1430961"/>
                </a:lnTo>
                <a:lnTo>
                  <a:pt x="838008" y="1436678"/>
                </a:lnTo>
                <a:lnTo>
                  <a:pt x="832296" y="1441443"/>
                </a:lnTo>
                <a:lnTo>
                  <a:pt x="825950" y="1445572"/>
                </a:lnTo>
                <a:lnTo>
                  <a:pt x="819287" y="1449702"/>
                </a:lnTo>
                <a:lnTo>
                  <a:pt x="812306" y="1452878"/>
                </a:lnTo>
                <a:lnTo>
                  <a:pt x="804691" y="1455737"/>
                </a:lnTo>
                <a:lnTo>
                  <a:pt x="797392" y="1457643"/>
                </a:lnTo>
                <a:lnTo>
                  <a:pt x="789460" y="1458278"/>
                </a:lnTo>
                <a:lnTo>
                  <a:pt x="782162" y="1458913"/>
                </a:lnTo>
                <a:lnTo>
                  <a:pt x="774546" y="1457960"/>
                </a:lnTo>
                <a:lnTo>
                  <a:pt x="767248" y="1456690"/>
                </a:lnTo>
                <a:lnTo>
                  <a:pt x="759950" y="1454784"/>
                </a:lnTo>
                <a:lnTo>
                  <a:pt x="752970" y="1452560"/>
                </a:lnTo>
                <a:lnTo>
                  <a:pt x="746306" y="1449384"/>
                </a:lnTo>
                <a:lnTo>
                  <a:pt x="739643" y="1445255"/>
                </a:lnTo>
                <a:lnTo>
                  <a:pt x="733614" y="1440808"/>
                </a:lnTo>
                <a:lnTo>
                  <a:pt x="727585" y="1435725"/>
                </a:lnTo>
                <a:lnTo>
                  <a:pt x="722508" y="1430326"/>
                </a:lnTo>
                <a:lnTo>
                  <a:pt x="717748" y="1423973"/>
                </a:lnTo>
                <a:lnTo>
                  <a:pt x="713941" y="1417620"/>
                </a:lnTo>
                <a:lnTo>
                  <a:pt x="710133" y="1410314"/>
                </a:lnTo>
                <a:lnTo>
                  <a:pt x="706960" y="1404915"/>
                </a:lnTo>
                <a:lnTo>
                  <a:pt x="702835" y="1398562"/>
                </a:lnTo>
                <a:lnTo>
                  <a:pt x="696806" y="1391256"/>
                </a:lnTo>
                <a:lnTo>
                  <a:pt x="689508" y="1383315"/>
                </a:lnTo>
                <a:lnTo>
                  <a:pt x="680940" y="1374739"/>
                </a:lnTo>
                <a:lnTo>
                  <a:pt x="671421" y="1365210"/>
                </a:lnTo>
                <a:lnTo>
                  <a:pt x="649844" y="1344881"/>
                </a:lnTo>
                <a:lnTo>
                  <a:pt x="625729" y="1322964"/>
                </a:lnTo>
                <a:lnTo>
                  <a:pt x="600027" y="1300412"/>
                </a:lnTo>
                <a:lnTo>
                  <a:pt x="547672" y="1255942"/>
                </a:lnTo>
                <a:lnTo>
                  <a:pt x="488335" y="1205120"/>
                </a:lnTo>
                <a:lnTo>
                  <a:pt x="457239" y="1178121"/>
                </a:lnTo>
                <a:lnTo>
                  <a:pt x="425508" y="1149851"/>
                </a:lnTo>
                <a:lnTo>
                  <a:pt x="393143" y="1120628"/>
                </a:lnTo>
                <a:lnTo>
                  <a:pt x="360778" y="1090453"/>
                </a:lnTo>
                <a:lnTo>
                  <a:pt x="328412" y="1059006"/>
                </a:lnTo>
                <a:lnTo>
                  <a:pt x="312547" y="1043124"/>
                </a:lnTo>
                <a:lnTo>
                  <a:pt x="296364" y="1026925"/>
                </a:lnTo>
                <a:lnTo>
                  <a:pt x="280499" y="1010090"/>
                </a:lnTo>
                <a:lnTo>
                  <a:pt x="264951" y="993573"/>
                </a:lnTo>
                <a:lnTo>
                  <a:pt x="249403" y="976420"/>
                </a:lnTo>
                <a:lnTo>
                  <a:pt x="233855" y="959268"/>
                </a:lnTo>
                <a:lnTo>
                  <a:pt x="218942" y="941798"/>
                </a:lnTo>
                <a:lnTo>
                  <a:pt x="204345" y="924010"/>
                </a:lnTo>
                <a:lnTo>
                  <a:pt x="189432" y="906222"/>
                </a:lnTo>
                <a:lnTo>
                  <a:pt x="175153" y="887799"/>
                </a:lnTo>
                <a:lnTo>
                  <a:pt x="161509" y="869059"/>
                </a:lnTo>
                <a:lnTo>
                  <a:pt x="147865" y="850636"/>
                </a:lnTo>
                <a:lnTo>
                  <a:pt x="135173" y="831577"/>
                </a:lnTo>
                <a:lnTo>
                  <a:pt x="122480" y="812519"/>
                </a:lnTo>
                <a:lnTo>
                  <a:pt x="110105" y="792825"/>
                </a:lnTo>
                <a:lnTo>
                  <a:pt x="98682" y="773450"/>
                </a:lnTo>
                <a:lnTo>
                  <a:pt x="87576" y="753756"/>
                </a:lnTo>
                <a:lnTo>
                  <a:pt x="76788" y="733427"/>
                </a:lnTo>
                <a:lnTo>
                  <a:pt x="67903" y="714686"/>
                </a:lnTo>
                <a:lnTo>
                  <a:pt x="59019" y="695946"/>
                </a:lnTo>
                <a:lnTo>
                  <a:pt x="51086" y="678158"/>
                </a:lnTo>
                <a:lnTo>
                  <a:pt x="44105" y="660370"/>
                </a:lnTo>
                <a:lnTo>
                  <a:pt x="37125" y="642583"/>
                </a:lnTo>
                <a:lnTo>
                  <a:pt x="31413" y="625112"/>
                </a:lnTo>
                <a:lnTo>
                  <a:pt x="26019" y="607960"/>
                </a:lnTo>
                <a:lnTo>
                  <a:pt x="20942" y="591125"/>
                </a:lnTo>
                <a:lnTo>
                  <a:pt x="17134" y="574608"/>
                </a:lnTo>
                <a:lnTo>
                  <a:pt x="13009" y="558408"/>
                </a:lnTo>
                <a:lnTo>
                  <a:pt x="9836" y="542526"/>
                </a:lnTo>
                <a:lnTo>
                  <a:pt x="6981" y="526962"/>
                </a:lnTo>
                <a:lnTo>
                  <a:pt x="4759" y="511398"/>
                </a:lnTo>
                <a:lnTo>
                  <a:pt x="3173" y="496469"/>
                </a:lnTo>
                <a:lnTo>
                  <a:pt x="1586" y="481222"/>
                </a:lnTo>
                <a:lnTo>
                  <a:pt x="634" y="466929"/>
                </a:lnTo>
                <a:lnTo>
                  <a:pt x="0" y="452635"/>
                </a:lnTo>
                <a:lnTo>
                  <a:pt x="0" y="438659"/>
                </a:lnTo>
                <a:lnTo>
                  <a:pt x="0" y="425318"/>
                </a:lnTo>
                <a:lnTo>
                  <a:pt x="317" y="412295"/>
                </a:lnTo>
                <a:lnTo>
                  <a:pt x="1586" y="398954"/>
                </a:lnTo>
                <a:lnTo>
                  <a:pt x="2221" y="386248"/>
                </a:lnTo>
                <a:lnTo>
                  <a:pt x="3807" y="374178"/>
                </a:lnTo>
                <a:lnTo>
                  <a:pt x="5394" y="362108"/>
                </a:lnTo>
                <a:lnTo>
                  <a:pt x="7615" y="350673"/>
                </a:lnTo>
                <a:lnTo>
                  <a:pt x="9519" y="339238"/>
                </a:lnTo>
                <a:lnTo>
                  <a:pt x="11740" y="328121"/>
                </a:lnTo>
                <a:lnTo>
                  <a:pt x="14596" y="317638"/>
                </a:lnTo>
                <a:lnTo>
                  <a:pt x="17134" y="307474"/>
                </a:lnTo>
                <a:lnTo>
                  <a:pt x="20307" y="297310"/>
                </a:lnTo>
                <a:lnTo>
                  <a:pt x="26019" y="278251"/>
                </a:lnTo>
                <a:lnTo>
                  <a:pt x="30144" y="267769"/>
                </a:lnTo>
                <a:lnTo>
                  <a:pt x="33952" y="256969"/>
                </a:lnTo>
                <a:lnTo>
                  <a:pt x="38394" y="246487"/>
                </a:lnTo>
                <a:lnTo>
                  <a:pt x="42836" y="236323"/>
                </a:lnTo>
                <a:lnTo>
                  <a:pt x="47596" y="226476"/>
                </a:lnTo>
                <a:lnTo>
                  <a:pt x="52673" y="216312"/>
                </a:lnTo>
                <a:lnTo>
                  <a:pt x="57432" y="206783"/>
                </a:lnTo>
                <a:lnTo>
                  <a:pt x="63144" y="197253"/>
                </a:lnTo>
                <a:lnTo>
                  <a:pt x="68221" y="188360"/>
                </a:lnTo>
                <a:lnTo>
                  <a:pt x="73615" y="179466"/>
                </a:lnTo>
                <a:lnTo>
                  <a:pt x="85355" y="162313"/>
                </a:lnTo>
                <a:lnTo>
                  <a:pt x="97096" y="146431"/>
                </a:lnTo>
                <a:lnTo>
                  <a:pt x="109471" y="131502"/>
                </a:lnTo>
                <a:lnTo>
                  <a:pt x="121846" y="117526"/>
                </a:lnTo>
                <a:lnTo>
                  <a:pt x="134538" y="104503"/>
                </a:lnTo>
                <a:lnTo>
                  <a:pt x="147230" y="93068"/>
                </a:lnTo>
                <a:lnTo>
                  <a:pt x="159922" y="82268"/>
                </a:lnTo>
                <a:lnTo>
                  <a:pt x="172615" y="72422"/>
                </a:lnTo>
                <a:lnTo>
                  <a:pt x="184672" y="63845"/>
                </a:lnTo>
                <a:lnTo>
                  <a:pt x="197047" y="56857"/>
                </a:lnTo>
                <a:lnTo>
                  <a:pt x="209105" y="50822"/>
                </a:lnTo>
                <a:lnTo>
                  <a:pt x="223701" y="44152"/>
                </a:lnTo>
                <a:lnTo>
                  <a:pt x="238615" y="37799"/>
                </a:lnTo>
                <a:lnTo>
                  <a:pt x="254163" y="31764"/>
                </a:lnTo>
                <a:lnTo>
                  <a:pt x="270028" y="26364"/>
                </a:lnTo>
                <a:lnTo>
                  <a:pt x="285893" y="20964"/>
                </a:lnTo>
                <a:lnTo>
                  <a:pt x="302711" y="16200"/>
                </a:lnTo>
                <a:lnTo>
                  <a:pt x="319211" y="12070"/>
                </a:lnTo>
                <a:lnTo>
                  <a:pt x="336345" y="8259"/>
                </a:lnTo>
                <a:lnTo>
                  <a:pt x="353480" y="5718"/>
                </a:lnTo>
                <a:lnTo>
                  <a:pt x="370932" y="2859"/>
                </a:lnTo>
                <a:lnTo>
                  <a:pt x="388701" y="1271"/>
                </a:lnTo>
                <a:lnTo>
                  <a:pt x="406470"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0" name="圆角矩形 38"/>
          <p:cNvSpPr/>
          <p:nvPr/>
        </p:nvSpPr>
        <p:spPr>
          <a:xfrm>
            <a:off x="7936043" y="249379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圆角矩形 38"/>
          <p:cNvSpPr/>
          <p:nvPr/>
        </p:nvSpPr>
        <p:spPr>
          <a:xfrm>
            <a:off x="572086" y="395683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3" name="文本框 22"/>
          <p:cNvSpPr txBox="1"/>
          <p:nvPr/>
        </p:nvSpPr>
        <p:spPr>
          <a:xfrm>
            <a:off x="4304669" y="2661765"/>
            <a:ext cx="1702234" cy="923330"/>
          </a:xfrm>
          <a:prstGeom prst="rect">
            <a:avLst/>
          </a:prstGeom>
          <a:noFill/>
        </p:spPr>
        <p:txBody>
          <a:bodyPr wrap="square" rtlCol="0">
            <a:spAutoFit/>
          </a:bodyPr>
          <a:lstStyle/>
          <a:p>
            <a:pPr algn="r"/>
            <a:r>
              <a:rPr lang="en-US" altLang="zh-CN" sz="5400" dirty="0">
                <a:solidFill>
                  <a:schemeClr val="accent1"/>
                </a:solidFill>
                <a:latin typeface="+mj-ea"/>
                <a:ea typeface="+mj-ea"/>
              </a:rPr>
              <a:t>48</a:t>
            </a:r>
            <a:r>
              <a:rPr lang="zh-CN" altLang="en-US" sz="2000" dirty="0">
                <a:solidFill>
                  <a:schemeClr val="accent1"/>
                </a:solidFill>
                <a:latin typeface="+mj-ea"/>
                <a:ea typeface="+mj-ea"/>
              </a:rPr>
              <a:t>次</a:t>
            </a:r>
            <a:endParaRPr lang="zh-CN" altLang="en-US" sz="5400" dirty="0">
              <a:solidFill>
                <a:schemeClr val="accent1"/>
              </a:solidFill>
              <a:latin typeface="+mj-ea"/>
              <a:ea typeface="+mj-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23"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4"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5"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6"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0" name="矩形 3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a:off x="2606122" y="274192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a:spLocks noChangeArrowheads="1"/>
          </p:cNvSpPr>
          <p:nvPr/>
        </p:nvSpPr>
        <p:spPr bwMode="auto">
          <a:xfrm>
            <a:off x="3833906" y="3904564"/>
            <a:ext cx="425297" cy="482378"/>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5" name="KSO_Shape"/>
          <p:cNvSpPr/>
          <p:nvPr/>
        </p:nvSpPr>
        <p:spPr bwMode="auto">
          <a:xfrm>
            <a:off x="2591987" y="4788811"/>
            <a:ext cx="624842" cy="78927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6" name="KSO_Shape"/>
          <p:cNvSpPr/>
          <p:nvPr/>
        </p:nvSpPr>
        <p:spPr bwMode="auto">
          <a:xfrm>
            <a:off x="1390208" y="3902074"/>
            <a:ext cx="783521" cy="48056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2" name="自由: 形状 41"/>
          <p:cNvSpPr>
            <a:spLocks noChangeArrowheads="1"/>
          </p:cNvSpPr>
          <p:nvPr/>
        </p:nvSpPr>
        <p:spPr bwMode="auto">
          <a:xfrm rot="21599018">
            <a:off x="2387218" y="2759338"/>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 name="AutoShape 8"/>
          <p:cNvSpPr>
            <a:spLocks noChangeArrowheads="1"/>
          </p:cNvSpPr>
          <p:nvPr/>
        </p:nvSpPr>
        <p:spPr bwMode="auto">
          <a:xfrm rot="21599018">
            <a:off x="3932720" y="2759634"/>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4" name="矩形 13"/>
          <p:cNvSpPr/>
          <p:nvPr/>
        </p:nvSpPr>
        <p:spPr>
          <a:xfrm>
            <a:off x="4441611" y="2367025"/>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15" name="椭圆 14"/>
          <p:cNvSpPr/>
          <p:nvPr/>
        </p:nvSpPr>
        <p:spPr>
          <a:xfrm>
            <a:off x="792163" y="2425719"/>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588</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16" name="矩形 15"/>
          <p:cNvSpPr/>
          <p:nvPr/>
        </p:nvSpPr>
        <p:spPr>
          <a:xfrm>
            <a:off x="2724588" y="2691366"/>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7</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17" name="自由: 形状 41"/>
          <p:cNvSpPr>
            <a:spLocks noChangeArrowheads="1"/>
          </p:cNvSpPr>
          <p:nvPr/>
        </p:nvSpPr>
        <p:spPr bwMode="auto">
          <a:xfrm rot="21599018">
            <a:off x="2387218" y="4160626"/>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8" name="AutoShape 8"/>
          <p:cNvSpPr>
            <a:spLocks noChangeArrowheads="1"/>
          </p:cNvSpPr>
          <p:nvPr/>
        </p:nvSpPr>
        <p:spPr bwMode="auto">
          <a:xfrm rot="21599018">
            <a:off x="3932720" y="4160922"/>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9" name="矩形 18"/>
          <p:cNvSpPr/>
          <p:nvPr/>
        </p:nvSpPr>
        <p:spPr>
          <a:xfrm>
            <a:off x="4441611" y="3768313"/>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9" name="椭圆 28"/>
          <p:cNvSpPr/>
          <p:nvPr/>
        </p:nvSpPr>
        <p:spPr>
          <a:xfrm>
            <a:off x="792163" y="3827007"/>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800</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30" name="矩形 29"/>
          <p:cNvSpPr/>
          <p:nvPr/>
        </p:nvSpPr>
        <p:spPr>
          <a:xfrm>
            <a:off x="2724588" y="4092654"/>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8</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31" name="自由: 形状 41"/>
          <p:cNvSpPr>
            <a:spLocks noChangeArrowheads="1"/>
          </p:cNvSpPr>
          <p:nvPr/>
        </p:nvSpPr>
        <p:spPr bwMode="auto">
          <a:xfrm rot="21599018">
            <a:off x="2387218" y="5561914"/>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2" name="AutoShape 8"/>
          <p:cNvSpPr>
            <a:spLocks noChangeArrowheads="1"/>
          </p:cNvSpPr>
          <p:nvPr/>
        </p:nvSpPr>
        <p:spPr bwMode="auto">
          <a:xfrm rot="21599018">
            <a:off x="3932720" y="5562210"/>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3" name="矩形 32"/>
          <p:cNvSpPr/>
          <p:nvPr/>
        </p:nvSpPr>
        <p:spPr>
          <a:xfrm>
            <a:off x="4441611" y="5169601"/>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4" name="椭圆 33"/>
          <p:cNvSpPr/>
          <p:nvPr/>
        </p:nvSpPr>
        <p:spPr>
          <a:xfrm>
            <a:off x="792163" y="5228295"/>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2000</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35" name="矩形 34"/>
          <p:cNvSpPr/>
          <p:nvPr/>
        </p:nvSpPr>
        <p:spPr>
          <a:xfrm>
            <a:off x="2724588" y="5493942"/>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9</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36" name="KSO_Shape"/>
          <p:cNvSpPr/>
          <p:nvPr/>
        </p:nvSpPr>
        <p:spPr bwMode="auto">
          <a:xfrm>
            <a:off x="7914835" y="3882182"/>
            <a:ext cx="3592537" cy="2975818"/>
          </a:xfrm>
          <a:custGeom>
            <a:avLst/>
            <a:gdLst>
              <a:gd name="T0" fmla="*/ 334092 w 2468563"/>
              <a:gd name="T1" fmla="*/ 1163517 h 2043113"/>
              <a:gd name="T2" fmla="*/ 311629 w 2468563"/>
              <a:gd name="T3" fmla="*/ 1134978 h 2043113"/>
              <a:gd name="T4" fmla="*/ 315291 w 2468563"/>
              <a:gd name="T5" fmla="*/ 1112098 h 2043113"/>
              <a:gd name="T6" fmla="*/ 370471 w 2468563"/>
              <a:gd name="T7" fmla="*/ 1125137 h 2043113"/>
              <a:gd name="T8" fmla="*/ 424186 w 2468563"/>
              <a:gd name="T9" fmla="*/ 1113082 h 2043113"/>
              <a:gd name="T10" fmla="*/ 435173 w 2468563"/>
              <a:gd name="T11" fmla="*/ 1130550 h 2043113"/>
              <a:gd name="T12" fmla="*/ 412711 w 2468563"/>
              <a:gd name="T13" fmla="*/ 1163025 h 2043113"/>
              <a:gd name="T14" fmla="*/ 523600 w 2468563"/>
              <a:gd name="T15" fmla="*/ 1053218 h 2043113"/>
              <a:gd name="T16" fmla="*/ 584854 w 2468563"/>
              <a:gd name="T17" fmla="*/ 1098646 h 2043113"/>
              <a:gd name="T18" fmla="*/ 636062 w 2468563"/>
              <a:gd name="T19" fmla="*/ 1158562 h 2043113"/>
              <a:gd name="T20" fmla="*/ 677960 w 2468563"/>
              <a:gd name="T21" fmla="*/ 1230511 h 2043113"/>
              <a:gd name="T22" fmla="*/ 733823 w 2468563"/>
              <a:gd name="T23" fmla="*/ 1397981 h 2043113"/>
              <a:gd name="T24" fmla="*/ 752199 w 2468563"/>
              <a:gd name="T25" fmla="*/ 1577975 h 2043113"/>
              <a:gd name="T26" fmla="*/ 10291 w 2468563"/>
              <a:gd name="T27" fmla="*/ 1413943 h 2043113"/>
              <a:gd name="T28" fmla="*/ 47533 w 2468563"/>
              <a:gd name="T29" fmla="*/ 1260469 h 2043113"/>
              <a:gd name="T30" fmla="*/ 83061 w 2468563"/>
              <a:gd name="T31" fmla="*/ 1184591 h 2043113"/>
              <a:gd name="T32" fmla="*/ 130839 w 2468563"/>
              <a:gd name="T33" fmla="*/ 1119764 h 2043113"/>
              <a:gd name="T34" fmla="*/ 193318 w 2468563"/>
              <a:gd name="T35" fmla="*/ 1068688 h 2043113"/>
              <a:gd name="T36" fmla="*/ 234235 w 2468563"/>
              <a:gd name="T37" fmla="*/ 1047079 h 2043113"/>
              <a:gd name="T38" fmla="*/ 399937 w 2468563"/>
              <a:gd name="T39" fmla="*/ 643940 h 2043113"/>
              <a:gd name="T40" fmla="*/ 463019 w 2468563"/>
              <a:gd name="T41" fmla="*/ 664037 h 2043113"/>
              <a:gd name="T42" fmla="*/ 516320 w 2468563"/>
              <a:gd name="T43" fmla="*/ 710847 h 2043113"/>
              <a:gd name="T44" fmla="*/ 530746 w 2468563"/>
              <a:gd name="T45" fmla="*/ 746874 h 2043113"/>
              <a:gd name="T46" fmla="*/ 532457 w 2468563"/>
              <a:gd name="T47" fmla="*/ 792704 h 2043113"/>
              <a:gd name="T48" fmla="*/ 542237 w 2468563"/>
              <a:gd name="T49" fmla="*/ 811575 h 2043113"/>
              <a:gd name="T50" fmla="*/ 549083 w 2468563"/>
              <a:gd name="T51" fmla="*/ 856424 h 2043113"/>
              <a:gd name="T52" fmla="*/ 538814 w 2468563"/>
              <a:gd name="T53" fmla="*/ 885343 h 2043113"/>
              <a:gd name="T54" fmla="*/ 523900 w 2468563"/>
              <a:gd name="T55" fmla="*/ 921860 h 2043113"/>
              <a:gd name="T56" fmla="*/ 502383 w 2468563"/>
              <a:gd name="T57" fmla="*/ 982150 h 2043113"/>
              <a:gd name="T58" fmla="*/ 460574 w 2468563"/>
              <a:gd name="T59" fmla="*/ 1037783 h 2043113"/>
              <a:gd name="T60" fmla="*/ 403849 w 2468563"/>
              <a:gd name="T61" fmla="*/ 1072340 h 2043113"/>
              <a:gd name="T62" fmla="*/ 340279 w 2468563"/>
              <a:gd name="T63" fmla="*/ 1069888 h 2043113"/>
              <a:gd name="T64" fmla="*/ 284777 w 2468563"/>
              <a:gd name="T65" fmla="*/ 1032391 h 2043113"/>
              <a:gd name="T66" fmla="*/ 244923 w 2468563"/>
              <a:gd name="T67" fmla="*/ 975288 h 2043113"/>
              <a:gd name="T68" fmla="*/ 226341 w 2468563"/>
              <a:gd name="T69" fmla="*/ 915733 h 2043113"/>
              <a:gd name="T70" fmla="*/ 209471 w 2468563"/>
              <a:gd name="T71" fmla="*/ 881177 h 2043113"/>
              <a:gd name="T72" fmla="*/ 200913 w 2468563"/>
              <a:gd name="T73" fmla="*/ 837308 h 2043113"/>
              <a:gd name="T74" fmla="*/ 212405 w 2468563"/>
              <a:gd name="T75" fmla="*/ 808388 h 2043113"/>
              <a:gd name="T76" fmla="*/ 217539 w 2468563"/>
              <a:gd name="T77" fmla="*/ 781675 h 2043113"/>
              <a:gd name="T78" fmla="*/ 222429 w 2468563"/>
              <a:gd name="T79" fmla="*/ 738051 h 2043113"/>
              <a:gd name="T80" fmla="*/ 244190 w 2468563"/>
              <a:gd name="T81" fmla="*/ 697613 h 2043113"/>
              <a:gd name="T82" fmla="*/ 302137 w 2468563"/>
              <a:gd name="T83" fmla="*/ 657419 h 2043113"/>
              <a:gd name="T84" fmla="*/ 363996 w 2468563"/>
              <a:gd name="T85" fmla="*/ 642225 h 2043113"/>
              <a:gd name="T86" fmla="*/ 1153781 w 2468563"/>
              <a:gd name="T87" fmla="*/ 571772 h 2043113"/>
              <a:gd name="T88" fmla="*/ 1202294 w 2468563"/>
              <a:gd name="T89" fmla="*/ 716875 h 2043113"/>
              <a:gd name="T90" fmla="*/ 1214545 w 2468563"/>
              <a:gd name="T91" fmla="*/ 827907 h 2043113"/>
              <a:gd name="T92" fmla="*/ 1535760 w 2468563"/>
              <a:gd name="T93" fmla="*/ 502163 h 2043113"/>
              <a:gd name="T94" fmla="*/ 1197638 w 2468563"/>
              <a:gd name="T95" fmla="*/ 845309 h 2043113"/>
              <a:gd name="T96" fmla="*/ 1149861 w 2468563"/>
              <a:gd name="T97" fmla="*/ 775454 h 2043113"/>
              <a:gd name="T98" fmla="*/ 1189798 w 2468563"/>
              <a:gd name="T99" fmla="*/ 617117 h 2043113"/>
              <a:gd name="T100" fmla="*/ 1104778 w 2468563"/>
              <a:gd name="T101" fmla="*/ 675207 h 2043113"/>
              <a:gd name="T102" fmla="*/ 1238555 w 2468563"/>
              <a:gd name="T103" fmla="*/ 84454 h 2043113"/>
              <a:gd name="T104" fmla="*/ 1264336 w 2468563"/>
              <a:gd name="T105" fmla="*/ 11016 h 2043113"/>
              <a:gd name="T106" fmla="*/ 1886365 w 2468563"/>
              <a:gd name="T107" fmla="*/ 234891 h 2043113"/>
              <a:gd name="T108" fmla="*/ 1905000 w 2468563"/>
              <a:gd name="T109" fmla="*/ 274522 h 2043113"/>
              <a:gd name="T110" fmla="*/ 1886365 w 2468563"/>
              <a:gd name="T111" fmla="*/ 314397 h 2043113"/>
              <a:gd name="T112" fmla="*/ 1809444 w 2468563"/>
              <a:gd name="T113" fmla="*/ 1074053 h 2043113"/>
              <a:gd name="T114" fmla="*/ 595895 w 2468563"/>
              <a:gd name="T115" fmla="*/ 317332 h 2043113"/>
              <a:gd name="T116" fmla="*/ 573582 w 2468563"/>
              <a:gd name="T117" fmla="*/ 279903 h 2043113"/>
              <a:gd name="T118" fmla="*/ 588539 w 2468563"/>
              <a:gd name="T119" fmla="*/ 238315 h 2043113"/>
              <a:gd name="T120" fmla="*/ 1011611 w 2468563"/>
              <a:gd name="T121" fmla="*/ 223148 h 2043113"/>
              <a:gd name="T122" fmla="*/ 1228980 w 2468563"/>
              <a:gd name="T123" fmla="*/ 1714 h 20431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468563" h="2043113">
                <a:moveTo>
                  <a:pt x="303264" y="1355839"/>
                </a:moveTo>
                <a:lnTo>
                  <a:pt x="429743" y="1638966"/>
                </a:lnTo>
                <a:lnTo>
                  <a:pt x="463711" y="1520110"/>
                </a:lnTo>
                <a:lnTo>
                  <a:pt x="460769" y="1519546"/>
                </a:lnTo>
                <a:lnTo>
                  <a:pt x="454442" y="1517635"/>
                </a:lnTo>
                <a:lnTo>
                  <a:pt x="448747" y="1515087"/>
                </a:lnTo>
                <a:lnTo>
                  <a:pt x="443052" y="1512857"/>
                </a:lnTo>
                <a:lnTo>
                  <a:pt x="437989" y="1509671"/>
                </a:lnTo>
                <a:lnTo>
                  <a:pt x="432927" y="1506486"/>
                </a:lnTo>
                <a:lnTo>
                  <a:pt x="428814" y="1502663"/>
                </a:lnTo>
                <a:lnTo>
                  <a:pt x="424385" y="1499159"/>
                </a:lnTo>
                <a:lnTo>
                  <a:pt x="420588" y="1495018"/>
                </a:lnTo>
                <a:lnTo>
                  <a:pt x="417108" y="1491196"/>
                </a:lnTo>
                <a:lnTo>
                  <a:pt x="413944" y="1486736"/>
                </a:lnTo>
                <a:lnTo>
                  <a:pt x="411096" y="1482595"/>
                </a:lnTo>
                <a:lnTo>
                  <a:pt x="408249" y="1478454"/>
                </a:lnTo>
                <a:lnTo>
                  <a:pt x="406034" y="1473994"/>
                </a:lnTo>
                <a:lnTo>
                  <a:pt x="403819" y="1469534"/>
                </a:lnTo>
                <a:lnTo>
                  <a:pt x="400022" y="1460934"/>
                </a:lnTo>
                <a:lnTo>
                  <a:pt x="397175" y="1453289"/>
                </a:lnTo>
                <a:lnTo>
                  <a:pt x="394960" y="1445962"/>
                </a:lnTo>
                <a:lnTo>
                  <a:pt x="393378" y="1439910"/>
                </a:lnTo>
                <a:lnTo>
                  <a:pt x="392746" y="1435450"/>
                </a:lnTo>
                <a:lnTo>
                  <a:pt x="392113" y="1430990"/>
                </a:lnTo>
                <a:lnTo>
                  <a:pt x="396542" y="1433857"/>
                </a:lnTo>
                <a:lnTo>
                  <a:pt x="401604" y="1436406"/>
                </a:lnTo>
                <a:lnTo>
                  <a:pt x="408565" y="1439910"/>
                </a:lnTo>
                <a:lnTo>
                  <a:pt x="417740" y="1443414"/>
                </a:lnTo>
                <a:lnTo>
                  <a:pt x="427548" y="1447236"/>
                </a:lnTo>
                <a:lnTo>
                  <a:pt x="439255" y="1450422"/>
                </a:lnTo>
                <a:lnTo>
                  <a:pt x="445583" y="1452333"/>
                </a:lnTo>
                <a:lnTo>
                  <a:pt x="451910" y="1453607"/>
                </a:lnTo>
                <a:lnTo>
                  <a:pt x="458555" y="1454881"/>
                </a:lnTo>
                <a:lnTo>
                  <a:pt x="465515" y="1455518"/>
                </a:lnTo>
                <a:lnTo>
                  <a:pt x="472476" y="1456474"/>
                </a:lnTo>
                <a:lnTo>
                  <a:pt x="480069" y="1456793"/>
                </a:lnTo>
                <a:lnTo>
                  <a:pt x="487346" y="1456793"/>
                </a:lnTo>
                <a:lnTo>
                  <a:pt x="494939" y="1456474"/>
                </a:lnTo>
                <a:lnTo>
                  <a:pt x="502533" y="1455837"/>
                </a:lnTo>
                <a:lnTo>
                  <a:pt x="510443" y="1454881"/>
                </a:lnTo>
                <a:lnTo>
                  <a:pt x="518036" y="1453289"/>
                </a:lnTo>
                <a:lnTo>
                  <a:pt x="526262" y="1450740"/>
                </a:lnTo>
                <a:lnTo>
                  <a:pt x="533855" y="1448192"/>
                </a:lnTo>
                <a:lnTo>
                  <a:pt x="541765" y="1445006"/>
                </a:lnTo>
                <a:lnTo>
                  <a:pt x="549675" y="1441184"/>
                </a:lnTo>
                <a:lnTo>
                  <a:pt x="557585" y="1436724"/>
                </a:lnTo>
                <a:lnTo>
                  <a:pt x="565178" y="1431309"/>
                </a:lnTo>
                <a:lnTo>
                  <a:pt x="573088" y="1425575"/>
                </a:lnTo>
                <a:lnTo>
                  <a:pt x="572455" y="1429716"/>
                </a:lnTo>
                <a:lnTo>
                  <a:pt x="571822" y="1434494"/>
                </a:lnTo>
                <a:lnTo>
                  <a:pt x="570873" y="1440228"/>
                </a:lnTo>
                <a:lnTo>
                  <a:pt x="568975" y="1447555"/>
                </a:lnTo>
                <a:lnTo>
                  <a:pt x="566760" y="1455200"/>
                </a:lnTo>
                <a:lnTo>
                  <a:pt x="563912" y="1463801"/>
                </a:lnTo>
                <a:lnTo>
                  <a:pt x="559799" y="1472720"/>
                </a:lnTo>
                <a:lnTo>
                  <a:pt x="557901" y="1477180"/>
                </a:lnTo>
                <a:lnTo>
                  <a:pt x="555054" y="1481639"/>
                </a:lnTo>
                <a:lnTo>
                  <a:pt x="552522" y="1486099"/>
                </a:lnTo>
                <a:lnTo>
                  <a:pt x="549359" y="1490240"/>
                </a:lnTo>
                <a:lnTo>
                  <a:pt x="546195" y="1494381"/>
                </a:lnTo>
                <a:lnTo>
                  <a:pt x="542714" y="1498522"/>
                </a:lnTo>
                <a:lnTo>
                  <a:pt x="538918" y="1502345"/>
                </a:lnTo>
                <a:lnTo>
                  <a:pt x="534805" y="1505849"/>
                </a:lnTo>
                <a:lnTo>
                  <a:pt x="530375" y="1509034"/>
                </a:lnTo>
                <a:lnTo>
                  <a:pt x="525946" y="1512220"/>
                </a:lnTo>
                <a:lnTo>
                  <a:pt x="520567" y="1514768"/>
                </a:lnTo>
                <a:lnTo>
                  <a:pt x="515188" y="1517316"/>
                </a:lnTo>
                <a:lnTo>
                  <a:pt x="511422" y="1518580"/>
                </a:lnTo>
                <a:lnTo>
                  <a:pt x="529292" y="1632494"/>
                </a:lnTo>
                <a:lnTo>
                  <a:pt x="666898" y="1361111"/>
                </a:lnTo>
                <a:lnTo>
                  <a:pt x="668973" y="1358269"/>
                </a:lnTo>
                <a:lnTo>
                  <a:pt x="678498" y="1363674"/>
                </a:lnTo>
                <a:lnTo>
                  <a:pt x="688023" y="1369079"/>
                </a:lnTo>
                <a:lnTo>
                  <a:pt x="697230" y="1374802"/>
                </a:lnTo>
                <a:lnTo>
                  <a:pt x="706438" y="1380524"/>
                </a:lnTo>
                <a:lnTo>
                  <a:pt x="715328" y="1386883"/>
                </a:lnTo>
                <a:lnTo>
                  <a:pt x="723900" y="1393560"/>
                </a:lnTo>
                <a:lnTo>
                  <a:pt x="732790" y="1400555"/>
                </a:lnTo>
                <a:lnTo>
                  <a:pt x="741045" y="1407549"/>
                </a:lnTo>
                <a:lnTo>
                  <a:pt x="749300" y="1414862"/>
                </a:lnTo>
                <a:lnTo>
                  <a:pt x="757873" y="1422493"/>
                </a:lnTo>
                <a:lnTo>
                  <a:pt x="765810" y="1430123"/>
                </a:lnTo>
                <a:lnTo>
                  <a:pt x="773430" y="1438072"/>
                </a:lnTo>
                <a:lnTo>
                  <a:pt x="781050" y="1446656"/>
                </a:lnTo>
                <a:lnTo>
                  <a:pt x="788670" y="1454923"/>
                </a:lnTo>
                <a:lnTo>
                  <a:pt x="796290" y="1463507"/>
                </a:lnTo>
                <a:lnTo>
                  <a:pt x="803593" y="1472409"/>
                </a:lnTo>
                <a:lnTo>
                  <a:pt x="810578" y="1481312"/>
                </a:lnTo>
                <a:lnTo>
                  <a:pt x="817563" y="1490850"/>
                </a:lnTo>
                <a:lnTo>
                  <a:pt x="824230" y="1500070"/>
                </a:lnTo>
                <a:lnTo>
                  <a:pt x="830898" y="1509608"/>
                </a:lnTo>
                <a:lnTo>
                  <a:pt x="837565" y="1519783"/>
                </a:lnTo>
                <a:lnTo>
                  <a:pt x="843915" y="1529957"/>
                </a:lnTo>
                <a:lnTo>
                  <a:pt x="849948" y="1539813"/>
                </a:lnTo>
                <a:lnTo>
                  <a:pt x="855980" y="1550305"/>
                </a:lnTo>
                <a:lnTo>
                  <a:pt x="862013" y="1560797"/>
                </a:lnTo>
                <a:lnTo>
                  <a:pt x="867728" y="1571289"/>
                </a:lnTo>
                <a:lnTo>
                  <a:pt x="873443" y="1582417"/>
                </a:lnTo>
                <a:lnTo>
                  <a:pt x="878523" y="1593227"/>
                </a:lnTo>
                <a:lnTo>
                  <a:pt x="889000" y="1615483"/>
                </a:lnTo>
                <a:lnTo>
                  <a:pt x="899160" y="1638374"/>
                </a:lnTo>
                <a:lnTo>
                  <a:pt x="908050" y="1661902"/>
                </a:lnTo>
                <a:lnTo>
                  <a:pt x="916623" y="1685748"/>
                </a:lnTo>
                <a:lnTo>
                  <a:pt x="924878" y="1709593"/>
                </a:lnTo>
                <a:lnTo>
                  <a:pt x="932180" y="1734393"/>
                </a:lnTo>
                <a:lnTo>
                  <a:pt x="939165" y="1759510"/>
                </a:lnTo>
                <a:lnTo>
                  <a:pt x="945515" y="1784627"/>
                </a:lnTo>
                <a:lnTo>
                  <a:pt x="950913" y="1810062"/>
                </a:lnTo>
                <a:lnTo>
                  <a:pt x="955675" y="1835816"/>
                </a:lnTo>
                <a:lnTo>
                  <a:pt x="960438" y="1861569"/>
                </a:lnTo>
                <a:lnTo>
                  <a:pt x="964248" y="1887322"/>
                </a:lnTo>
                <a:lnTo>
                  <a:pt x="967423" y="1913393"/>
                </a:lnTo>
                <a:lnTo>
                  <a:pt x="970280" y="1939464"/>
                </a:lnTo>
                <a:lnTo>
                  <a:pt x="972185" y="1965536"/>
                </a:lnTo>
                <a:lnTo>
                  <a:pt x="973773" y="1991289"/>
                </a:lnTo>
                <a:lnTo>
                  <a:pt x="974408" y="2017360"/>
                </a:lnTo>
                <a:lnTo>
                  <a:pt x="974725" y="2043113"/>
                </a:lnTo>
                <a:lnTo>
                  <a:pt x="0" y="2043113"/>
                </a:lnTo>
                <a:lnTo>
                  <a:pt x="0" y="2016406"/>
                </a:lnTo>
                <a:lnTo>
                  <a:pt x="635" y="1990017"/>
                </a:lnTo>
                <a:lnTo>
                  <a:pt x="1588" y="1963310"/>
                </a:lnTo>
                <a:lnTo>
                  <a:pt x="2858" y="1936603"/>
                </a:lnTo>
                <a:lnTo>
                  <a:pt x="5080" y="1909578"/>
                </a:lnTo>
                <a:lnTo>
                  <a:pt x="7303" y="1883189"/>
                </a:lnTo>
                <a:lnTo>
                  <a:pt x="10160" y="1856800"/>
                </a:lnTo>
                <a:lnTo>
                  <a:pt x="13335" y="1830729"/>
                </a:lnTo>
                <a:lnTo>
                  <a:pt x="17463" y="1804657"/>
                </a:lnTo>
                <a:lnTo>
                  <a:pt x="21590" y="1778904"/>
                </a:lnTo>
                <a:lnTo>
                  <a:pt x="26670" y="1753469"/>
                </a:lnTo>
                <a:lnTo>
                  <a:pt x="32385" y="1728352"/>
                </a:lnTo>
                <a:lnTo>
                  <a:pt x="38735" y="1703870"/>
                </a:lnTo>
                <a:lnTo>
                  <a:pt x="45403" y="1679389"/>
                </a:lnTo>
                <a:lnTo>
                  <a:pt x="53023" y="1655543"/>
                </a:lnTo>
                <a:lnTo>
                  <a:pt x="57150" y="1643779"/>
                </a:lnTo>
                <a:lnTo>
                  <a:pt x="61595" y="1632016"/>
                </a:lnTo>
                <a:lnTo>
                  <a:pt x="65723" y="1620888"/>
                </a:lnTo>
                <a:lnTo>
                  <a:pt x="70168" y="1609442"/>
                </a:lnTo>
                <a:lnTo>
                  <a:pt x="75248" y="1597996"/>
                </a:lnTo>
                <a:lnTo>
                  <a:pt x="79693" y="1586868"/>
                </a:lnTo>
                <a:lnTo>
                  <a:pt x="85090" y="1576058"/>
                </a:lnTo>
                <a:lnTo>
                  <a:pt x="90170" y="1565248"/>
                </a:lnTo>
                <a:lnTo>
                  <a:pt x="95885" y="1554438"/>
                </a:lnTo>
                <a:lnTo>
                  <a:pt x="101600" y="1544264"/>
                </a:lnTo>
                <a:lnTo>
                  <a:pt x="107633" y="1533772"/>
                </a:lnTo>
                <a:lnTo>
                  <a:pt x="113665" y="1523916"/>
                </a:lnTo>
                <a:lnTo>
                  <a:pt x="120015" y="1514060"/>
                </a:lnTo>
                <a:lnTo>
                  <a:pt x="126365" y="1504203"/>
                </a:lnTo>
                <a:lnTo>
                  <a:pt x="133033" y="1494665"/>
                </a:lnTo>
                <a:lnTo>
                  <a:pt x="140018" y="1485445"/>
                </a:lnTo>
                <a:lnTo>
                  <a:pt x="147003" y="1476225"/>
                </a:lnTo>
                <a:lnTo>
                  <a:pt x="154305" y="1467322"/>
                </a:lnTo>
                <a:lnTo>
                  <a:pt x="161925" y="1458738"/>
                </a:lnTo>
                <a:lnTo>
                  <a:pt x="169545" y="1449836"/>
                </a:lnTo>
                <a:lnTo>
                  <a:pt x="177800" y="1441569"/>
                </a:lnTo>
                <a:lnTo>
                  <a:pt x="186055" y="1433621"/>
                </a:lnTo>
                <a:lnTo>
                  <a:pt x="194310" y="1425672"/>
                </a:lnTo>
                <a:lnTo>
                  <a:pt x="202883" y="1418041"/>
                </a:lnTo>
                <a:lnTo>
                  <a:pt x="212090" y="1410729"/>
                </a:lnTo>
                <a:lnTo>
                  <a:pt x="221298" y="1403416"/>
                </a:lnTo>
                <a:lnTo>
                  <a:pt x="230823" y="1396739"/>
                </a:lnTo>
                <a:lnTo>
                  <a:pt x="240348" y="1390063"/>
                </a:lnTo>
                <a:lnTo>
                  <a:pt x="250508" y="1383704"/>
                </a:lnTo>
                <a:lnTo>
                  <a:pt x="260350" y="1377345"/>
                </a:lnTo>
                <a:lnTo>
                  <a:pt x="270828" y="1371622"/>
                </a:lnTo>
                <a:lnTo>
                  <a:pt x="281623" y="1365899"/>
                </a:lnTo>
                <a:lnTo>
                  <a:pt x="292418" y="1360494"/>
                </a:lnTo>
                <a:lnTo>
                  <a:pt x="303264" y="1355839"/>
                </a:lnTo>
                <a:close/>
                <a:moveTo>
                  <a:pt x="303530" y="1355725"/>
                </a:moveTo>
                <a:lnTo>
                  <a:pt x="303532" y="1355727"/>
                </a:lnTo>
                <a:lnTo>
                  <a:pt x="303525" y="1355727"/>
                </a:lnTo>
                <a:lnTo>
                  <a:pt x="303530" y="1355725"/>
                </a:lnTo>
                <a:close/>
                <a:moveTo>
                  <a:pt x="1481455" y="1064649"/>
                </a:moveTo>
                <a:lnTo>
                  <a:pt x="1492568" y="1069647"/>
                </a:lnTo>
                <a:lnTo>
                  <a:pt x="1492568" y="1069726"/>
                </a:lnTo>
                <a:lnTo>
                  <a:pt x="1481455" y="1064649"/>
                </a:lnTo>
                <a:close/>
                <a:moveTo>
                  <a:pt x="486569" y="830263"/>
                </a:moveTo>
                <a:lnTo>
                  <a:pt x="493856" y="830898"/>
                </a:lnTo>
                <a:lnTo>
                  <a:pt x="501460" y="831533"/>
                </a:lnTo>
                <a:lnTo>
                  <a:pt x="509381" y="832484"/>
                </a:lnTo>
                <a:lnTo>
                  <a:pt x="518252" y="833754"/>
                </a:lnTo>
                <a:lnTo>
                  <a:pt x="526807" y="835340"/>
                </a:lnTo>
                <a:lnTo>
                  <a:pt x="535361" y="836927"/>
                </a:lnTo>
                <a:lnTo>
                  <a:pt x="544549" y="839148"/>
                </a:lnTo>
                <a:lnTo>
                  <a:pt x="553737" y="841687"/>
                </a:lnTo>
                <a:lnTo>
                  <a:pt x="563242" y="844225"/>
                </a:lnTo>
                <a:lnTo>
                  <a:pt x="572431" y="847716"/>
                </a:lnTo>
                <a:lnTo>
                  <a:pt x="581619" y="851206"/>
                </a:lnTo>
                <a:lnTo>
                  <a:pt x="590807" y="855332"/>
                </a:lnTo>
                <a:lnTo>
                  <a:pt x="599995" y="859774"/>
                </a:lnTo>
                <a:lnTo>
                  <a:pt x="609183" y="864217"/>
                </a:lnTo>
                <a:lnTo>
                  <a:pt x="617738" y="869611"/>
                </a:lnTo>
                <a:lnTo>
                  <a:pt x="625975" y="875323"/>
                </a:lnTo>
                <a:lnTo>
                  <a:pt x="634530" y="881669"/>
                </a:lnTo>
                <a:lnTo>
                  <a:pt x="642134" y="888333"/>
                </a:lnTo>
                <a:lnTo>
                  <a:pt x="649738" y="895631"/>
                </a:lnTo>
                <a:lnTo>
                  <a:pt x="656708" y="903247"/>
                </a:lnTo>
                <a:lnTo>
                  <a:pt x="663045" y="911498"/>
                </a:lnTo>
                <a:lnTo>
                  <a:pt x="669065" y="920383"/>
                </a:lnTo>
                <a:lnTo>
                  <a:pt x="671599" y="924825"/>
                </a:lnTo>
                <a:lnTo>
                  <a:pt x="674451" y="929585"/>
                </a:lnTo>
                <a:lnTo>
                  <a:pt x="676669" y="934345"/>
                </a:lnTo>
                <a:lnTo>
                  <a:pt x="679203" y="939422"/>
                </a:lnTo>
                <a:lnTo>
                  <a:pt x="681421" y="944816"/>
                </a:lnTo>
                <a:lnTo>
                  <a:pt x="683005" y="950211"/>
                </a:lnTo>
                <a:lnTo>
                  <a:pt x="684590" y="955605"/>
                </a:lnTo>
                <a:lnTo>
                  <a:pt x="686491" y="961000"/>
                </a:lnTo>
                <a:lnTo>
                  <a:pt x="687758" y="967029"/>
                </a:lnTo>
                <a:lnTo>
                  <a:pt x="689025" y="973058"/>
                </a:lnTo>
                <a:lnTo>
                  <a:pt x="689659" y="979087"/>
                </a:lnTo>
                <a:lnTo>
                  <a:pt x="690609" y="985433"/>
                </a:lnTo>
                <a:lnTo>
                  <a:pt x="690926" y="991780"/>
                </a:lnTo>
                <a:lnTo>
                  <a:pt x="691560" y="998444"/>
                </a:lnTo>
                <a:lnTo>
                  <a:pt x="691560" y="1005107"/>
                </a:lnTo>
                <a:lnTo>
                  <a:pt x="690926" y="1012088"/>
                </a:lnTo>
                <a:lnTo>
                  <a:pt x="690609" y="1019069"/>
                </a:lnTo>
                <a:lnTo>
                  <a:pt x="689976" y="1026368"/>
                </a:lnTo>
                <a:lnTo>
                  <a:pt x="689025" y="1034301"/>
                </a:lnTo>
                <a:lnTo>
                  <a:pt x="688075" y="1041599"/>
                </a:lnTo>
                <a:lnTo>
                  <a:pt x="689025" y="1041916"/>
                </a:lnTo>
                <a:lnTo>
                  <a:pt x="691877" y="1042868"/>
                </a:lnTo>
                <a:lnTo>
                  <a:pt x="693778" y="1043820"/>
                </a:lnTo>
                <a:lnTo>
                  <a:pt x="695679" y="1044772"/>
                </a:lnTo>
                <a:lnTo>
                  <a:pt x="698213" y="1046676"/>
                </a:lnTo>
                <a:lnTo>
                  <a:pt x="700431" y="1048580"/>
                </a:lnTo>
                <a:lnTo>
                  <a:pt x="702649" y="1050802"/>
                </a:lnTo>
                <a:lnTo>
                  <a:pt x="704867" y="1053975"/>
                </a:lnTo>
                <a:lnTo>
                  <a:pt x="707085" y="1057148"/>
                </a:lnTo>
                <a:lnTo>
                  <a:pt x="708669" y="1061273"/>
                </a:lnTo>
                <a:lnTo>
                  <a:pt x="710253" y="1066033"/>
                </a:lnTo>
                <a:lnTo>
                  <a:pt x="711837" y="1071110"/>
                </a:lnTo>
                <a:lnTo>
                  <a:pt x="712471" y="1077139"/>
                </a:lnTo>
                <a:lnTo>
                  <a:pt x="712788" y="1084120"/>
                </a:lnTo>
                <a:lnTo>
                  <a:pt x="712471" y="1097765"/>
                </a:lnTo>
                <a:lnTo>
                  <a:pt x="711520" y="1108871"/>
                </a:lnTo>
                <a:lnTo>
                  <a:pt x="710887" y="1114266"/>
                </a:lnTo>
                <a:lnTo>
                  <a:pt x="709619" y="1119026"/>
                </a:lnTo>
                <a:lnTo>
                  <a:pt x="708669" y="1123468"/>
                </a:lnTo>
                <a:lnTo>
                  <a:pt x="707402" y="1127276"/>
                </a:lnTo>
                <a:lnTo>
                  <a:pt x="706451" y="1131401"/>
                </a:lnTo>
                <a:lnTo>
                  <a:pt x="704867" y="1134574"/>
                </a:lnTo>
                <a:lnTo>
                  <a:pt x="703283" y="1138065"/>
                </a:lnTo>
                <a:lnTo>
                  <a:pt x="701699" y="1140921"/>
                </a:lnTo>
                <a:lnTo>
                  <a:pt x="698213" y="1146315"/>
                </a:lnTo>
                <a:lnTo>
                  <a:pt x="694411" y="1151392"/>
                </a:lnTo>
                <a:lnTo>
                  <a:pt x="690293" y="1156470"/>
                </a:lnTo>
                <a:lnTo>
                  <a:pt x="688392" y="1159325"/>
                </a:lnTo>
                <a:lnTo>
                  <a:pt x="686174" y="1163133"/>
                </a:lnTo>
                <a:lnTo>
                  <a:pt x="684273" y="1167259"/>
                </a:lnTo>
                <a:lnTo>
                  <a:pt x="682372" y="1172653"/>
                </a:lnTo>
                <a:lnTo>
                  <a:pt x="681104" y="1178682"/>
                </a:lnTo>
                <a:lnTo>
                  <a:pt x="680154" y="1185663"/>
                </a:lnTo>
                <a:lnTo>
                  <a:pt x="678887" y="1193596"/>
                </a:lnTo>
                <a:lnTo>
                  <a:pt x="677302" y="1202164"/>
                </a:lnTo>
                <a:lnTo>
                  <a:pt x="675401" y="1210414"/>
                </a:lnTo>
                <a:lnTo>
                  <a:pt x="673184" y="1218982"/>
                </a:lnTo>
                <a:lnTo>
                  <a:pt x="670332" y="1227867"/>
                </a:lnTo>
                <a:lnTo>
                  <a:pt x="667164" y="1236435"/>
                </a:lnTo>
                <a:lnTo>
                  <a:pt x="663679" y="1245002"/>
                </a:lnTo>
                <a:lnTo>
                  <a:pt x="659877" y="1254205"/>
                </a:lnTo>
                <a:lnTo>
                  <a:pt x="655758" y="1262772"/>
                </a:lnTo>
                <a:lnTo>
                  <a:pt x="651005" y="1271657"/>
                </a:lnTo>
                <a:lnTo>
                  <a:pt x="646570" y="1280225"/>
                </a:lnTo>
                <a:lnTo>
                  <a:pt x="641183" y="1288793"/>
                </a:lnTo>
                <a:lnTo>
                  <a:pt x="635797" y="1297360"/>
                </a:lnTo>
                <a:lnTo>
                  <a:pt x="629777" y="1305611"/>
                </a:lnTo>
                <a:lnTo>
                  <a:pt x="623758" y="1313544"/>
                </a:lnTo>
                <a:lnTo>
                  <a:pt x="617421" y="1321477"/>
                </a:lnTo>
                <a:lnTo>
                  <a:pt x="610767" y="1329410"/>
                </a:lnTo>
                <a:lnTo>
                  <a:pt x="604114" y="1336708"/>
                </a:lnTo>
                <a:lnTo>
                  <a:pt x="596827" y="1343689"/>
                </a:lnTo>
                <a:lnTo>
                  <a:pt x="589540" y="1350353"/>
                </a:lnTo>
                <a:lnTo>
                  <a:pt x="581619" y="1356699"/>
                </a:lnTo>
                <a:lnTo>
                  <a:pt x="574015" y="1362729"/>
                </a:lnTo>
                <a:lnTo>
                  <a:pt x="566094" y="1368123"/>
                </a:lnTo>
                <a:lnTo>
                  <a:pt x="557856" y="1373200"/>
                </a:lnTo>
                <a:lnTo>
                  <a:pt x="549302" y="1377643"/>
                </a:lnTo>
                <a:lnTo>
                  <a:pt x="541064" y="1382085"/>
                </a:lnTo>
                <a:lnTo>
                  <a:pt x="532510" y="1385258"/>
                </a:lnTo>
                <a:lnTo>
                  <a:pt x="523321" y="1388432"/>
                </a:lnTo>
                <a:lnTo>
                  <a:pt x="514450" y="1390653"/>
                </a:lnTo>
                <a:lnTo>
                  <a:pt x="505262" y="1392239"/>
                </a:lnTo>
                <a:lnTo>
                  <a:pt x="496074" y="1393191"/>
                </a:lnTo>
                <a:lnTo>
                  <a:pt x="486569" y="1393826"/>
                </a:lnTo>
                <a:lnTo>
                  <a:pt x="477064" y="1393191"/>
                </a:lnTo>
                <a:lnTo>
                  <a:pt x="467876" y="1392239"/>
                </a:lnTo>
                <a:lnTo>
                  <a:pt x="458687" y="1390653"/>
                </a:lnTo>
                <a:lnTo>
                  <a:pt x="449816" y="1388432"/>
                </a:lnTo>
                <a:lnTo>
                  <a:pt x="440945" y="1385258"/>
                </a:lnTo>
                <a:lnTo>
                  <a:pt x="432073" y="1382085"/>
                </a:lnTo>
                <a:lnTo>
                  <a:pt x="423836" y="1377643"/>
                </a:lnTo>
                <a:lnTo>
                  <a:pt x="415281" y="1373200"/>
                </a:lnTo>
                <a:lnTo>
                  <a:pt x="407044" y="1368123"/>
                </a:lnTo>
                <a:lnTo>
                  <a:pt x="399123" y="1362729"/>
                </a:lnTo>
                <a:lnTo>
                  <a:pt x="391202" y="1356699"/>
                </a:lnTo>
                <a:lnTo>
                  <a:pt x="383915" y="1350353"/>
                </a:lnTo>
                <a:lnTo>
                  <a:pt x="376628" y="1343689"/>
                </a:lnTo>
                <a:lnTo>
                  <a:pt x="369024" y="1336708"/>
                </a:lnTo>
                <a:lnTo>
                  <a:pt x="362370" y="1329410"/>
                </a:lnTo>
                <a:lnTo>
                  <a:pt x="355717" y="1321477"/>
                </a:lnTo>
                <a:lnTo>
                  <a:pt x="349380" y="1313544"/>
                </a:lnTo>
                <a:lnTo>
                  <a:pt x="343360" y="1305611"/>
                </a:lnTo>
                <a:lnTo>
                  <a:pt x="337340" y="1297360"/>
                </a:lnTo>
                <a:lnTo>
                  <a:pt x="332271" y="1288793"/>
                </a:lnTo>
                <a:lnTo>
                  <a:pt x="326885" y="1280225"/>
                </a:lnTo>
                <a:lnTo>
                  <a:pt x="322132" y="1271657"/>
                </a:lnTo>
                <a:lnTo>
                  <a:pt x="317380" y="1262772"/>
                </a:lnTo>
                <a:lnTo>
                  <a:pt x="313261" y="1254205"/>
                </a:lnTo>
                <a:lnTo>
                  <a:pt x="309459" y="1245002"/>
                </a:lnTo>
                <a:lnTo>
                  <a:pt x="306291" y="1236435"/>
                </a:lnTo>
                <a:lnTo>
                  <a:pt x="302805" y="1227867"/>
                </a:lnTo>
                <a:lnTo>
                  <a:pt x="300271" y="1218982"/>
                </a:lnTo>
                <a:lnTo>
                  <a:pt x="297736" y="1210414"/>
                </a:lnTo>
                <a:lnTo>
                  <a:pt x="295835" y="1202164"/>
                </a:lnTo>
                <a:lnTo>
                  <a:pt x="294251" y="1193596"/>
                </a:lnTo>
                <a:lnTo>
                  <a:pt x="293300" y="1185663"/>
                </a:lnTo>
                <a:lnTo>
                  <a:pt x="292033" y="1178682"/>
                </a:lnTo>
                <a:lnTo>
                  <a:pt x="290766" y="1172653"/>
                </a:lnTo>
                <a:lnTo>
                  <a:pt x="288865" y="1167259"/>
                </a:lnTo>
                <a:lnTo>
                  <a:pt x="286964" y="1163133"/>
                </a:lnTo>
                <a:lnTo>
                  <a:pt x="284746" y="1159325"/>
                </a:lnTo>
                <a:lnTo>
                  <a:pt x="282845" y="1156470"/>
                </a:lnTo>
                <a:lnTo>
                  <a:pt x="278726" y="1151392"/>
                </a:lnTo>
                <a:lnTo>
                  <a:pt x="274924" y="1146315"/>
                </a:lnTo>
                <a:lnTo>
                  <a:pt x="271439" y="1140921"/>
                </a:lnTo>
                <a:lnTo>
                  <a:pt x="268271" y="1134574"/>
                </a:lnTo>
                <a:lnTo>
                  <a:pt x="266686" y="1131401"/>
                </a:lnTo>
                <a:lnTo>
                  <a:pt x="265419" y="1127276"/>
                </a:lnTo>
                <a:lnTo>
                  <a:pt x="264469" y="1123468"/>
                </a:lnTo>
                <a:lnTo>
                  <a:pt x="263518" y="1119026"/>
                </a:lnTo>
                <a:lnTo>
                  <a:pt x="262568" y="1114266"/>
                </a:lnTo>
                <a:lnTo>
                  <a:pt x="261934" y="1108871"/>
                </a:lnTo>
                <a:lnTo>
                  <a:pt x="260983" y="1097765"/>
                </a:lnTo>
                <a:lnTo>
                  <a:pt x="260350" y="1084120"/>
                </a:lnTo>
                <a:lnTo>
                  <a:pt x="260983" y="1077139"/>
                </a:lnTo>
                <a:lnTo>
                  <a:pt x="261617" y="1071110"/>
                </a:lnTo>
                <a:lnTo>
                  <a:pt x="262884" y="1066033"/>
                </a:lnTo>
                <a:lnTo>
                  <a:pt x="264469" y="1061273"/>
                </a:lnTo>
                <a:lnTo>
                  <a:pt x="266053" y="1057148"/>
                </a:lnTo>
                <a:lnTo>
                  <a:pt x="268271" y="1053975"/>
                </a:lnTo>
                <a:lnTo>
                  <a:pt x="270488" y="1050802"/>
                </a:lnTo>
                <a:lnTo>
                  <a:pt x="272706" y="1048580"/>
                </a:lnTo>
                <a:lnTo>
                  <a:pt x="275241" y="1046676"/>
                </a:lnTo>
                <a:lnTo>
                  <a:pt x="277459" y="1044772"/>
                </a:lnTo>
                <a:lnTo>
                  <a:pt x="279360" y="1043820"/>
                </a:lnTo>
                <a:lnTo>
                  <a:pt x="281578" y="1042868"/>
                </a:lnTo>
                <a:lnTo>
                  <a:pt x="284112" y="1041916"/>
                </a:lnTo>
                <a:lnTo>
                  <a:pt x="285063" y="1041599"/>
                </a:lnTo>
                <a:lnTo>
                  <a:pt x="283795" y="1034301"/>
                </a:lnTo>
                <a:lnTo>
                  <a:pt x="283162" y="1026368"/>
                </a:lnTo>
                <a:lnTo>
                  <a:pt x="282528" y="1019069"/>
                </a:lnTo>
                <a:lnTo>
                  <a:pt x="281894" y="1012088"/>
                </a:lnTo>
                <a:lnTo>
                  <a:pt x="281894" y="1005107"/>
                </a:lnTo>
                <a:lnTo>
                  <a:pt x="281894" y="998444"/>
                </a:lnTo>
                <a:lnTo>
                  <a:pt x="282211" y="991780"/>
                </a:lnTo>
                <a:lnTo>
                  <a:pt x="282528" y="985433"/>
                </a:lnTo>
                <a:lnTo>
                  <a:pt x="283162" y="979087"/>
                </a:lnTo>
                <a:lnTo>
                  <a:pt x="284112" y="973058"/>
                </a:lnTo>
                <a:lnTo>
                  <a:pt x="285063" y="967029"/>
                </a:lnTo>
                <a:lnTo>
                  <a:pt x="286964" y="961000"/>
                </a:lnTo>
                <a:lnTo>
                  <a:pt x="288231" y="955605"/>
                </a:lnTo>
                <a:lnTo>
                  <a:pt x="289815" y="950211"/>
                </a:lnTo>
                <a:lnTo>
                  <a:pt x="291716" y="944816"/>
                </a:lnTo>
                <a:lnTo>
                  <a:pt x="293934" y="939422"/>
                </a:lnTo>
                <a:lnTo>
                  <a:pt x="296152" y="934345"/>
                </a:lnTo>
                <a:lnTo>
                  <a:pt x="298687" y="929585"/>
                </a:lnTo>
                <a:lnTo>
                  <a:pt x="301221" y="924825"/>
                </a:lnTo>
                <a:lnTo>
                  <a:pt x="304073" y="920383"/>
                </a:lnTo>
                <a:lnTo>
                  <a:pt x="309776" y="911498"/>
                </a:lnTo>
                <a:lnTo>
                  <a:pt x="316429" y="903247"/>
                </a:lnTo>
                <a:lnTo>
                  <a:pt x="323400" y="895631"/>
                </a:lnTo>
                <a:lnTo>
                  <a:pt x="330687" y="888333"/>
                </a:lnTo>
                <a:lnTo>
                  <a:pt x="338924" y="881669"/>
                </a:lnTo>
                <a:lnTo>
                  <a:pt x="346845" y="875323"/>
                </a:lnTo>
                <a:lnTo>
                  <a:pt x="355400" y="869611"/>
                </a:lnTo>
                <a:lnTo>
                  <a:pt x="364271" y="864217"/>
                </a:lnTo>
                <a:lnTo>
                  <a:pt x="373142" y="859774"/>
                </a:lnTo>
                <a:lnTo>
                  <a:pt x="382014" y="855332"/>
                </a:lnTo>
                <a:lnTo>
                  <a:pt x="391519" y="851206"/>
                </a:lnTo>
                <a:lnTo>
                  <a:pt x="400707" y="847716"/>
                </a:lnTo>
                <a:lnTo>
                  <a:pt x="410212" y="844225"/>
                </a:lnTo>
                <a:lnTo>
                  <a:pt x="419400" y="841687"/>
                </a:lnTo>
                <a:lnTo>
                  <a:pt x="428588" y="839148"/>
                </a:lnTo>
                <a:lnTo>
                  <a:pt x="437776" y="836927"/>
                </a:lnTo>
                <a:lnTo>
                  <a:pt x="446331" y="835340"/>
                </a:lnTo>
                <a:lnTo>
                  <a:pt x="455202" y="833754"/>
                </a:lnTo>
                <a:lnTo>
                  <a:pt x="463440" y="832484"/>
                </a:lnTo>
                <a:lnTo>
                  <a:pt x="471678" y="831533"/>
                </a:lnTo>
                <a:lnTo>
                  <a:pt x="479598" y="830898"/>
                </a:lnTo>
                <a:lnTo>
                  <a:pt x="486569" y="830263"/>
                </a:lnTo>
                <a:close/>
                <a:moveTo>
                  <a:pt x="977804" y="422275"/>
                </a:moveTo>
                <a:lnTo>
                  <a:pt x="977804" y="1118375"/>
                </a:lnTo>
                <a:lnTo>
                  <a:pt x="1390015" y="817113"/>
                </a:lnTo>
                <a:lnTo>
                  <a:pt x="1449070" y="773953"/>
                </a:lnTo>
                <a:lnTo>
                  <a:pt x="1478598" y="752373"/>
                </a:lnTo>
                <a:lnTo>
                  <a:pt x="1493520" y="741583"/>
                </a:lnTo>
                <a:lnTo>
                  <a:pt x="1495108" y="740313"/>
                </a:lnTo>
                <a:lnTo>
                  <a:pt x="1495743" y="739996"/>
                </a:lnTo>
                <a:lnTo>
                  <a:pt x="1499235" y="741583"/>
                </a:lnTo>
                <a:lnTo>
                  <a:pt x="1491298" y="737457"/>
                </a:lnTo>
                <a:lnTo>
                  <a:pt x="1551940" y="766971"/>
                </a:lnTo>
                <a:lnTo>
                  <a:pt x="1551940" y="767288"/>
                </a:lnTo>
                <a:lnTo>
                  <a:pt x="1551940" y="768240"/>
                </a:lnTo>
                <a:lnTo>
                  <a:pt x="1552258" y="773001"/>
                </a:lnTo>
                <a:lnTo>
                  <a:pt x="1552575" y="781887"/>
                </a:lnTo>
                <a:lnTo>
                  <a:pt x="1557973" y="928187"/>
                </a:lnTo>
                <a:lnTo>
                  <a:pt x="1560361" y="996818"/>
                </a:lnTo>
                <a:lnTo>
                  <a:pt x="1511300" y="1036404"/>
                </a:lnTo>
                <a:lnTo>
                  <a:pt x="1507808" y="1039260"/>
                </a:lnTo>
                <a:lnTo>
                  <a:pt x="1505903" y="1040847"/>
                </a:lnTo>
                <a:lnTo>
                  <a:pt x="1505903" y="1041165"/>
                </a:lnTo>
                <a:lnTo>
                  <a:pt x="1549083" y="1060841"/>
                </a:lnTo>
                <a:lnTo>
                  <a:pt x="1563053" y="1067106"/>
                </a:lnTo>
                <a:lnTo>
                  <a:pt x="1563053" y="1067188"/>
                </a:lnTo>
                <a:lnTo>
                  <a:pt x="1573848" y="1071948"/>
                </a:lnTo>
                <a:lnTo>
                  <a:pt x="1563053" y="1067106"/>
                </a:lnTo>
                <a:lnTo>
                  <a:pt x="1563053" y="1066553"/>
                </a:lnTo>
                <a:lnTo>
                  <a:pt x="1563053" y="1065284"/>
                </a:lnTo>
                <a:lnTo>
                  <a:pt x="1562735" y="1056080"/>
                </a:lnTo>
                <a:lnTo>
                  <a:pt x="1562100" y="1037991"/>
                </a:lnTo>
                <a:lnTo>
                  <a:pt x="1560513" y="1001178"/>
                </a:lnTo>
                <a:lnTo>
                  <a:pt x="1560361" y="996818"/>
                </a:lnTo>
                <a:lnTo>
                  <a:pt x="1624965" y="944689"/>
                </a:lnTo>
                <a:lnTo>
                  <a:pt x="1990090" y="650185"/>
                </a:lnTo>
                <a:lnTo>
                  <a:pt x="2001202" y="641616"/>
                </a:lnTo>
                <a:lnTo>
                  <a:pt x="1911350" y="530225"/>
                </a:lnTo>
                <a:lnTo>
                  <a:pt x="2162175" y="556883"/>
                </a:lnTo>
                <a:lnTo>
                  <a:pt x="2135188" y="807592"/>
                </a:lnTo>
                <a:lnTo>
                  <a:pt x="2045652" y="696518"/>
                </a:lnTo>
                <a:lnTo>
                  <a:pt x="2034540" y="705087"/>
                </a:lnTo>
                <a:lnTo>
                  <a:pt x="1669415" y="999591"/>
                </a:lnTo>
                <a:lnTo>
                  <a:pt x="1555750" y="1091307"/>
                </a:lnTo>
                <a:lnTo>
                  <a:pt x="1551940" y="1094480"/>
                </a:lnTo>
                <a:lnTo>
                  <a:pt x="1550353" y="1095749"/>
                </a:lnTo>
                <a:lnTo>
                  <a:pt x="1550035" y="1095749"/>
                </a:lnTo>
                <a:lnTo>
                  <a:pt x="1506855" y="1076074"/>
                </a:lnTo>
                <a:lnTo>
                  <a:pt x="1492568" y="1069647"/>
                </a:lnTo>
                <a:lnTo>
                  <a:pt x="1492568" y="1069092"/>
                </a:lnTo>
                <a:lnTo>
                  <a:pt x="1492568" y="1068140"/>
                </a:lnTo>
                <a:lnTo>
                  <a:pt x="1492250" y="1058619"/>
                </a:lnTo>
                <a:lnTo>
                  <a:pt x="1491615" y="1040847"/>
                </a:lnTo>
                <a:lnTo>
                  <a:pt x="1490028" y="1004034"/>
                </a:lnTo>
                <a:lnTo>
                  <a:pt x="1487488" y="930726"/>
                </a:lnTo>
                <a:lnTo>
                  <a:pt x="1483991" y="836157"/>
                </a:lnTo>
                <a:lnTo>
                  <a:pt x="1490980" y="831076"/>
                </a:lnTo>
                <a:lnTo>
                  <a:pt x="1520190" y="809496"/>
                </a:lnTo>
                <a:lnTo>
                  <a:pt x="1534795" y="798706"/>
                </a:lnTo>
                <a:lnTo>
                  <a:pt x="1537018" y="797437"/>
                </a:lnTo>
                <a:lnTo>
                  <a:pt x="1537335" y="797120"/>
                </a:lnTo>
                <a:lnTo>
                  <a:pt x="1535492" y="795947"/>
                </a:lnTo>
                <a:lnTo>
                  <a:pt x="1541780" y="799024"/>
                </a:lnTo>
                <a:lnTo>
                  <a:pt x="1533843" y="794898"/>
                </a:lnTo>
                <a:lnTo>
                  <a:pt x="1535492" y="795947"/>
                </a:lnTo>
                <a:lnTo>
                  <a:pt x="1481455" y="769510"/>
                </a:lnTo>
                <a:lnTo>
                  <a:pt x="1481455" y="769827"/>
                </a:lnTo>
                <a:lnTo>
                  <a:pt x="1481455" y="771097"/>
                </a:lnTo>
                <a:lnTo>
                  <a:pt x="1481773" y="775540"/>
                </a:lnTo>
                <a:lnTo>
                  <a:pt x="1482090" y="784743"/>
                </a:lnTo>
                <a:lnTo>
                  <a:pt x="1483991" y="836157"/>
                </a:lnTo>
                <a:lnTo>
                  <a:pt x="1431608" y="874237"/>
                </a:lnTo>
                <a:lnTo>
                  <a:pt x="977804" y="1205369"/>
                </a:lnTo>
                <a:lnTo>
                  <a:pt x="977804" y="1279208"/>
                </a:lnTo>
                <a:lnTo>
                  <a:pt x="2233708" y="1279208"/>
                </a:lnTo>
                <a:lnTo>
                  <a:pt x="2233708" y="422275"/>
                </a:lnTo>
                <a:lnTo>
                  <a:pt x="977804" y="422275"/>
                </a:lnTo>
                <a:close/>
                <a:moveTo>
                  <a:pt x="1604961" y="109349"/>
                </a:moveTo>
                <a:lnTo>
                  <a:pt x="1432317" y="288925"/>
                </a:lnTo>
                <a:lnTo>
                  <a:pt x="1770657" y="288925"/>
                </a:lnTo>
                <a:lnTo>
                  <a:pt x="1604961" y="109349"/>
                </a:lnTo>
                <a:close/>
                <a:moveTo>
                  <a:pt x="1605916" y="0"/>
                </a:moveTo>
                <a:lnTo>
                  <a:pt x="1610688" y="317"/>
                </a:lnTo>
                <a:lnTo>
                  <a:pt x="1615461" y="951"/>
                </a:lnTo>
                <a:lnTo>
                  <a:pt x="1619915" y="2219"/>
                </a:lnTo>
                <a:lnTo>
                  <a:pt x="1623733" y="4121"/>
                </a:lnTo>
                <a:lnTo>
                  <a:pt x="1627870" y="6022"/>
                </a:lnTo>
                <a:lnTo>
                  <a:pt x="1631688" y="8241"/>
                </a:lnTo>
                <a:lnTo>
                  <a:pt x="1635188" y="11410"/>
                </a:lnTo>
                <a:lnTo>
                  <a:pt x="1638369" y="14263"/>
                </a:lnTo>
                <a:lnTo>
                  <a:pt x="1892057" y="288925"/>
                </a:lnTo>
                <a:lnTo>
                  <a:pt x="2401839" y="288925"/>
                </a:lnTo>
                <a:lnTo>
                  <a:pt x="2408511" y="289242"/>
                </a:lnTo>
                <a:lnTo>
                  <a:pt x="2415184" y="290192"/>
                </a:lnTo>
                <a:lnTo>
                  <a:pt x="2421538" y="291776"/>
                </a:lnTo>
                <a:lnTo>
                  <a:pt x="2427893" y="294310"/>
                </a:lnTo>
                <a:lnTo>
                  <a:pt x="2433612" y="297160"/>
                </a:lnTo>
                <a:lnTo>
                  <a:pt x="2439332" y="300645"/>
                </a:lnTo>
                <a:lnTo>
                  <a:pt x="2444415" y="304129"/>
                </a:lnTo>
                <a:lnTo>
                  <a:pt x="2448864" y="308563"/>
                </a:lnTo>
                <a:lnTo>
                  <a:pt x="2453312" y="313314"/>
                </a:lnTo>
                <a:lnTo>
                  <a:pt x="2457442" y="318699"/>
                </a:lnTo>
                <a:lnTo>
                  <a:pt x="2460620" y="323767"/>
                </a:lnTo>
                <a:lnTo>
                  <a:pt x="2463162" y="329785"/>
                </a:lnTo>
                <a:lnTo>
                  <a:pt x="2465703" y="335803"/>
                </a:lnTo>
                <a:lnTo>
                  <a:pt x="2467292" y="342138"/>
                </a:lnTo>
                <a:lnTo>
                  <a:pt x="2468245" y="348790"/>
                </a:lnTo>
                <a:lnTo>
                  <a:pt x="2468563" y="355442"/>
                </a:lnTo>
                <a:lnTo>
                  <a:pt x="2468245" y="362410"/>
                </a:lnTo>
                <a:lnTo>
                  <a:pt x="2467292" y="369062"/>
                </a:lnTo>
                <a:lnTo>
                  <a:pt x="2465703" y="375397"/>
                </a:lnTo>
                <a:lnTo>
                  <a:pt x="2463162" y="381415"/>
                </a:lnTo>
                <a:lnTo>
                  <a:pt x="2460620" y="387433"/>
                </a:lnTo>
                <a:lnTo>
                  <a:pt x="2457442" y="392818"/>
                </a:lnTo>
                <a:lnTo>
                  <a:pt x="2453312" y="397886"/>
                </a:lnTo>
                <a:lnTo>
                  <a:pt x="2448864" y="402954"/>
                </a:lnTo>
                <a:lnTo>
                  <a:pt x="2444415" y="407071"/>
                </a:lnTo>
                <a:lnTo>
                  <a:pt x="2439332" y="410872"/>
                </a:lnTo>
                <a:lnTo>
                  <a:pt x="2433612" y="414040"/>
                </a:lnTo>
                <a:lnTo>
                  <a:pt x="2427893" y="417207"/>
                </a:lnTo>
                <a:lnTo>
                  <a:pt x="2421538" y="419108"/>
                </a:lnTo>
                <a:lnTo>
                  <a:pt x="2415184" y="420691"/>
                </a:lnTo>
                <a:lnTo>
                  <a:pt x="2408511" y="421958"/>
                </a:lnTo>
                <a:lnTo>
                  <a:pt x="2401839" y="422275"/>
                </a:lnTo>
                <a:lnTo>
                  <a:pt x="2344738" y="422275"/>
                </a:lnTo>
                <a:lnTo>
                  <a:pt x="2344738" y="1390650"/>
                </a:lnTo>
                <a:lnTo>
                  <a:pt x="866775" y="1390650"/>
                </a:lnTo>
                <a:lnTo>
                  <a:pt x="866775" y="422275"/>
                </a:lnTo>
                <a:lnTo>
                  <a:pt x="809674" y="422275"/>
                </a:lnTo>
                <a:lnTo>
                  <a:pt x="803001" y="421958"/>
                </a:lnTo>
                <a:lnTo>
                  <a:pt x="796329" y="420691"/>
                </a:lnTo>
                <a:lnTo>
                  <a:pt x="789974" y="419108"/>
                </a:lnTo>
                <a:lnTo>
                  <a:pt x="783620" y="417207"/>
                </a:lnTo>
                <a:lnTo>
                  <a:pt x="777900" y="414040"/>
                </a:lnTo>
                <a:lnTo>
                  <a:pt x="772181" y="410872"/>
                </a:lnTo>
                <a:lnTo>
                  <a:pt x="767098" y="407071"/>
                </a:lnTo>
                <a:lnTo>
                  <a:pt x="762649" y="402954"/>
                </a:lnTo>
                <a:lnTo>
                  <a:pt x="758201" y="397886"/>
                </a:lnTo>
                <a:lnTo>
                  <a:pt x="754070" y="392818"/>
                </a:lnTo>
                <a:lnTo>
                  <a:pt x="750893" y="387433"/>
                </a:lnTo>
                <a:lnTo>
                  <a:pt x="748033" y="381415"/>
                </a:lnTo>
                <a:lnTo>
                  <a:pt x="745809" y="375397"/>
                </a:lnTo>
                <a:lnTo>
                  <a:pt x="744221" y="369062"/>
                </a:lnTo>
                <a:lnTo>
                  <a:pt x="743267" y="362410"/>
                </a:lnTo>
                <a:lnTo>
                  <a:pt x="742950" y="355442"/>
                </a:lnTo>
                <a:lnTo>
                  <a:pt x="743267" y="348790"/>
                </a:lnTo>
                <a:lnTo>
                  <a:pt x="744221" y="342138"/>
                </a:lnTo>
                <a:lnTo>
                  <a:pt x="745809" y="335803"/>
                </a:lnTo>
                <a:lnTo>
                  <a:pt x="748033" y="329785"/>
                </a:lnTo>
                <a:lnTo>
                  <a:pt x="750893" y="323767"/>
                </a:lnTo>
                <a:lnTo>
                  <a:pt x="754070" y="318699"/>
                </a:lnTo>
                <a:lnTo>
                  <a:pt x="758201" y="313314"/>
                </a:lnTo>
                <a:lnTo>
                  <a:pt x="762649" y="308563"/>
                </a:lnTo>
                <a:lnTo>
                  <a:pt x="767098" y="304129"/>
                </a:lnTo>
                <a:lnTo>
                  <a:pt x="772181" y="300645"/>
                </a:lnTo>
                <a:lnTo>
                  <a:pt x="777900" y="297160"/>
                </a:lnTo>
                <a:lnTo>
                  <a:pt x="783620" y="294310"/>
                </a:lnTo>
                <a:lnTo>
                  <a:pt x="789974" y="291776"/>
                </a:lnTo>
                <a:lnTo>
                  <a:pt x="796329" y="290192"/>
                </a:lnTo>
                <a:lnTo>
                  <a:pt x="803001" y="289242"/>
                </a:lnTo>
                <a:lnTo>
                  <a:pt x="809674" y="288925"/>
                </a:lnTo>
                <a:lnTo>
                  <a:pt x="1310879" y="288925"/>
                </a:lnTo>
                <a:lnTo>
                  <a:pt x="1311607" y="287475"/>
                </a:lnTo>
                <a:lnTo>
                  <a:pt x="1314152" y="283672"/>
                </a:lnTo>
                <a:lnTo>
                  <a:pt x="1317334" y="280502"/>
                </a:lnTo>
                <a:lnTo>
                  <a:pt x="1573462" y="13629"/>
                </a:lnTo>
                <a:lnTo>
                  <a:pt x="1576962" y="10777"/>
                </a:lnTo>
                <a:lnTo>
                  <a:pt x="1580780" y="7924"/>
                </a:lnTo>
                <a:lnTo>
                  <a:pt x="1584280" y="5705"/>
                </a:lnTo>
                <a:lnTo>
                  <a:pt x="1588735" y="3804"/>
                </a:lnTo>
                <a:lnTo>
                  <a:pt x="1592553" y="2219"/>
                </a:lnTo>
                <a:lnTo>
                  <a:pt x="1597007" y="951"/>
                </a:lnTo>
                <a:lnTo>
                  <a:pt x="1601780" y="317"/>
                </a:lnTo>
                <a:lnTo>
                  <a:pt x="160591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矩形 36"/>
          <p:cNvSpPr/>
          <p:nvPr>
            <p:custDataLst>
              <p:tags r:id="rId1"/>
            </p:custDataLst>
          </p:nvPr>
        </p:nvSpPr>
        <p:spPr>
          <a:xfrm>
            <a:off x="8662904" y="3092816"/>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2000" spc="51" dirty="0">
                <a:solidFill>
                  <a:schemeClr val="tx1"/>
                </a:solidFill>
                <a:latin typeface="+mj-ea"/>
                <a:ea typeface="+mj-ea"/>
              </a:rPr>
              <a:t>请输入您的小标题</a:t>
            </a:r>
            <a:endParaRPr lang="zh-CN" altLang="en-US" sz="2000" spc="51" dirty="0">
              <a:solidFill>
                <a:schemeClr val="tx1"/>
              </a:solidFill>
              <a:latin typeface="+mj-ea"/>
              <a:ea typeface="+mj-ea"/>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右弧形箭头 5"/>
          <p:cNvSpPr/>
          <p:nvPr/>
        </p:nvSpPr>
        <p:spPr>
          <a:xfrm rot="16200000">
            <a:off x="1655360" y="2640160"/>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13" name="矩形 12"/>
          <p:cNvSpPr/>
          <p:nvPr/>
        </p:nvSpPr>
        <p:spPr>
          <a:xfrm>
            <a:off x="914375" y="5448732"/>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14" name="矩形 13"/>
          <p:cNvSpPr/>
          <p:nvPr/>
        </p:nvSpPr>
        <p:spPr>
          <a:xfrm>
            <a:off x="5618987" y="1745505"/>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Freeform 143"/>
          <p:cNvSpPr>
            <a:spLocks noEditPoints="1"/>
          </p:cNvSpPr>
          <p:nvPr/>
        </p:nvSpPr>
        <p:spPr bwMode="auto">
          <a:xfrm flipH="1">
            <a:off x="4463933" y="1990087"/>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6" name="矩形 15"/>
          <p:cNvSpPr/>
          <p:nvPr/>
        </p:nvSpPr>
        <p:spPr>
          <a:xfrm>
            <a:off x="5618987" y="4042411"/>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Freeform 143"/>
          <p:cNvSpPr>
            <a:spLocks noEditPoints="1"/>
          </p:cNvSpPr>
          <p:nvPr/>
        </p:nvSpPr>
        <p:spPr bwMode="auto">
          <a:xfrm flipH="1">
            <a:off x="4463933" y="4286993"/>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8" name="右弧形箭头 5"/>
          <p:cNvSpPr/>
          <p:nvPr/>
        </p:nvSpPr>
        <p:spPr>
          <a:xfrm rot="17570827">
            <a:off x="2272023" y="3802350"/>
            <a:ext cx="2053273" cy="1840329"/>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19" name="Rectangle 41"/>
          <p:cNvSpPr>
            <a:spLocks noChangeArrowheads="1"/>
          </p:cNvSpPr>
          <p:nvPr/>
        </p:nvSpPr>
        <p:spPr bwMode="auto">
          <a:xfrm>
            <a:off x="791995" y="588888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solidFill>
                  <a:schemeClr val="accent1"/>
                </a:solidFill>
                <a:latin typeface="+mn-lt"/>
              </a:rPr>
              <a:t>请输入文本</a:t>
            </a:r>
            <a:endParaRPr lang="zh-CN" altLang="en-US" dirty="0">
              <a:solidFill>
                <a:schemeClr val="accent1"/>
              </a:solidFill>
              <a:latin typeface="+mn-lt"/>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
        <p:nvSpPr>
          <p:cNvPr id="5" name="文本框 4"/>
          <p:cNvSpPr txBox="1"/>
          <p:nvPr/>
        </p:nvSpPr>
        <p:spPr>
          <a:xfrm>
            <a:off x="5153025" y="3399385"/>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03</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12" name="直接连接符 11"/>
          <p:cNvCxnSpPr/>
          <p:nvPr/>
        </p:nvCxnSpPr>
        <p:spPr>
          <a:xfrm>
            <a:off x="1179131" y="3474720"/>
            <a:ext cx="9864010" cy="0"/>
          </a:xfrm>
          <a:prstGeom prst="line">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KSO_Shape"/>
          <p:cNvSpPr/>
          <p:nvPr/>
        </p:nvSpPr>
        <p:spPr bwMode="auto">
          <a:xfrm>
            <a:off x="3129345" y="2096086"/>
            <a:ext cx="864071" cy="1091459"/>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4" name="椭圆 13"/>
          <p:cNvSpPr/>
          <p:nvPr/>
        </p:nvSpPr>
        <p:spPr>
          <a:xfrm>
            <a:off x="2763585" y="3291840"/>
            <a:ext cx="365760" cy="365760"/>
          </a:xfrm>
          <a:prstGeom prst="ellipse">
            <a:avLst/>
          </a:prstGeom>
          <a:solidFill>
            <a:srgbClr val="FE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2130648" y="3784209"/>
            <a:ext cx="1674055" cy="461665"/>
          </a:xfrm>
          <a:prstGeom prst="rect">
            <a:avLst/>
          </a:prstGeom>
          <a:noFill/>
          <a:ln>
            <a:solidFill>
              <a:schemeClr val="accent1"/>
            </a:solidFill>
          </a:ln>
        </p:spPr>
        <p:txBody>
          <a:bodyPr wrap="square" rtlCol="0">
            <a:spAutoFit/>
          </a:bodyPr>
          <a:lstStyle/>
          <a:p>
            <a:pPr algn="dist"/>
            <a:r>
              <a:rPr lang="en-US" altLang="zh-CN" dirty="0"/>
              <a:t>2016</a:t>
            </a:r>
            <a:endParaRPr lang="zh-CN" altLang="en-US" dirty="0"/>
          </a:p>
        </p:txBody>
      </p:sp>
      <p:sp>
        <p:nvSpPr>
          <p:cNvPr id="16" name="矩形 15"/>
          <p:cNvSpPr/>
          <p:nvPr/>
        </p:nvSpPr>
        <p:spPr>
          <a:xfrm>
            <a:off x="1780885" y="445129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6278881" y="2096086"/>
            <a:ext cx="864071" cy="1091459"/>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8" name="椭圆 17"/>
          <p:cNvSpPr/>
          <p:nvPr/>
        </p:nvSpPr>
        <p:spPr>
          <a:xfrm>
            <a:off x="5913121" y="3291840"/>
            <a:ext cx="365760" cy="365760"/>
          </a:xfrm>
          <a:prstGeom prst="ellipse">
            <a:avLst/>
          </a:prstGeom>
          <a:solidFill>
            <a:srgbClr val="FE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5280184" y="3784209"/>
            <a:ext cx="1674055" cy="461665"/>
          </a:xfrm>
          <a:prstGeom prst="rect">
            <a:avLst/>
          </a:prstGeom>
          <a:noFill/>
          <a:ln>
            <a:solidFill>
              <a:schemeClr val="accent1"/>
            </a:solidFill>
          </a:ln>
        </p:spPr>
        <p:txBody>
          <a:bodyPr wrap="square" rtlCol="0">
            <a:spAutoFit/>
          </a:bodyPr>
          <a:lstStyle/>
          <a:p>
            <a:pPr algn="dist"/>
            <a:r>
              <a:rPr lang="en-US" altLang="zh-CN" dirty="0"/>
              <a:t>2017</a:t>
            </a:r>
            <a:endParaRPr lang="zh-CN" altLang="en-US" dirty="0"/>
          </a:p>
        </p:txBody>
      </p:sp>
      <p:sp>
        <p:nvSpPr>
          <p:cNvPr id="20" name="矩形 19"/>
          <p:cNvSpPr/>
          <p:nvPr/>
        </p:nvSpPr>
        <p:spPr>
          <a:xfrm>
            <a:off x="4930421" y="445129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KSO_Shape"/>
          <p:cNvSpPr/>
          <p:nvPr/>
        </p:nvSpPr>
        <p:spPr bwMode="auto">
          <a:xfrm>
            <a:off x="9428417" y="2096086"/>
            <a:ext cx="864071" cy="1091459"/>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2" name="椭圆 21"/>
          <p:cNvSpPr/>
          <p:nvPr/>
        </p:nvSpPr>
        <p:spPr>
          <a:xfrm>
            <a:off x="9062657" y="3291840"/>
            <a:ext cx="365760" cy="365760"/>
          </a:xfrm>
          <a:prstGeom prst="ellipse">
            <a:avLst/>
          </a:prstGeom>
          <a:solidFill>
            <a:srgbClr val="FE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8429720" y="3784209"/>
            <a:ext cx="1674055" cy="461665"/>
          </a:xfrm>
          <a:prstGeom prst="rect">
            <a:avLst/>
          </a:prstGeom>
          <a:noFill/>
          <a:ln>
            <a:solidFill>
              <a:schemeClr val="accent1"/>
            </a:solidFill>
          </a:ln>
        </p:spPr>
        <p:txBody>
          <a:bodyPr wrap="square" rtlCol="0">
            <a:spAutoFit/>
          </a:bodyPr>
          <a:lstStyle/>
          <a:p>
            <a:pPr algn="dist"/>
            <a:r>
              <a:rPr lang="en-US" altLang="zh-CN" dirty="0"/>
              <a:t>2018</a:t>
            </a:r>
            <a:endParaRPr lang="zh-CN" altLang="en-US" dirty="0"/>
          </a:p>
        </p:txBody>
      </p:sp>
      <p:sp>
        <p:nvSpPr>
          <p:cNvPr id="24" name="矩形 23"/>
          <p:cNvSpPr/>
          <p:nvPr/>
        </p:nvSpPr>
        <p:spPr>
          <a:xfrm>
            <a:off x="8079957" y="445129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KSO_Shape"/>
          <p:cNvSpPr/>
          <p:nvPr/>
        </p:nvSpPr>
        <p:spPr bwMode="auto">
          <a:xfrm>
            <a:off x="966989" y="2243216"/>
            <a:ext cx="2062645" cy="2153812"/>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矩形 14"/>
          <p:cNvSpPr/>
          <p:nvPr/>
        </p:nvSpPr>
        <p:spPr>
          <a:xfrm>
            <a:off x="5767527" y="1716422"/>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KSO_Shape"/>
          <p:cNvSpPr/>
          <p:nvPr/>
        </p:nvSpPr>
        <p:spPr bwMode="auto">
          <a:xfrm>
            <a:off x="2754890" y="2243216"/>
            <a:ext cx="549487" cy="57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7" name="KSO_Shape"/>
          <p:cNvSpPr/>
          <p:nvPr/>
        </p:nvSpPr>
        <p:spPr bwMode="auto">
          <a:xfrm>
            <a:off x="3029634" y="3085514"/>
            <a:ext cx="964517" cy="1007148"/>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8" name="矩形 17"/>
          <p:cNvSpPr/>
          <p:nvPr/>
        </p:nvSpPr>
        <p:spPr>
          <a:xfrm>
            <a:off x="850159" y="4894626"/>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9" name="矩形 18"/>
          <p:cNvSpPr/>
          <p:nvPr/>
        </p:nvSpPr>
        <p:spPr>
          <a:xfrm>
            <a:off x="5767527" y="4397028"/>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0" name="直接连接符 19"/>
          <p:cNvCxnSpPr/>
          <p:nvPr/>
        </p:nvCxnSpPr>
        <p:spPr>
          <a:xfrm>
            <a:off x="5767527" y="4097653"/>
            <a:ext cx="540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任意多边形 30"/>
          <p:cNvSpPr/>
          <p:nvPr/>
        </p:nvSpPr>
        <p:spPr>
          <a:xfrm>
            <a:off x="780690" y="3125767"/>
            <a:ext cx="3124560" cy="2331604"/>
          </a:xfrm>
          <a:prstGeom prst="round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46" name="椭圆 45"/>
          <p:cNvSpPr/>
          <p:nvPr/>
        </p:nvSpPr>
        <p:spPr>
          <a:xfrm>
            <a:off x="1689867" y="2182211"/>
            <a:ext cx="1306207" cy="1306207"/>
          </a:xfrm>
          <a:prstGeom prst="ellipse">
            <a:avLst/>
          </a:prstGeom>
          <a:solidFill>
            <a:srgbClr val="FEFFFF"/>
          </a:solidFill>
          <a:ln w="3175">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7" name="Freeform 143"/>
          <p:cNvSpPr>
            <a:spLocks noEditPoints="1"/>
          </p:cNvSpPr>
          <p:nvPr/>
        </p:nvSpPr>
        <p:spPr bwMode="auto">
          <a:xfrm flipH="1">
            <a:off x="1963735" y="2538427"/>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p>
        </p:txBody>
      </p:sp>
      <p:sp>
        <p:nvSpPr>
          <p:cNvPr id="48" name="任意多边形 30"/>
          <p:cNvSpPr/>
          <p:nvPr/>
        </p:nvSpPr>
        <p:spPr>
          <a:xfrm>
            <a:off x="4495440" y="3590002"/>
            <a:ext cx="3124560" cy="2331604"/>
          </a:xfrm>
          <a:prstGeom prst="round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49" name="椭圆 48"/>
          <p:cNvSpPr/>
          <p:nvPr/>
        </p:nvSpPr>
        <p:spPr>
          <a:xfrm>
            <a:off x="5404617" y="2646446"/>
            <a:ext cx="1306207" cy="1306207"/>
          </a:xfrm>
          <a:prstGeom prst="ellipse">
            <a:avLst/>
          </a:prstGeom>
          <a:solidFill>
            <a:srgbClr val="FEFFFF"/>
          </a:solidFill>
          <a:ln w="3175">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0" name="任意多边形 30"/>
          <p:cNvSpPr/>
          <p:nvPr/>
        </p:nvSpPr>
        <p:spPr>
          <a:xfrm>
            <a:off x="8210190" y="3125767"/>
            <a:ext cx="3124560" cy="2331604"/>
          </a:xfrm>
          <a:prstGeom prst="round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51" name="椭圆 50"/>
          <p:cNvSpPr/>
          <p:nvPr/>
        </p:nvSpPr>
        <p:spPr>
          <a:xfrm>
            <a:off x="9119367" y="2182211"/>
            <a:ext cx="1306207" cy="1306207"/>
          </a:xfrm>
          <a:prstGeom prst="ellipse">
            <a:avLst/>
          </a:prstGeom>
          <a:solidFill>
            <a:srgbClr val="FEFFFF"/>
          </a:solidFill>
          <a:ln w="3175">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2" name="KSO_Shape"/>
          <p:cNvSpPr/>
          <p:nvPr/>
        </p:nvSpPr>
        <p:spPr bwMode="auto">
          <a:xfrm>
            <a:off x="5773400" y="3002662"/>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p>
        </p:txBody>
      </p:sp>
      <p:sp>
        <p:nvSpPr>
          <p:cNvPr id="53" name="KSO_Shape"/>
          <p:cNvSpPr/>
          <p:nvPr/>
        </p:nvSpPr>
        <p:spPr bwMode="auto">
          <a:xfrm>
            <a:off x="9479773" y="2538427"/>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2205028" y="813677"/>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952500"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2205028" y="1915129"/>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952500"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2205028" y="3016581"/>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952500"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2205028" y="4118033"/>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952500"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2205028" y="5219485"/>
            <a:ext cx="5072072" cy="824838"/>
          </a:xfrm>
          <a:prstGeom prst="roundRect">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952500"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 name="文本框 1"/>
          <p:cNvSpPr txBox="1"/>
          <p:nvPr/>
        </p:nvSpPr>
        <p:spPr>
          <a:xfrm>
            <a:off x="8299939" y="2828836"/>
            <a:ext cx="3348110" cy="1200329"/>
          </a:xfrm>
          <a:prstGeom prst="rect">
            <a:avLst/>
          </a:prstGeom>
          <a:noFill/>
        </p:spPr>
        <p:txBody>
          <a:bodyPr wrap="square" rtlCol="0">
            <a:spAutoFit/>
          </a:bodyPr>
          <a:lstStyle/>
          <a:p>
            <a:pPr algn="dist"/>
            <a:r>
              <a:rPr lang="zh-CN" altLang="en-US" sz="7200" dirty="0">
                <a:solidFill>
                  <a:schemeClr val="accent1"/>
                </a:solidFill>
                <a:latin typeface="微软雅黑" panose="020B0503020204020204" pitchFamily="34" charset="-122"/>
                <a:ea typeface="微软雅黑" panose="020B0503020204020204" pitchFamily="34" charset="-122"/>
              </a:rPr>
              <a:t>目录</a:t>
            </a:r>
            <a:endParaRPr lang="zh-CN" altLang="en-US" sz="72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圆角矩形 40"/>
          <p:cNvSpPr/>
          <p:nvPr/>
        </p:nvSpPr>
        <p:spPr>
          <a:xfrm>
            <a:off x="5021046" y="4410649"/>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椭圆 15"/>
          <p:cNvSpPr/>
          <p:nvPr/>
        </p:nvSpPr>
        <p:spPr>
          <a:xfrm>
            <a:off x="5369068" y="2938504"/>
            <a:ext cx="481461" cy="48138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A</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17" name="椭圆 5"/>
          <p:cNvSpPr/>
          <p:nvPr/>
        </p:nvSpPr>
        <p:spPr>
          <a:xfrm>
            <a:off x="5021046" y="2601268"/>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18" name="圆角矩形 38"/>
          <p:cNvSpPr/>
          <p:nvPr/>
        </p:nvSpPr>
        <p:spPr>
          <a:xfrm>
            <a:off x="6339800" y="2537604"/>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19" name="直接连接符 18"/>
          <p:cNvCxnSpPr/>
          <p:nvPr/>
        </p:nvCxnSpPr>
        <p:spPr>
          <a:xfrm>
            <a:off x="5074587" y="3864893"/>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椭圆 23"/>
          <p:cNvSpPr/>
          <p:nvPr/>
        </p:nvSpPr>
        <p:spPr>
          <a:xfrm>
            <a:off x="10441521" y="4811549"/>
            <a:ext cx="481461" cy="48138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B</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9" name="椭圆 5"/>
          <p:cNvSpPr/>
          <p:nvPr/>
        </p:nvSpPr>
        <p:spPr>
          <a:xfrm>
            <a:off x="10093499" y="4474313"/>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cxnSp>
        <p:nvCxnSpPr>
          <p:cNvPr id="30" name="直接连接符 29"/>
          <p:cNvCxnSpPr/>
          <p:nvPr/>
        </p:nvCxnSpPr>
        <p:spPr>
          <a:xfrm>
            <a:off x="5074587" y="5737938"/>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KSO_Shape"/>
          <p:cNvSpPr/>
          <p:nvPr/>
        </p:nvSpPr>
        <p:spPr bwMode="auto">
          <a:xfrm>
            <a:off x="1233355" y="2537604"/>
            <a:ext cx="2641135" cy="3287722"/>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
        <p:nvSpPr>
          <p:cNvPr id="5" name="文本框 4"/>
          <p:cNvSpPr txBox="1"/>
          <p:nvPr/>
        </p:nvSpPr>
        <p:spPr>
          <a:xfrm>
            <a:off x="5153025" y="3399385"/>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04</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KSO_Shape"/>
          <p:cNvSpPr/>
          <p:nvPr/>
        </p:nvSpPr>
        <p:spPr bwMode="auto">
          <a:xfrm>
            <a:off x="5079430" y="2999644"/>
            <a:ext cx="2033140" cy="2022973"/>
          </a:xfrm>
          <a:custGeom>
            <a:avLst/>
            <a:gdLst>
              <a:gd name="T0" fmla="*/ 720725 w 2538413"/>
              <a:gd name="T1" fmla="*/ 1555944 h 2525713"/>
              <a:gd name="T2" fmla="*/ 1387668 w 2538413"/>
              <a:gd name="T3" fmla="*/ 1555944 h 2525713"/>
              <a:gd name="T4" fmla="*/ 1387668 w 2538413"/>
              <a:gd name="T5" fmla="*/ 889000 h 2525713"/>
              <a:gd name="T6" fmla="*/ 1780256 w 2538413"/>
              <a:gd name="T7" fmla="*/ 438896 h 2525713"/>
              <a:gd name="T8" fmla="*/ 731477 w 2538413"/>
              <a:gd name="T9" fmla="*/ 0 h 2525713"/>
              <a:gd name="T10" fmla="*/ 1826311 w 2538413"/>
              <a:gd name="T11" fmla="*/ 1588 h 2525713"/>
              <a:gd name="T12" fmla="*/ 1849815 w 2538413"/>
              <a:gd name="T13" fmla="*/ 7622 h 2525713"/>
              <a:gd name="T14" fmla="*/ 1871730 w 2538413"/>
              <a:gd name="T15" fmla="*/ 18102 h 2525713"/>
              <a:gd name="T16" fmla="*/ 1890787 w 2538413"/>
              <a:gd name="T17" fmla="*/ 32393 h 2525713"/>
              <a:gd name="T18" fmla="*/ 1906986 w 2538413"/>
              <a:gd name="T19" fmla="*/ 50178 h 2525713"/>
              <a:gd name="T20" fmla="*/ 1919373 w 2538413"/>
              <a:gd name="T21" fmla="*/ 70503 h 2525713"/>
              <a:gd name="T22" fmla="*/ 1927949 w 2538413"/>
              <a:gd name="T23" fmla="*/ 93686 h 2525713"/>
              <a:gd name="T24" fmla="*/ 1931443 w 2538413"/>
              <a:gd name="T25" fmla="*/ 118140 h 2525713"/>
              <a:gd name="T26" fmla="*/ 2384050 w 2538413"/>
              <a:gd name="T27" fmla="*/ 350291 h 2525713"/>
              <a:gd name="T28" fmla="*/ 2415812 w 2538413"/>
              <a:gd name="T29" fmla="*/ 355055 h 2525713"/>
              <a:gd name="T30" fmla="*/ 2445668 w 2538413"/>
              <a:gd name="T31" fmla="*/ 365852 h 2525713"/>
              <a:gd name="T32" fmla="*/ 2472666 w 2538413"/>
              <a:gd name="T33" fmla="*/ 382049 h 2525713"/>
              <a:gd name="T34" fmla="*/ 2496805 w 2538413"/>
              <a:gd name="T35" fmla="*/ 403644 h 2525713"/>
              <a:gd name="T36" fmla="*/ 2515862 w 2538413"/>
              <a:gd name="T37" fmla="*/ 429368 h 2525713"/>
              <a:gd name="T38" fmla="*/ 2528885 w 2538413"/>
              <a:gd name="T39" fmla="*/ 457950 h 2525713"/>
              <a:gd name="T40" fmla="*/ 2536825 w 2538413"/>
              <a:gd name="T41" fmla="*/ 488756 h 2525713"/>
              <a:gd name="T42" fmla="*/ 2538413 w 2538413"/>
              <a:gd name="T43" fmla="*/ 2363112 h 2525713"/>
              <a:gd name="T44" fmla="*/ 2535237 w 2538413"/>
              <a:gd name="T45" fmla="*/ 2395823 h 2525713"/>
              <a:gd name="T46" fmla="*/ 2525708 w 2538413"/>
              <a:gd name="T47" fmla="*/ 2425993 h 2525713"/>
              <a:gd name="T48" fmla="*/ 2510780 w 2538413"/>
              <a:gd name="T49" fmla="*/ 2453622 h 2525713"/>
              <a:gd name="T50" fmla="*/ 2490770 w 2538413"/>
              <a:gd name="T51" fmla="*/ 2477759 h 2525713"/>
              <a:gd name="T52" fmla="*/ 2466949 w 2538413"/>
              <a:gd name="T53" fmla="*/ 2497766 h 2525713"/>
              <a:gd name="T54" fmla="*/ 2438998 w 2538413"/>
              <a:gd name="T55" fmla="*/ 2512692 h 2525713"/>
              <a:gd name="T56" fmla="*/ 2408507 w 2538413"/>
              <a:gd name="T57" fmla="*/ 2522220 h 2525713"/>
              <a:gd name="T58" fmla="*/ 2375792 w 2538413"/>
              <a:gd name="T59" fmla="*/ 2525713 h 2525713"/>
              <a:gd name="T60" fmla="*/ 138164 w 2538413"/>
              <a:gd name="T61" fmla="*/ 2523490 h 2525713"/>
              <a:gd name="T62" fmla="*/ 106720 w 2538413"/>
              <a:gd name="T63" fmla="*/ 2515551 h 2525713"/>
              <a:gd name="T64" fmla="*/ 78452 w 2538413"/>
              <a:gd name="T65" fmla="*/ 2501895 h 2525713"/>
              <a:gd name="T66" fmla="*/ 53360 w 2538413"/>
              <a:gd name="T67" fmla="*/ 2483157 h 2525713"/>
              <a:gd name="T68" fmla="*/ 32397 w 2538413"/>
              <a:gd name="T69" fmla="*/ 2460292 h 2525713"/>
              <a:gd name="T70" fmla="*/ 16199 w 2538413"/>
              <a:gd name="T71" fmla="*/ 2433297 h 2525713"/>
              <a:gd name="T72" fmla="*/ 5400 w 2538413"/>
              <a:gd name="T73" fmla="*/ 2403445 h 2525713"/>
              <a:gd name="T74" fmla="*/ 318 w 2538413"/>
              <a:gd name="T75" fmla="*/ 2371369 h 2525713"/>
              <a:gd name="T76" fmla="*/ 953 w 2538413"/>
              <a:gd name="T77" fmla="*/ 496060 h 2525713"/>
              <a:gd name="T78" fmla="*/ 7623 w 2538413"/>
              <a:gd name="T79" fmla="*/ 464302 h 2525713"/>
              <a:gd name="T80" fmla="*/ 19692 w 2538413"/>
              <a:gd name="T81" fmla="*/ 435402 h 2525713"/>
              <a:gd name="T82" fmla="*/ 37161 w 2538413"/>
              <a:gd name="T83" fmla="*/ 409361 h 2525713"/>
              <a:gd name="T84" fmla="*/ 59395 w 2538413"/>
              <a:gd name="T85" fmla="*/ 387448 h 2525713"/>
              <a:gd name="T86" fmla="*/ 85122 w 2538413"/>
              <a:gd name="T87" fmla="*/ 369663 h 2525713"/>
              <a:gd name="T88" fmla="*/ 114343 w 2538413"/>
              <a:gd name="T89" fmla="*/ 357595 h 2525713"/>
              <a:gd name="T90" fmla="*/ 146105 w 2538413"/>
              <a:gd name="T91" fmla="*/ 350926 h 2525713"/>
              <a:gd name="T92" fmla="*/ 606653 w 2538413"/>
              <a:gd name="T93" fmla="*/ 124491 h 2525713"/>
              <a:gd name="T94" fmla="*/ 609194 w 2538413"/>
              <a:gd name="T95" fmla="*/ 99403 h 2525713"/>
              <a:gd name="T96" fmla="*/ 616817 w 2538413"/>
              <a:gd name="T97" fmla="*/ 75902 h 2525713"/>
              <a:gd name="T98" fmla="*/ 628251 w 2538413"/>
              <a:gd name="T99" fmla="*/ 54941 h 2525713"/>
              <a:gd name="T100" fmla="*/ 643497 w 2538413"/>
              <a:gd name="T101" fmla="*/ 36522 h 2525713"/>
              <a:gd name="T102" fmla="*/ 661919 w 2538413"/>
              <a:gd name="T103" fmla="*/ 21278 h 2525713"/>
              <a:gd name="T104" fmla="*/ 682881 w 2538413"/>
              <a:gd name="T105" fmla="*/ 9845 h 2525713"/>
              <a:gd name="T106" fmla="*/ 706385 w 2538413"/>
              <a:gd name="T107" fmla="*/ 2541 h 2525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38413" h="2525713">
                <a:moveTo>
                  <a:pt x="1151062" y="889000"/>
                </a:moveTo>
                <a:lnTo>
                  <a:pt x="1151062" y="1319020"/>
                </a:lnTo>
                <a:lnTo>
                  <a:pt x="720725" y="1319020"/>
                </a:lnTo>
                <a:lnTo>
                  <a:pt x="720725" y="1555944"/>
                </a:lnTo>
                <a:lnTo>
                  <a:pt x="1151062" y="1555944"/>
                </a:lnTo>
                <a:lnTo>
                  <a:pt x="1151062" y="1985963"/>
                </a:lnTo>
                <a:lnTo>
                  <a:pt x="1387668" y="1985963"/>
                </a:lnTo>
                <a:lnTo>
                  <a:pt x="1387668" y="1555944"/>
                </a:lnTo>
                <a:lnTo>
                  <a:pt x="1817688" y="1555944"/>
                </a:lnTo>
                <a:lnTo>
                  <a:pt x="1817688" y="1319020"/>
                </a:lnTo>
                <a:lnTo>
                  <a:pt x="1387668" y="1319020"/>
                </a:lnTo>
                <a:lnTo>
                  <a:pt x="1387668" y="889000"/>
                </a:lnTo>
                <a:lnTo>
                  <a:pt x="1151062" y="889000"/>
                </a:lnTo>
                <a:close/>
                <a:moveTo>
                  <a:pt x="758475" y="151803"/>
                </a:moveTo>
                <a:lnTo>
                  <a:pt x="758475" y="438896"/>
                </a:lnTo>
                <a:lnTo>
                  <a:pt x="1780256" y="438896"/>
                </a:lnTo>
                <a:lnTo>
                  <a:pt x="1780256" y="151803"/>
                </a:lnTo>
                <a:lnTo>
                  <a:pt x="758475" y="151803"/>
                </a:lnTo>
                <a:close/>
                <a:moveTo>
                  <a:pt x="725125" y="0"/>
                </a:moveTo>
                <a:lnTo>
                  <a:pt x="731477" y="0"/>
                </a:lnTo>
                <a:lnTo>
                  <a:pt x="1807253" y="0"/>
                </a:lnTo>
                <a:lnTo>
                  <a:pt x="1813606" y="0"/>
                </a:lnTo>
                <a:lnTo>
                  <a:pt x="1819641" y="318"/>
                </a:lnTo>
                <a:lnTo>
                  <a:pt x="1826311" y="1588"/>
                </a:lnTo>
                <a:lnTo>
                  <a:pt x="1832345" y="2541"/>
                </a:lnTo>
                <a:lnTo>
                  <a:pt x="1838380" y="4129"/>
                </a:lnTo>
                <a:lnTo>
                  <a:pt x="1844097" y="5399"/>
                </a:lnTo>
                <a:lnTo>
                  <a:pt x="1849815" y="7622"/>
                </a:lnTo>
                <a:lnTo>
                  <a:pt x="1855532" y="9845"/>
                </a:lnTo>
                <a:lnTo>
                  <a:pt x="1860931" y="12386"/>
                </a:lnTo>
                <a:lnTo>
                  <a:pt x="1866331" y="15244"/>
                </a:lnTo>
                <a:lnTo>
                  <a:pt x="1871730" y="18102"/>
                </a:lnTo>
                <a:lnTo>
                  <a:pt x="1876812" y="21278"/>
                </a:lnTo>
                <a:lnTo>
                  <a:pt x="1881576" y="24771"/>
                </a:lnTo>
                <a:lnTo>
                  <a:pt x="1886341" y="28582"/>
                </a:lnTo>
                <a:lnTo>
                  <a:pt x="1890787" y="32393"/>
                </a:lnTo>
                <a:lnTo>
                  <a:pt x="1895234" y="36522"/>
                </a:lnTo>
                <a:lnTo>
                  <a:pt x="1899045" y="40650"/>
                </a:lnTo>
                <a:lnTo>
                  <a:pt x="1903175" y="45414"/>
                </a:lnTo>
                <a:lnTo>
                  <a:pt x="1906986" y="50178"/>
                </a:lnTo>
                <a:lnTo>
                  <a:pt x="1910480" y="54941"/>
                </a:lnTo>
                <a:lnTo>
                  <a:pt x="1913656" y="60023"/>
                </a:lnTo>
                <a:lnTo>
                  <a:pt x="1916832" y="65104"/>
                </a:lnTo>
                <a:lnTo>
                  <a:pt x="1919373" y="70503"/>
                </a:lnTo>
                <a:lnTo>
                  <a:pt x="1921914" y="75902"/>
                </a:lnTo>
                <a:lnTo>
                  <a:pt x="1924137" y="81618"/>
                </a:lnTo>
                <a:lnTo>
                  <a:pt x="1926043" y="87335"/>
                </a:lnTo>
                <a:lnTo>
                  <a:pt x="1927949" y="93686"/>
                </a:lnTo>
                <a:lnTo>
                  <a:pt x="1928902" y="99403"/>
                </a:lnTo>
                <a:lnTo>
                  <a:pt x="1930172" y="105437"/>
                </a:lnTo>
                <a:lnTo>
                  <a:pt x="1931125" y="111788"/>
                </a:lnTo>
                <a:lnTo>
                  <a:pt x="1931443" y="118140"/>
                </a:lnTo>
                <a:lnTo>
                  <a:pt x="1931443" y="124491"/>
                </a:lnTo>
                <a:lnTo>
                  <a:pt x="1931443" y="350291"/>
                </a:lnTo>
                <a:lnTo>
                  <a:pt x="2376109" y="350291"/>
                </a:lnTo>
                <a:lnTo>
                  <a:pt x="2384050" y="350291"/>
                </a:lnTo>
                <a:lnTo>
                  <a:pt x="2391991" y="350926"/>
                </a:lnTo>
                <a:lnTo>
                  <a:pt x="2400249" y="352196"/>
                </a:lnTo>
                <a:lnTo>
                  <a:pt x="2407871" y="353149"/>
                </a:lnTo>
                <a:lnTo>
                  <a:pt x="2415812" y="355055"/>
                </a:lnTo>
                <a:lnTo>
                  <a:pt x="2423435" y="357278"/>
                </a:lnTo>
                <a:lnTo>
                  <a:pt x="2430740" y="359818"/>
                </a:lnTo>
                <a:lnTo>
                  <a:pt x="2438363" y="362676"/>
                </a:lnTo>
                <a:lnTo>
                  <a:pt x="2445668" y="365852"/>
                </a:lnTo>
                <a:lnTo>
                  <a:pt x="2452338" y="369346"/>
                </a:lnTo>
                <a:lnTo>
                  <a:pt x="2459326" y="373157"/>
                </a:lnTo>
                <a:lnTo>
                  <a:pt x="2465996" y="377285"/>
                </a:lnTo>
                <a:lnTo>
                  <a:pt x="2472666" y="382049"/>
                </a:lnTo>
                <a:lnTo>
                  <a:pt x="2479018" y="387130"/>
                </a:lnTo>
                <a:lnTo>
                  <a:pt x="2485053" y="392211"/>
                </a:lnTo>
                <a:lnTo>
                  <a:pt x="2490770" y="397928"/>
                </a:lnTo>
                <a:lnTo>
                  <a:pt x="2496805" y="403644"/>
                </a:lnTo>
                <a:lnTo>
                  <a:pt x="2501569" y="409678"/>
                </a:lnTo>
                <a:lnTo>
                  <a:pt x="2506651" y="416030"/>
                </a:lnTo>
                <a:lnTo>
                  <a:pt x="2511415" y="422699"/>
                </a:lnTo>
                <a:lnTo>
                  <a:pt x="2515862" y="429368"/>
                </a:lnTo>
                <a:lnTo>
                  <a:pt x="2519673" y="436355"/>
                </a:lnTo>
                <a:lnTo>
                  <a:pt x="2522850" y="443024"/>
                </a:lnTo>
                <a:lnTo>
                  <a:pt x="2526026" y="450646"/>
                </a:lnTo>
                <a:lnTo>
                  <a:pt x="2528885" y="457950"/>
                </a:lnTo>
                <a:lnTo>
                  <a:pt x="2531425" y="465572"/>
                </a:lnTo>
                <a:lnTo>
                  <a:pt x="2533649" y="472877"/>
                </a:lnTo>
                <a:lnTo>
                  <a:pt x="2535555" y="480816"/>
                </a:lnTo>
                <a:lnTo>
                  <a:pt x="2536825" y="488756"/>
                </a:lnTo>
                <a:lnTo>
                  <a:pt x="2537778" y="496695"/>
                </a:lnTo>
                <a:lnTo>
                  <a:pt x="2538413" y="504635"/>
                </a:lnTo>
                <a:lnTo>
                  <a:pt x="2538413" y="512892"/>
                </a:lnTo>
                <a:lnTo>
                  <a:pt x="2538413" y="2363112"/>
                </a:lnTo>
                <a:lnTo>
                  <a:pt x="2538413" y="2371369"/>
                </a:lnTo>
                <a:lnTo>
                  <a:pt x="2537778" y="2379626"/>
                </a:lnTo>
                <a:lnTo>
                  <a:pt x="2536507" y="2387566"/>
                </a:lnTo>
                <a:lnTo>
                  <a:pt x="2535237" y="2395823"/>
                </a:lnTo>
                <a:lnTo>
                  <a:pt x="2533331" y="2403445"/>
                </a:lnTo>
                <a:lnTo>
                  <a:pt x="2531108" y="2411384"/>
                </a:lnTo>
                <a:lnTo>
                  <a:pt x="2528567" y="2419006"/>
                </a:lnTo>
                <a:lnTo>
                  <a:pt x="2525708" y="2425993"/>
                </a:lnTo>
                <a:lnTo>
                  <a:pt x="2522532" y="2433297"/>
                </a:lnTo>
                <a:lnTo>
                  <a:pt x="2519038" y="2440284"/>
                </a:lnTo>
                <a:lnTo>
                  <a:pt x="2514909" y="2447271"/>
                </a:lnTo>
                <a:lnTo>
                  <a:pt x="2510780" y="2453622"/>
                </a:lnTo>
                <a:lnTo>
                  <a:pt x="2506333" y="2460292"/>
                </a:lnTo>
                <a:lnTo>
                  <a:pt x="2501251" y="2466326"/>
                </a:lnTo>
                <a:lnTo>
                  <a:pt x="2496170" y="2472042"/>
                </a:lnTo>
                <a:lnTo>
                  <a:pt x="2490770" y="2477759"/>
                </a:lnTo>
                <a:lnTo>
                  <a:pt x="2485053" y="2483157"/>
                </a:lnTo>
                <a:lnTo>
                  <a:pt x="2479336" y="2488239"/>
                </a:lnTo>
                <a:lnTo>
                  <a:pt x="2473301" y="2493320"/>
                </a:lnTo>
                <a:lnTo>
                  <a:pt x="2466949" y="2497766"/>
                </a:lnTo>
                <a:lnTo>
                  <a:pt x="2460279" y="2501895"/>
                </a:lnTo>
                <a:lnTo>
                  <a:pt x="2453609" y="2506023"/>
                </a:lnTo>
                <a:lnTo>
                  <a:pt x="2446303" y="2509517"/>
                </a:lnTo>
                <a:lnTo>
                  <a:pt x="2438998" y="2512692"/>
                </a:lnTo>
                <a:lnTo>
                  <a:pt x="2432011" y="2515551"/>
                </a:lnTo>
                <a:lnTo>
                  <a:pt x="2424388" y="2518091"/>
                </a:lnTo>
                <a:lnTo>
                  <a:pt x="2416447" y="2520314"/>
                </a:lnTo>
                <a:lnTo>
                  <a:pt x="2408507" y="2522220"/>
                </a:lnTo>
                <a:lnTo>
                  <a:pt x="2400566" y="2523490"/>
                </a:lnTo>
                <a:lnTo>
                  <a:pt x="2392626" y="2524443"/>
                </a:lnTo>
                <a:lnTo>
                  <a:pt x="2384368" y="2525396"/>
                </a:lnTo>
                <a:lnTo>
                  <a:pt x="2375792" y="2525713"/>
                </a:lnTo>
                <a:lnTo>
                  <a:pt x="162621" y="2525713"/>
                </a:lnTo>
                <a:lnTo>
                  <a:pt x="154363" y="2525396"/>
                </a:lnTo>
                <a:lnTo>
                  <a:pt x="146105" y="2524443"/>
                </a:lnTo>
                <a:lnTo>
                  <a:pt x="138164" y="2523490"/>
                </a:lnTo>
                <a:lnTo>
                  <a:pt x="129906" y="2522220"/>
                </a:lnTo>
                <a:lnTo>
                  <a:pt x="122283" y="2520314"/>
                </a:lnTo>
                <a:lnTo>
                  <a:pt x="114343" y="2518091"/>
                </a:lnTo>
                <a:lnTo>
                  <a:pt x="106720" y="2515551"/>
                </a:lnTo>
                <a:lnTo>
                  <a:pt x="99415" y="2512692"/>
                </a:lnTo>
                <a:lnTo>
                  <a:pt x="92427" y="2509517"/>
                </a:lnTo>
                <a:lnTo>
                  <a:pt x="85122" y="2506023"/>
                </a:lnTo>
                <a:lnTo>
                  <a:pt x="78452" y="2501895"/>
                </a:lnTo>
                <a:lnTo>
                  <a:pt x="71782" y="2497766"/>
                </a:lnTo>
                <a:lnTo>
                  <a:pt x="65430" y="2493320"/>
                </a:lnTo>
                <a:lnTo>
                  <a:pt x="59395" y="2488239"/>
                </a:lnTo>
                <a:lnTo>
                  <a:pt x="53360" y="2483157"/>
                </a:lnTo>
                <a:lnTo>
                  <a:pt x="47643" y="2477759"/>
                </a:lnTo>
                <a:lnTo>
                  <a:pt x="42243" y="2472042"/>
                </a:lnTo>
                <a:lnTo>
                  <a:pt x="37161" y="2466326"/>
                </a:lnTo>
                <a:lnTo>
                  <a:pt x="32397" y="2460292"/>
                </a:lnTo>
                <a:lnTo>
                  <a:pt x="27950" y="2453622"/>
                </a:lnTo>
                <a:lnTo>
                  <a:pt x="23504" y="2447271"/>
                </a:lnTo>
                <a:lnTo>
                  <a:pt x="19692" y="2440284"/>
                </a:lnTo>
                <a:lnTo>
                  <a:pt x="16199" y="2433297"/>
                </a:lnTo>
                <a:lnTo>
                  <a:pt x="12705" y="2425993"/>
                </a:lnTo>
                <a:lnTo>
                  <a:pt x="9846" y="2419006"/>
                </a:lnTo>
                <a:lnTo>
                  <a:pt x="7623" y="2411384"/>
                </a:lnTo>
                <a:lnTo>
                  <a:pt x="5400" y="2403445"/>
                </a:lnTo>
                <a:lnTo>
                  <a:pt x="3494" y="2395823"/>
                </a:lnTo>
                <a:lnTo>
                  <a:pt x="2223" y="2387566"/>
                </a:lnTo>
                <a:lnTo>
                  <a:pt x="953" y="2379626"/>
                </a:lnTo>
                <a:lnTo>
                  <a:pt x="318" y="2371369"/>
                </a:lnTo>
                <a:lnTo>
                  <a:pt x="0" y="2363112"/>
                </a:lnTo>
                <a:lnTo>
                  <a:pt x="0" y="512892"/>
                </a:lnTo>
                <a:lnTo>
                  <a:pt x="318" y="504317"/>
                </a:lnTo>
                <a:lnTo>
                  <a:pt x="953" y="496060"/>
                </a:lnTo>
                <a:lnTo>
                  <a:pt x="2223" y="488121"/>
                </a:lnTo>
                <a:lnTo>
                  <a:pt x="3494" y="480181"/>
                </a:lnTo>
                <a:lnTo>
                  <a:pt x="5400" y="472242"/>
                </a:lnTo>
                <a:lnTo>
                  <a:pt x="7623" y="464302"/>
                </a:lnTo>
                <a:lnTo>
                  <a:pt x="9846" y="456680"/>
                </a:lnTo>
                <a:lnTo>
                  <a:pt x="12705" y="449693"/>
                </a:lnTo>
                <a:lnTo>
                  <a:pt x="16199" y="442389"/>
                </a:lnTo>
                <a:lnTo>
                  <a:pt x="19692" y="435402"/>
                </a:lnTo>
                <a:lnTo>
                  <a:pt x="23504" y="428416"/>
                </a:lnTo>
                <a:lnTo>
                  <a:pt x="27950" y="422064"/>
                </a:lnTo>
                <a:lnTo>
                  <a:pt x="32397" y="415395"/>
                </a:lnTo>
                <a:lnTo>
                  <a:pt x="37161" y="409361"/>
                </a:lnTo>
                <a:lnTo>
                  <a:pt x="42243" y="403644"/>
                </a:lnTo>
                <a:lnTo>
                  <a:pt x="47643" y="397928"/>
                </a:lnTo>
                <a:lnTo>
                  <a:pt x="53360" y="392529"/>
                </a:lnTo>
                <a:lnTo>
                  <a:pt x="59395" y="387448"/>
                </a:lnTo>
                <a:lnTo>
                  <a:pt x="65430" y="382684"/>
                </a:lnTo>
                <a:lnTo>
                  <a:pt x="71782" y="377920"/>
                </a:lnTo>
                <a:lnTo>
                  <a:pt x="78452" y="373792"/>
                </a:lnTo>
                <a:lnTo>
                  <a:pt x="85122" y="369663"/>
                </a:lnTo>
                <a:lnTo>
                  <a:pt x="92427" y="366170"/>
                </a:lnTo>
                <a:lnTo>
                  <a:pt x="99415" y="362994"/>
                </a:lnTo>
                <a:lnTo>
                  <a:pt x="106720" y="360136"/>
                </a:lnTo>
                <a:lnTo>
                  <a:pt x="114343" y="357595"/>
                </a:lnTo>
                <a:lnTo>
                  <a:pt x="122283" y="355372"/>
                </a:lnTo>
                <a:lnTo>
                  <a:pt x="129906" y="353467"/>
                </a:lnTo>
                <a:lnTo>
                  <a:pt x="138164" y="352196"/>
                </a:lnTo>
                <a:lnTo>
                  <a:pt x="146105" y="350926"/>
                </a:lnTo>
                <a:lnTo>
                  <a:pt x="154363" y="350291"/>
                </a:lnTo>
                <a:lnTo>
                  <a:pt x="162621" y="350291"/>
                </a:lnTo>
                <a:lnTo>
                  <a:pt x="606653" y="350291"/>
                </a:lnTo>
                <a:lnTo>
                  <a:pt x="606653" y="124491"/>
                </a:lnTo>
                <a:lnTo>
                  <a:pt x="606970" y="118140"/>
                </a:lnTo>
                <a:lnTo>
                  <a:pt x="607606" y="111788"/>
                </a:lnTo>
                <a:lnTo>
                  <a:pt x="608241" y="105437"/>
                </a:lnTo>
                <a:lnTo>
                  <a:pt x="609194" y="99403"/>
                </a:lnTo>
                <a:lnTo>
                  <a:pt x="610782" y="93686"/>
                </a:lnTo>
                <a:lnTo>
                  <a:pt x="612370" y="87335"/>
                </a:lnTo>
                <a:lnTo>
                  <a:pt x="614593" y="81618"/>
                </a:lnTo>
                <a:lnTo>
                  <a:pt x="616817" y="75902"/>
                </a:lnTo>
                <a:lnTo>
                  <a:pt x="619357" y="70503"/>
                </a:lnTo>
                <a:lnTo>
                  <a:pt x="621899" y="65104"/>
                </a:lnTo>
                <a:lnTo>
                  <a:pt x="625075" y="60023"/>
                </a:lnTo>
                <a:lnTo>
                  <a:pt x="628251" y="54941"/>
                </a:lnTo>
                <a:lnTo>
                  <a:pt x="631427" y="50178"/>
                </a:lnTo>
                <a:lnTo>
                  <a:pt x="635556" y="45414"/>
                </a:lnTo>
                <a:lnTo>
                  <a:pt x="639368" y="40650"/>
                </a:lnTo>
                <a:lnTo>
                  <a:pt x="643497" y="36522"/>
                </a:lnTo>
                <a:lnTo>
                  <a:pt x="647626" y="32393"/>
                </a:lnTo>
                <a:lnTo>
                  <a:pt x="652390" y="28582"/>
                </a:lnTo>
                <a:lnTo>
                  <a:pt x="657154" y="24771"/>
                </a:lnTo>
                <a:lnTo>
                  <a:pt x="661919" y="21278"/>
                </a:lnTo>
                <a:lnTo>
                  <a:pt x="666683" y="18102"/>
                </a:lnTo>
                <a:lnTo>
                  <a:pt x="672082" y="15244"/>
                </a:lnTo>
                <a:lnTo>
                  <a:pt x="677482" y="12386"/>
                </a:lnTo>
                <a:lnTo>
                  <a:pt x="682881" y="9845"/>
                </a:lnTo>
                <a:lnTo>
                  <a:pt x="688916" y="7622"/>
                </a:lnTo>
                <a:lnTo>
                  <a:pt x="694633" y="5399"/>
                </a:lnTo>
                <a:lnTo>
                  <a:pt x="700350" y="4129"/>
                </a:lnTo>
                <a:lnTo>
                  <a:pt x="706385" y="2541"/>
                </a:lnTo>
                <a:lnTo>
                  <a:pt x="712420" y="1588"/>
                </a:lnTo>
                <a:lnTo>
                  <a:pt x="719090" y="318"/>
                </a:lnTo>
                <a:lnTo>
                  <a:pt x="725125" y="0"/>
                </a:lnTo>
                <a:close/>
              </a:path>
            </a:pathLst>
          </a:custGeom>
          <a:solidFill>
            <a:schemeClr val="accent1"/>
          </a:solidFill>
          <a:ln>
            <a:noFill/>
          </a:ln>
        </p:spPr>
        <p:txBody>
          <a:bodyPr/>
          <a:lstStyle/>
          <a:p>
            <a:endParaRPr lang="zh-CN" altLang="en-US"/>
          </a:p>
        </p:txBody>
      </p:sp>
      <p:sp>
        <p:nvSpPr>
          <p:cNvPr id="24" name="矩形 23"/>
          <p:cNvSpPr/>
          <p:nvPr/>
        </p:nvSpPr>
        <p:spPr>
          <a:xfrm>
            <a:off x="883873" y="257223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圆角矩形 34"/>
          <p:cNvSpPr/>
          <p:nvPr/>
        </p:nvSpPr>
        <p:spPr>
          <a:xfrm>
            <a:off x="1057645" y="179926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6" name="矩形 25"/>
          <p:cNvSpPr/>
          <p:nvPr/>
        </p:nvSpPr>
        <p:spPr>
          <a:xfrm>
            <a:off x="8084500" y="257223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圆角矩形 36"/>
          <p:cNvSpPr/>
          <p:nvPr/>
        </p:nvSpPr>
        <p:spPr>
          <a:xfrm>
            <a:off x="8258272" y="179926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8" name="矩形 27"/>
          <p:cNvSpPr/>
          <p:nvPr/>
        </p:nvSpPr>
        <p:spPr>
          <a:xfrm>
            <a:off x="883873" y="502456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9" name="圆角矩形 38"/>
          <p:cNvSpPr/>
          <p:nvPr/>
        </p:nvSpPr>
        <p:spPr>
          <a:xfrm>
            <a:off x="1057645" y="425159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30" name="矩形 29"/>
          <p:cNvSpPr/>
          <p:nvPr/>
        </p:nvSpPr>
        <p:spPr>
          <a:xfrm>
            <a:off x="8084500" y="502456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1" name="圆角矩形 40"/>
          <p:cNvSpPr/>
          <p:nvPr/>
        </p:nvSpPr>
        <p:spPr>
          <a:xfrm>
            <a:off x="8258272" y="425159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任意多边形: 形状 13"/>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4991276" y="3640360"/>
            <a:ext cx="2209448" cy="3217640"/>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3" name="矩形 12"/>
          <p:cNvSpPr/>
          <p:nvPr/>
        </p:nvSpPr>
        <p:spPr>
          <a:xfrm>
            <a:off x="2288163" y="458576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矩形 13"/>
          <p:cNvSpPr/>
          <p:nvPr/>
        </p:nvSpPr>
        <p:spPr>
          <a:xfrm>
            <a:off x="3084807" y="2882018"/>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7627659" y="429372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7167898" y="2517793"/>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4991276" y="1500201"/>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2"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lumMod val="20000"/>
              <a:lumOff val="8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43" name="矩形 42"/>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52" name="椭圆 51"/>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54" name="椭圆 53"/>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55"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6"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7"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8" name="KSO_Shape"/>
          <p:cNvSpPr/>
          <p:nvPr/>
        </p:nvSpPr>
        <p:spPr bwMode="auto">
          <a:xfrm>
            <a:off x="716876" y="3318321"/>
            <a:ext cx="1604868" cy="1636620"/>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SubTitle_1"/>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2017</a:t>
            </a:r>
            <a:endParaRPr lang="da-DK" altLang="zh-CN" sz="3200" dirty="0">
              <a:solidFill>
                <a:srgbClr val="FFFFFF"/>
              </a:solidFill>
            </a:endParaRPr>
          </a:p>
        </p:txBody>
      </p:sp>
      <p:sp>
        <p:nvSpPr>
          <p:cNvPr id="14" name="任意多边形: 形状 13"/>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8" name="MH_SubTitle_1"/>
          <p:cNvSpPr/>
          <p:nvPr>
            <p:custDataLst>
              <p:tags r:id="rId2"/>
            </p:custDataLst>
          </p:nvPr>
        </p:nvSpPr>
        <p:spPr>
          <a:xfrm rot="20700000">
            <a:off x="6831541"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2018</a:t>
            </a:r>
            <a:endParaRPr lang="da-DK" altLang="zh-CN" sz="3200" dirty="0">
              <a:solidFill>
                <a:srgbClr val="FFFFFF"/>
              </a:solidFill>
            </a:endParaRPr>
          </a:p>
        </p:txBody>
      </p:sp>
      <p:sp>
        <p:nvSpPr>
          <p:cNvPr id="23" name="任意多边形: 形状 22"/>
          <p:cNvSpPr/>
          <p:nvPr/>
        </p:nvSpPr>
        <p:spPr>
          <a:xfrm>
            <a:off x="6412391"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形状 23"/>
          <p:cNvSpPr/>
          <p:nvPr/>
        </p:nvSpPr>
        <p:spPr>
          <a:xfrm>
            <a:off x="6714661"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6412391" y="2377441"/>
            <a:ext cx="432384" cy="432384"/>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8536208"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1467309" y="1874819"/>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718287" y="3202108"/>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1467309" y="326384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718287" y="4591134"/>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1467309" y="465287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718287" y="598016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5" name="KSO_Shape"/>
          <p:cNvSpPr/>
          <p:nvPr/>
        </p:nvSpPr>
        <p:spPr bwMode="auto">
          <a:xfrm>
            <a:off x="646454" y="3485097"/>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718287" y="5061291"/>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7" name="KSO_Shape"/>
          <p:cNvSpPr/>
          <p:nvPr/>
        </p:nvSpPr>
        <p:spPr bwMode="auto">
          <a:xfrm>
            <a:off x="7991284" y="2319409"/>
            <a:ext cx="2798636" cy="316826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KSO_Shape"/>
          <p:cNvSpPr/>
          <p:nvPr/>
        </p:nvSpPr>
        <p:spPr bwMode="auto">
          <a:xfrm>
            <a:off x="686776" y="2175782"/>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9" name="圆角矩形 71"/>
          <p:cNvSpPr/>
          <p:nvPr/>
        </p:nvSpPr>
        <p:spPr>
          <a:xfrm>
            <a:off x="7991284" y="5705155"/>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KSO_Shape"/>
          <p:cNvSpPr/>
          <p:nvPr/>
        </p:nvSpPr>
        <p:spPr bwMode="auto">
          <a:xfrm>
            <a:off x="1548399" y="4150925"/>
            <a:ext cx="3347158" cy="2052927"/>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4" name="KSO_Shape"/>
          <p:cNvSpPr/>
          <p:nvPr/>
        </p:nvSpPr>
        <p:spPr bwMode="auto">
          <a:xfrm>
            <a:off x="8146147" y="5169052"/>
            <a:ext cx="1687171" cy="103480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5" name="矩形 14"/>
          <p:cNvSpPr/>
          <p:nvPr/>
        </p:nvSpPr>
        <p:spPr>
          <a:xfrm>
            <a:off x="1194192" y="2059412"/>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6" name="矩形 15"/>
          <p:cNvSpPr/>
          <p:nvPr/>
        </p:nvSpPr>
        <p:spPr>
          <a:xfrm>
            <a:off x="6961946" y="3114489"/>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7" name="箭头: 虚尾 16"/>
          <p:cNvSpPr/>
          <p:nvPr/>
        </p:nvSpPr>
        <p:spPr>
          <a:xfrm flipH="1">
            <a:off x="5669756" y="5278489"/>
            <a:ext cx="1702191" cy="81592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009650"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4809711" y="4282416"/>
            <a:ext cx="2572578"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4" name="矩形 13"/>
          <p:cNvSpPr/>
          <p:nvPr/>
        </p:nvSpPr>
        <p:spPr>
          <a:xfrm>
            <a:off x="7626192" y="367571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4809711" y="4020694"/>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809711" y="6094978"/>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1479550" y="1664573"/>
            <a:ext cx="9232900" cy="1692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r>
              <a:rPr lang="zh-CN" altLang="en-US" sz="1800" dirty="0">
                <a:solidFill>
                  <a:schemeClr val="tx1"/>
                </a:solidFill>
                <a:latin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ndParaRPr>
          </a:p>
          <a:p>
            <a:pPr algn="ctr">
              <a:lnSpc>
                <a:spcPct val="150000"/>
              </a:lnSpc>
            </a:pPr>
            <a:endParaRPr lang="zh-CN" altLang="zh-CN" sz="1800" dirty="0">
              <a:solidFill>
                <a:schemeClr val="tx1"/>
              </a:solidFill>
              <a:latin typeface="+mj-ea"/>
              <a:ea typeface="+mj-ea"/>
            </a:endParaRPr>
          </a:p>
        </p:txBody>
      </p:sp>
      <p:sp>
        <p:nvSpPr>
          <p:cNvPr id="23" name="KSO_Shape"/>
          <p:cNvSpPr/>
          <p:nvPr/>
        </p:nvSpPr>
        <p:spPr bwMode="auto">
          <a:xfrm>
            <a:off x="2099680" y="4070824"/>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6" name="KSO_Shape"/>
          <p:cNvSpPr/>
          <p:nvPr/>
        </p:nvSpPr>
        <p:spPr bwMode="auto">
          <a:xfrm>
            <a:off x="8695378" y="4112034"/>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모서리가 둥근 직사각형 28"/>
          <p:cNvSpPr/>
          <p:nvPr/>
        </p:nvSpPr>
        <p:spPr>
          <a:xfrm>
            <a:off x="680595" y="2582907"/>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0" name="Freeform 6"/>
          <p:cNvSpPr/>
          <p:nvPr/>
        </p:nvSpPr>
        <p:spPr bwMode="auto">
          <a:xfrm>
            <a:off x="1049548" y="2413214"/>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1" name="矩形 20"/>
          <p:cNvSpPr/>
          <p:nvPr/>
        </p:nvSpPr>
        <p:spPr>
          <a:xfrm>
            <a:off x="2286952" y="2031603"/>
            <a:ext cx="335419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2" name="모서리가 둥근 직사각형 28"/>
          <p:cNvSpPr/>
          <p:nvPr/>
        </p:nvSpPr>
        <p:spPr>
          <a:xfrm>
            <a:off x="6509597" y="2582907"/>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3" name="Freeform 6"/>
          <p:cNvSpPr/>
          <p:nvPr/>
        </p:nvSpPr>
        <p:spPr bwMode="auto">
          <a:xfrm>
            <a:off x="6878550" y="2413214"/>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5" name="矩形 24"/>
          <p:cNvSpPr/>
          <p:nvPr/>
        </p:nvSpPr>
        <p:spPr>
          <a:xfrm>
            <a:off x="8115954" y="2031603"/>
            <a:ext cx="335419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cxnSp>
        <p:nvCxnSpPr>
          <p:cNvPr id="26" name="直接连接符 25"/>
          <p:cNvCxnSpPr/>
          <p:nvPr/>
        </p:nvCxnSpPr>
        <p:spPr>
          <a:xfrm>
            <a:off x="335751" y="5177351"/>
            <a:ext cx="115204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136129" y="5403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
        <p:nvSpPr>
          <p:cNvPr id="5" name="文本框 4"/>
          <p:cNvSpPr txBox="1"/>
          <p:nvPr/>
        </p:nvSpPr>
        <p:spPr>
          <a:xfrm>
            <a:off x="5153025" y="3399385"/>
            <a:ext cx="1885950" cy="1200329"/>
          </a:xfrm>
          <a:prstGeom prst="rect">
            <a:avLst/>
          </a:prstGeom>
          <a:noFill/>
        </p:spPr>
        <p:txBody>
          <a:bodyPr wrap="square" rtlCol="0">
            <a:spAutoFit/>
          </a:bodyPr>
          <a:lstStyle/>
          <a:p>
            <a:pPr algn="ctr"/>
            <a:r>
              <a:rPr lang="en-US" altLang="zh-CN" sz="7200" b="1" dirty="0">
                <a:solidFill>
                  <a:schemeClr val="accent1">
                    <a:lumMod val="75000"/>
                  </a:schemeClr>
                </a:solidFill>
                <a:latin typeface="微软雅黑" panose="020B0503020204020204" pitchFamily="34" charset="-122"/>
                <a:ea typeface="微软雅黑" panose="020B0503020204020204" pitchFamily="34" charset="-122"/>
              </a:rPr>
              <a:t>02</a:t>
            </a:r>
            <a:endParaRPr lang="zh-CN" altLang="en-US" sz="7200" b="1"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70810222724"/>
  <p:tag name="MH_LIBRARY" val="GRAPHIC"/>
  <p:tag name="MH_TYPE" val="SubTitle"/>
  <p:tag name="MH_ORDER" val="1"/>
</p:tagLst>
</file>

<file path=ppt/tags/tag12.xml><?xml version="1.0" encoding="utf-8"?>
<p:tagLst xmlns:p="http://schemas.openxmlformats.org/presentationml/2006/main">
  <p:tag name="MH" val="20170810222724"/>
  <p:tag name="MH_LIBRARY" val="GRAPHIC"/>
  <p:tag name="MH_TYPE" val="SubTitle"/>
  <p:tag name="MH_ORDER" val="1"/>
</p:tagLst>
</file>

<file path=ppt/tags/tag13.xml><?xml version="1.0" encoding="utf-8"?>
<p:tagLst xmlns:p="http://schemas.openxmlformats.org/presentationml/2006/main">
  <p:tag name="MH" val="20160614212001"/>
  <p:tag name="MH_LIBRARY" val="GRAPHIC"/>
  <p:tag name="MH_TYPE" val="Other"/>
  <p:tag name="MH_ORDER" val="1"/>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14212001"/>
  <p:tag name="MH_LIBRARY" val="GRAPHIC"/>
  <p:tag name="MH_TYPE" val="Other"/>
  <p:tag name="MH_ORDER" val="7"/>
</p:tagLst>
</file>

<file path=ppt/tags/tag16.xml><?xml version="1.0" encoding="utf-8"?>
<p:tagLst xmlns:p="http://schemas.openxmlformats.org/presentationml/2006/main">
  <p:tag name="MH" val="20160614212001"/>
  <p:tag name="MH_LIBRARY" val="GRAPHIC"/>
  <p:tag name="MH_TYPE" val="Other"/>
  <p:tag name="MH_ORDER" val="11"/>
</p:tagLst>
</file>

<file path=ppt/tags/tag17.xml><?xml version="1.0" encoding="utf-8"?>
<p:tagLst xmlns:p="http://schemas.openxmlformats.org/presentationml/2006/main">
  <p:tag name="MH" val="20160614212001"/>
  <p:tag name="MH_LIBRARY" val="GRAPHIC"/>
  <p:tag name="MH_TYPE" val="Other"/>
  <p:tag name="MH_ORDER" val="16"/>
</p:tagLst>
</file>

<file path=ppt/tags/tag18.xml><?xml version="1.0" encoding="utf-8"?>
<p:tagLst xmlns:p="http://schemas.openxmlformats.org/presentationml/2006/main">
  <p:tag name="MH" val="20160623110603"/>
  <p:tag name="MH_LIBRARY" val="GRAPHIC"/>
  <p:tag name="MH_ORDER" val="Rectangle 5"/>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67">
      <a:dk1>
        <a:srgbClr val="4D4D4D"/>
      </a:dk1>
      <a:lt1>
        <a:srgbClr val="FFFFFF"/>
      </a:lt1>
      <a:dk2>
        <a:srgbClr val="4D4D4D"/>
      </a:dk2>
      <a:lt2>
        <a:srgbClr val="FFFFFF"/>
      </a:lt2>
      <a:accent1>
        <a:srgbClr val="4296B4"/>
      </a:accent1>
      <a:accent2>
        <a:srgbClr val="66B191"/>
      </a:accent2>
      <a:accent3>
        <a:srgbClr val="7F7F7F"/>
      </a:accent3>
      <a:accent4>
        <a:srgbClr val="3DCEB5"/>
      </a:accent4>
      <a:accent5>
        <a:srgbClr val="E59977"/>
      </a:accent5>
      <a:accent6>
        <a:srgbClr val="FFC000"/>
      </a:accent6>
      <a:hlink>
        <a:srgbClr val="BD89B9"/>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2909</Words>
  <Application>WPS 演示</Application>
  <PresentationFormat>宽屏</PresentationFormat>
  <Paragraphs>272</Paragraphs>
  <Slides>27</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27</vt:i4>
      </vt:variant>
    </vt:vector>
  </HeadingPairs>
  <TitlesOfParts>
    <vt:vector size="43" baseType="lpstr">
      <vt:lpstr>Arial</vt:lpstr>
      <vt:lpstr>宋体</vt:lpstr>
      <vt:lpstr>Wingdings</vt:lpstr>
      <vt:lpstr>Calibri</vt:lpstr>
      <vt:lpstr>幼圆</vt:lpstr>
      <vt:lpstr>等线 Light</vt:lpstr>
      <vt:lpstr>Tempus Sans ITC</vt:lpstr>
      <vt:lpstr>Wingdings 2</vt:lpstr>
      <vt:lpstr>Times New Roman</vt:lpstr>
      <vt:lpstr>微软雅黑</vt:lpstr>
      <vt:lpstr>等线</vt:lpstr>
      <vt:lpstr>GoodVibrationsROB</vt:lpstr>
      <vt:lpstr>Arial Unicode MS</vt:lpstr>
      <vt:lpstr>Arial Black</vt:lpstr>
      <vt:lpstr>Calibri</vt:lpstr>
      <vt:lpstr>A000120141119A01PPBG</vt:lpstr>
      <vt:lpstr>医生工作总结报告简约模板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5</cp:revision>
  <dcterms:created xsi:type="dcterms:W3CDTF">2016-06-21T13:40:00Z</dcterms:created>
  <dcterms:modified xsi:type="dcterms:W3CDTF">2017-10-10T02:25:38Z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