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1" r:id="rId7"/>
    <p:sldId id="261" r:id="rId8"/>
    <p:sldId id="286" r:id="rId9"/>
    <p:sldId id="294" r:id="rId10"/>
    <p:sldId id="287" r:id="rId11"/>
    <p:sldId id="265" r:id="rId12"/>
    <p:sldId id="283" r:id="rId13"/>
    <p:sldId id="284" r:id="rId14"/>
    <p:sldId id="278" r:id="rId15"/>
    <p:sldId id="291" r:id="rId16"/>
    <p:sldId id="264" r:id="rId17"/>
    <p:sldId id="270" r:id="rId18"/>
    <p:sldId id="260" r:id="rId19"/>
    <p:sldId id="285" r:id="rId20"/>
    <p:sldId id="289" r:id="rId21"/>
    <p:sldId id="272" r:id="rId22"/>
    <p:sldId id="277" r:id="rId23"/>
    <p:sldId id="274" r:id="rId24"/>
    <p:sldId id="292" r:id="rId25"/>
    <p:sldId id="293" r:id="rId26"/>
    <p:sldId id="288" r:id="rId27"/>
    <p:sldId id="263"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FEFFFF"/>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4712050" y="3579990"/>
            <a:ext cx="6995631"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4696693" y="1325270"/>
            <a:ext cx="7024254" cy="2074607"/>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4562482" y="1362091"/>
            <a:ext cx="6994801" cy="2103573"/>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4562482" y="3602190"/>
            <a:ext cx="6994801" cy="708029"/>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7" name="矩形 6"/>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302328" y="268550"/>
            <a:ext cx="9275186"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医生：情缘素材          日期：</a:t>
            </a:r>
            <a:r>
              <a:rPr lang="en-US" altLang="zh-CN" dirty="0"/>
              <a:t>2018-12-30</a:t>
            </a:r>
            <a:endParaRPr lang="en-US" altLang="zh-CN" dirty="0"/>
          </a:p>
        </p:txBody>
      </p:sp>
      <p:sp>
        <p:nvSpPr>
          <p:cNvPr id="6146" name="标题 5"/>
          <p:cNvSpPr>
            <a:spLocks noGrp="1"/>
          </p:cNvSpPr>
          <p:nvPr>
            <p:ph type="ctrTitle"/>
          </p:nvPr>
        </p:nvSpPr>
        <p:spPr/>
        <p:txBody>
          <a:bodyPr/>
          <a:lstStyle/>
          <a:p>
            <a:r>
              <a:rPr lang="zh-CN" altLang="en-US" dirty="0"/>
              <a:t>医生工作总结报告简约模板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KSO_Shape"/>
          <p:cNvSpPr/>
          <p:nvPr/>
        </p:nvSpPr>
        <p:spPr bwMode="auto">
          <a:xfrm>
            <a:off x="3964308" y="1901891"/>
            <a:ext cx="4263384" cy="4357803"/>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0" name="圆角矩形 38"/>
          <p:cNvSpPr/>
          <p:nvPr/>
        </p:nvSpPr>
        <p:spPr>
          <a:xfrm>
            <a:off x="7936043" y="249379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38"/>
          <p:cNvSpPr/>
          <p:nvPr/>
        </p:nvSpPr>
        <p:spPr>
          <a:xfrm>
            <a:off x="572086" y="395683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文本框 22"/>
          <p:cNvSpPr txBox="1"/>
          <p:nvPr/>
        </p:nvSpPr>
        <p:spPr>
          <a:xfrm>
            <a:off x="4304669" y="2661765"/>
            <a:ext cx="1702234" cy="923330"/>
          </a:xfrm>
          <a:prstGeom prst="rect">
            <a:avLst/>
          </a:prstGeom>
          <a:noFill/>
        </p:spPr>
        <p:txBody>
          <a:bodyPr wrap="square" rtlCol="0">
            <a:spAutoFit/>
          </a:bodyPr>
          <a:lstStyle/>
          <a:p>
            <a:pPr algn="r"/>
            <a:r>
              <a:rPr lang="en-US" altLang="zh-CN" sz="5400" dirty="0">
                <a:solidFill>
                  <a:schemeClr val="accent1"/>
                </a:solidFill>
                <a:latin typeface="+mj-ea"/>
                <a:ea typeface="+mj-ea"/>
              </a:rPr>
              <a:t>48</a:t>
            </a:r>
            <a:r>
              <a:rPr lang="zh-CN" altLang="en-US" sz="2000" dirty="0">
                <a:solidFill>
                  <a:schemeClr val="accent1"/>
                </a:solidFill>
                <a:latin typeface="+mj-ea"/>
                <a:ea typeface="+mj-ea"/>
              </a:rPr>
              <a:t>次</a:t>
            </a:r>
            <a:endParaRPr lang="zh-CN" altLang="en-US" sz="5400" dirty="0">
              <a:solidFill>
                <a:schemeClr val="accent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a:off x="2606122" y="274192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3833906" y="3904564"/>
            <a:ext cx="425297" cy="482378"/>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2591987" y="4788811"/>
            <a:ext cx="624842" cy="78927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1390208" y="3902074"/>
            <a:ext cx="783521" cy="48056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2" name="自由: 形状 41"/>
          <p:cNvSpPr>
            <a:spLocks noChangeArrowheads="1"/>
          </p:cNvSpPr>
          <p:nvPr/>
        </p:nvSpPr>
        <p:spPr bwMode="auto">
          <a:xfrm rot="21599018">
            <a:off x="2387218" y="2759338"/>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AutoShape 8"/>
          <p:cNvSpPr>
            <a:spLocks noChangeArrowheads="1"/>
          </p:cNvSpPr>
          <p:nvPr/>
        </p:nvSpPr>
        <p:spPr bwMode="auto">
          <a:xfrm rot="21599018">
            <a:off x="3932720" y="275963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4" name="矩形 13"/>
          <p:cNvSpPr/>
          <p:nvPr/>
        </p:nvSpPr>
        <p:spPr>
          <a:xfrm>
            <a:off x="4441611" y="236702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5" name="椭圆 14"/>
          <p:cNvSpPr/>
          <p:nvPr/>
        </p:nvSpPr>
        <p:spPr>
          <a:xfrm>
            <a:off x="792163" y="2425719"/>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588</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16" name="矩形 15"/>
          <p:cNvSpPr/>
          <p:nvPr/>
        </p:nvSpPr>
        <p:spPr>
          <a:xfrm>
            <a:off x="2724588" y="2691366"/>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7</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17" name="自由: 形状 41"/>
          <p:cNvSpPr>
            <a:spLocks noChangeArrowheads="1"/>
          </p:cNvSpPr>
          <p:nvPr/>
        </p:nvSpPr>
        <p:spPr bwMode="auto">
          <a:xfrm rot="21599018">
            <a:off x="2387218" y="416062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AutoShape 8"/>
          <p:cNvSpPr>
            <a:spLocks noChangeArrowheads="1"/>
          </p:cNvSpPr>
          <p:nvPr/>
        </p:nvSpPr>
        <p:spPr bwMode="auto">
          <a:xfrm rot="21599018">
            <a:off x="3932720" y="4160922"/>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4441611" y="3768313"/>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9" name="椭圆 28"/>
          <p:cNvSpPr/>
          <p:nvPr/>
        </p:nvSpPr>
        <p:spPr>
          <a:xfrm>
            <a:off x="792163" y="3827007"/>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800</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30" name="矩形 29"/>
          <p:cNvSpPr/>
          <p:nvPr/>
        </p:nvSpPr>
        <p:spPr>
          <a:xfrm>
            <a:off x="2724588" y="4092654"/>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8</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31" name="自由: 形状 41"/>
          <p:cNvSpPr>
            <a:spLocks noChangeArrowheads="1"/>
          </p:cNvSpPr>
          <p:nvPr/>
        </p:nvSpPr>
        <p:spPr bwMode="auto">
          <a:xfrm rot="21599018">
            <a:off x="2387218" y="5561914"/>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rot="21599018">
            <a:off x="3932720" y="55622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3" name="矩形 32"/>
          <p:cNvSpPr/>
          <p:nvPr/>
        </p:nvSpPr>
        <p:spPr>
          <a:xfrm>
            <a:off x="4441611" y="5169601"/>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4" name="椭圆 33"/>
          <p:cNvSpPr/>
          <p:nvPr/>
        </p:nvSpPr>
        <p:spPr>
          <a:xfrm>
            <a:off x="792163" y="5228295"/>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2000</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35" name="矩形 34"/>
          <p:cNvSpPr/>
          <p:nvPr/>
        </p:nvSpPr>
        <p:spPr>
          <a:xfrm>
            <a:off x="2724588" y="5493942"/>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9</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36" name="KSO_Shape"/>
          <p:cNvSpPr/>
          <p:nvPr/>
        </p:nvSpPr>
        <p:spPr bwMode="auto">
          <a:xfrm>
            <a:off x="7914835" y="3882182"/>
            <a:ext cx="3592537" cy="2975818"/>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矩形 36"/>
          <p:cNvSpPr/>
          <p:nvPr>
            <p:custDataLst>
              <p:tags r:id="rId1"/>
            </p:custDataLst>
          </p:nvPr>
        </p:nvSpPr>
        <p:spPr>
          <a:xfrm>
            <a:off x="8662904" y="3092816"/>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2000" spc="51" dirty="0">
                <a:solidFill>
                  <a:schemeClr val="tx1"/>
                </a:solidFill>
                <a:latin typeface="+mj-ea"/>
                <a:ea typeface="+mj-ea"/>
              </a:rPr>
              <a:t>请输入您的小标题</a:t>
            </a:r>
            <a:endParaRPr lang="zh-CN" altLang="en-US" sz="2000" spc="51" dirty="0">
              <a:solidFill>
                <a:schemeClr val="tx1"/>
              </a:solidFill>
              <a:latin typeface="+mj-ea"/>
              <a:ea typeface="+mj-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右弧形箭头 5"/>
          <p:cNvSpPr/>
          <p:nvPr/>
        </p:nvSpPr>
        <p:spPr>
          <a:xfrm rot="16200000">
            <a:off x="1655360" y="2640160"/>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3" name="矩形 12"/>
          <p:cNvSpPr/>
          <p:nvPr/>
        </p:nvSpPr>
        <p:spPr>
          <a:xfrm>
            <a:off x="914375" y="5448732"/>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14" name="矩形 13"/>
          <p:cNvSpPr/>
          <p:nvPr/>
        </p:nvSpPr>
        <p:spPr>
          <a:xfrm>
            <a:off x="5618987" y="1745505"/>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Freeform 143"/>
          <p:cNvSpPr>
            <a:spLocks noEditPoints="1"/>
          </p:cNvSpPr>
          <p:nvPr/>
        </p:nvSpPr>
        <p:spPr bwMode="auto">
          <a:xfrm flipH="1">
            <a:off x="4463933" y="1990087"/>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6" name="矩形 15"/>
          <p:cNvSpPr/>
          <p:nvPr/>
        </p:nvSpPr>
        <p:spPr>
          <a:xfrm>
            <a:off x="5618987" y="4042411"/>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Freeform 143"/>
          <p:cNvSpPr>
            <a:spLocks noEditPoints="1"/>
          </p:cNvSpPr>
          <p:nvPr/>
        </p:nvSpPr>
        <p:spPr bwMode="auto">
          <a:xfrm flipH="1">
            <a:off x="4463933" y="4286993"/>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8" name="右弧形箭头 5"/>
          <p:cNvSpPr/>
          <p:nvPr/>
        </p:nvSpPr>
        <p:spPr>
          <a:xfrm rot="17570827">
            <a:off x="2272023" y="3802350"/>
            <a:ext cx="2053273" cy="1840329"/>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9" name="Rectangle 41"/>
          <p:cNvSpPr>
            <a:spLocks noChangeArrowheads="1"/>
          </p:cNvSpPr>
          <p:nvPr/>
        </p:nvSpPr>
        <p:spPr bwMode="auto">
          <a:xfrm>
            <a:off x="791995" y="588888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solidFill>
                  <a:schemeClr val="accent1"/>
                </a:solidFill>
                <a:latin typeface="+mn-lt"/>
              </a:rPr>
              <a:t>请输入文本</a:t>
            </a:r>
            <a:endParaRPr lang="zh-CN" altLang="en-US" dirty="0">
              <a:solidFill>
                <a:schemeClr val="accent1"/>
              </a:solidFill>
              <a:latin typeface="+mn-lt"/>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5153025" y="3399385"/>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03</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2" name="直接连接符 11"/>
          <p:cNvCxnSpPr/>
          <p:nvPr/>
        </p:nvCxnSpPr>
        <p:spPr>
          <a:xfrm>
            <a:off x="1179131" y="3474720"/>
            <a:ext cx="9864010" cy="0"/>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KSO_Shape"/>
          <p:cNvSpPr/>
          <p:nvPr/>
        </p:nvSpPr>
        <p:spPr bwMode="auto">
          <a:xfrm>
            <a:off x="3129345" y="2096086"/>
            <a:ext cx="864071" cy="1091459"/>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4" name="椭圆 13"/>
          <p:cNvSpPr/>
          <p:nvPr/>
        </p:nvSpPr>
        <p:spPr>
          <a:xfrm>
            <a:off x="2763585" y="3291840"/>
            <a:ext cx="365760" cy="365760"/>
          </a:xfrm>
          <a:prstGeom prst="ellipse">
            <a:avLst/>
          </a:prstGeom>
          <a:solidFill>
            <a:srgbClr val="FE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2130648" y="3784209"/>
            <a:ext cx="1674055" cy="461665"/>
          </a:xfrm>
          <a:prstGeom prst="rect">
            <a:avLst/>
          </a:prstGeom>
          <a:noFill/>
          <a:ln>
            <a:solidFill>
              <a:schemeClr val="accent1"/>
            </a:solidFill>
          </a:ln>
        </p:spPr>
        <p:txBody>
          <a:bodyPr wrap="square" rtlCol="0">
            <a:spAutoFit/>
          </a:bodyPr>
          <a:lstStyle/>
          <a:p>
            <a:pPr algn="dist"/>
            <a:r>
              <a:rPr lang="en-US" altLang="zh-CN" dirty="0"/>
              <a:t>2016</a:t>
            </a:r>
            <a:endParaRPr lang="zh-CN" altLang="en-US" dirty="0"/>
          </a:p>
        </p:txBody>
      </p:sp>
      <p:sp>
        <p:nvSpPr>
          <p:cNvPr id="16" name="矩形 15"/>
          <p:cNvSpPr/>
          <p:nvPr/>
        </p:nvSpPr>
        <p:spPr>
          <a:xfrm>
            <a:off x="1780885" y="445129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6278881" y="2096086"/>
            <a:ext cx="864071" cy="1091459"/>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8" name="椭圆 17"/>
          <p:cNvSpPr/>
          <p:nvPr/>
        </p:nvSpPr>
        <p:spPr>
          <a:xfrm>
            <a:off x="5913121" y="3291840"/>
            <a:ext cx="365760" cy="365760"/>
          </a:xfrm>
          <a:prstGeom prst="ellipse">
            <a:avLst/>
          </a:prstGeom>
          <a:solidFill>
            <a:srgbClr val="FE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5280184" y="3784209"/>
            <a:ext cx="1674055" cy="461665"/>
          </a:xfrm>
          <a:prstGeom prst="rect">
            <a:avLst/>
          </a:prstGeom>
          <a:noFill/>
          <a:ln>
            <a:solidFill>
              <a:schemeClr val="accent1"/>
            </a:solidFill>
          </a:ln>
        </p:spPr>
        <p:txBody>
          <a:bodyPr wrap="square" rtlCol="0">
            <a:spAutoFit/>
          </a:bodyPr>
          <a:lstStyle/>
          <a:p>
            <a:pPr algn="dist"/>
            <a:r>
              <a:rPr lang="en-US" altLang="zh-CN" dirty="0"/>
              <a:t>2017</a:t>
            </a:r>
            <a:endParaRPr lang="zh-CN" altLang="en-US" dirty="0"/>
          </a:p>
        </p:txBody>
      </p:sp>
      <p:sp>
        <p:nvSpPr>
          <p:cNvPr id="20" name="矩形 19"/>
          <p:cNvSpPr/>
          <p:nvPr/>
        </p:nvSpPr>
        <p:spPr>
          <a:xfrm>
            <a:off x="4930421" y="445129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KSO_Shape"/>
          <p:cNvSpPr/>
          <p:nvPr/>
        </p:nvSpPr>
        <p:spPr bwMode="auto">
          <a:xfrm>
            <a:off x="9428417" y="2096086"/>
            <a:ext cx="864071" cy="1091459"/>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2" name="椭圆 21"/>
          <p:cNvSpPr/>
          <p:nvPr/>
        </p:nvSpPr>
        <p:spPr>
          <a:xfrm>
            <a:off x="9062657" y="3291840"/>
            <a:ext cx="365760" cy="365760"/>
          </a:xfrm>
          <a:prstGeom prst="ellipse">
            <a:avLst/>
          </a:prstGeom>
          <a:solidFill>
            <a:srgbClr val="FE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8429720" y="3784209"/>
            <a:ext cx="1674055" cy="461665"/>
          </a:xfrm>
          <a:prstGeom prst="rect">
            <a:avLst/>
          </a:prstGeom>
          <a:noFill/>
          <a:ln>
            <a:solidFill>
              <a:schemeClr val="accent1"/>
            </a:solidFill>
          </a:ln>
        </p:spPr>
        <p:txBody>
          <a:bodyPr wrap="square" rtlCol="0">
            <a:spAutoFit/>
          </a:bodyPr>
          <a:lstStyle/>
          <a:p>
            <a:pPr algn="dist"/>
            <a:r>
              <a:rPr lang="en-US" altLang="zh-CN" dirty="0"/>
              <a:t>2018</a:t>
            </a:r>
            <a:endParaRPr lang="zh-CN" altLang="en-US" dirty="0"/>
          </a:p>
        </p:txBody>
      </p:sp>
      <p:sp>
        <p:nvSpPr>
          <p:cNvPr id="24" name="矩形 23"/>
          <p:cNvSpPr/>
          <p:nvPr/>
        </p:nvSpPr>
        <p:spPr>
          <a:xfrm>
            <a:off x="8079957" y="445129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KSO_Shape"/>
          <p:cNvSpPr/>
          <p:nvPr/>
        </p:nvSpPr>
        <p:spPr bwMode="auto">
          <a:xfrm>
            <a:off x="966989" y="2243216"/>
            <a:ext cx="2062645" cy="2153812"/>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矩形 14"/>
          <p:cNvSpPr/>
          <p:nvPr/>
        </p:nvSpPr>
        <p:spPr>
          <a:xfrm>
            <a:off x="5767527" y="1716422"/>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KSO_Shape"/>
          <p:cNvSpPr/>
          <p:nvPr/>
        </p:nvSpPr>
        <p:spPr bwMode="auto">
          <a:xfrm>
            <a:off x="2754890" y="2243216"/>
            <a:ext cx="549487" cy="57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KSO_Shape"/>
          <p:cNvSpPr/>
          <p:nvPr/>
        </p:nvSpPr>
        <p:spPr bwMode="auto">
          <a:xfrm>
            <a:off x="3029634" y="3085514"/>
            <a:ext cx="964517" cy="1007148"/>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8" name="矩形 17"/>
          <p:cNvSpPr/>
          <p:nvPr/>
        </p:nvSpPr>
        <p:spPr>
          <a:xfrm>
            <a:off x="850159" y="4894626"/>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9" name="矩形 18"/>
          <p:cNvSpPr/>
          <p:nvPr/>
        </p:nvSpPr>
        <p:spPr>
          <a:xfrm>
            <a:off x="5767527" y="4397028"/>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0" name="直接连接符 19"/>
          <p:cNvCxnSpPr/>
          <p:nvPr/>
        </p:nvCxnSpPr>
        <p:spPr>
          <a:xfrm>
            <a:off x="5767527" y="4097653"/>
            <a:ext cx="540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任意多边形 30"/>
          <p:cNvSpPr/>
          <p:nvPr/>
        </p:nvSpPr>
        <p:spPr>
          <a:xfrm>
            <a:off x="780690" y="3125767"/>
            <a:ext cx="3124560" cy="2331604"/>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46" name="椭圆 45"/>
          <p:cNvSpPr/>
          <p:nvPr/>
        </p:nvSpPr>
        <p:spPr>
          <a:xfrm>
            <a:off x="1689867" y="2182211"/>
            <a:ext cx="1306207" cy="1306207"/>
          </a:xfrm>
          <a:prstGeom prst="ellipse">
            <a:avLst/>
          </a:pr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7" name="Freeform 143"/>
          <p:cNvSpPr>
            <a:spLocks noEditPoints="1"/>
          </p:cNvSpPr>
          <p:nvPr/>
        </p:nvSpPr>
        <p:spPr bwMode="auto">
          <a:xfrm flipH="1">
            <a:off x="1963735" y="2538427"/>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8" name="任意多边形 30"/>
          <p:cNvSpPr/>
          <p:nvPr/>
        </p:nvSpPr>
        <p:spPr>
          <a:xfrm>
            <a:off x="4495440" y="3590002"/>
            <a:ext cx="3124560" cy="2331604"/>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49" name="椭圆 48"/>
          <p:cNvSpPr/>
          <p:nvPr/>
        </p:nvSpPr>
        <p:spPr>
          <a:xfrm>
            <a:off x="5404617" y="2646446"/>
            <a:ext cx="1306207" cy="1306207"/>
          </a:xfrm>
          <a:prstGeom prst="ellipse">
            <a:avLst/>
          </a:pr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0" name="任意多边形 30"/>
          <p:cNvSpPr/>
          <p:nvPr/>
        </p:nvSpPr>
        <p:spPr>
          <a:xfrm>
            <a:off x="8210190" y="3125767"/>
            <a:ext cx="3124560" cy="2331604"/>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51" name="椭圆 50"/>
          <p:cNvSpPr/>
          <p:nvPr/>
        </p:nvSpPr>
        <p:spPr>
          <a:xfrm>
            <a:off x="9119367" y="2182211"/>
            <a:ext cx="1306207" cy="1306207"/>
          </a:xfrm>
          <a:prstGeom prst="ellipse">
            <a:avLst/>
          </a:pr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2" name="KSO_Shape"/>
          <p:cNvSpPr/>
          <p:nvPr/>
        </p:nvSpPr>
        <p:spPr bwMode="auto">
          <a:xfrm>
            <a:off x="5773400" y="3002662"/>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53" name="KSO_Shape"/>
          <p:cNvSpPr/>
          <p:nvPr/>
        </p:nvSpPr>
        <p:spPr bwMode="auto">
          <a:xfrm>
            <a:off x="9479773" y="2538427"/>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2205028" y="813677"/>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952500"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2205028" y="1915129"/>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952500"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205028" y="3016581"/>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952500"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2205028" y="4118033"/>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952500"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2205028" y="5219485"/>
            <a:ext cx="5072072" cy="824838"/>
          </a:xfrm>
          <a:prstGeom prst="roundRect">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952500"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 name="文本框 1"/>
          <p:cNvSpPr txBox="1"/>
          <p:nvPr/>
        </p:nvSpPr>
        <p:spPr>
          <a:xfrm>
            <a:off x="8299939" y="2828836"/>
            <a:ext cx="3348110" cy="1200329"/>
          </a:xfrm>
          <a:prstGeom prst="rect">
            <a:avLst/>
          </a:prstGeom>
          <a:noFill/>
        </p:spPr>
        <p:txBody>
          <a:bodyPr wrap="square" rtlCol="0">
            <a:spAutoFit/>
          </a:bodyPr>
          <a:lstStyle/>
          <a:p>
            <a:pPr algn="dist"/>
            <a:r>
              <a:rPr lang="zh-CN" altLang="en-US" sz="7200" dirty="0">
                <a:solidFill>
                  <a:schemeClr val="accent1"/>
                </a:solidFill>
                <a:latin typeface="微软雅黑" panose="020B0503020204020204" pitchFamily="34" charset="-122"/>
                <a:ea typeface="微软雅黑" panose="020B0503020204020204" pitchFamily="34" charset="-122"/>
              </a:rPr>
              <a:t>目录</a:t>
            </a:r>
            <a:endParaRPr lang="zh-CN" altLang="en-US" sz="72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圆角矩形 40"/>
          <p:cNvSpPr/>
          <p:nvPr/>
        </p:nvSpPr>
        <p:spPr>
          <a:xfrm>
            <a:off x="5021046" y="441064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椭圆 15"/>
          <p:cNvSpPr/>
          <p:nvPr/>
        </p:nvSpPr>
        <p:spPr>
          <a:xfrm>
            <a:off x="5369068" y="2938504"/>
            <a:ext cx="481461" cy="48138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7" name="椭圆 5"/>
          <p:cNvSpPr/>
          <p:nvPr/>
        </p:nvSpPr>
        <p:spPr>
          <a:xfrm>
            <a:off x="5021046" y="2601268"/>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8" name="圆角矩形 38"/>
          <p:cNvSpPr/>
          <p:nvPr/>
        </p:nvSpPr>
        <p:spPr>
          <a:xfrm>
            <a:off x="6339800" y="2537604"/>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9" name="直接连接符 18"/>
          <p:cNvCxnSpPr/>
          <p:nvPr/>
        </p:nvCxnSpPr>
        <p:spPr>
          <a:xfrm>
            <a:off x="5074587" y="3864893"/>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10441521" y="4811549"/>
            <a:ext cx="481461" cy="48138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9" name="椭圆 5"/>
          <p:cNvSpPr/>
          <p:nvPr/>
        </p:nvSpPr>
        <p:spPr>
          <a:xfrm>
            <a:off x="10093499" y="4474313"/>
            <a:ext cx="1177507" cy="1063580"/>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cxnSp>
        <p:nvCxnSpPr>
          <p:cNvPr id="30" name="直接连接符 29"/>
          <p:cNvCxnSpPr/>
          <p:nvPr/>
        </p:nvCxnSpPr>
        <p:spPr>
          <a:xfrm>
            <a:off x="5074587" y="5737938"/>
            <a:ext cx="61964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KSO_Shape"/>
          <p:cNvSpPr/>
          <p:nvPr/>
        </p:nvSpPr>
        <p:spPr bwMode="auto">
          <a:xfrm>
            <a:off x="1233355" y="2537604"/>
            <a:ext cx="2641135" cy="3287722"/>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5153025" y="3399385"/>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04</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KSO_Shape"/>
          <p:cNvSpPr/>
          <p:nvPr/>
        </p:nvSpPr>
        <p:spPr bwMode="auto">
          <a:xfrm>
            <a:off x="5079430" y="2999644"/>
            <a:ext cx="2033140" cy="2022973"/>
          </a:xfrm>
          <a:custGeom>
            <a:avLst/>
            <a:gdLst>
              <a:gd name="T0" fmla="*/ 720725 w 2538413"/>
              <a:gd name="T1" fmla="*/ 1555944 h 2525713"/>
              <a:gd name="T2" fmla="*/ 1387668 w 2538413"/>
              <a:gd name="T3" fmla="*/ 1555944 h 2525713"/>
              <a:gd name="T4" fmla="*/ 1387668 w 2538413"/>
              <a:gd name="T5" fmla="*/ 889000 h 2525713"/>
              <a:gd name="T6" fmla="*/ 1780256 w 2538413"/>
              <a:gd name="T7" fmla="*/ 438896 h 2525713"/>
              <a:gd name="T8" fmla="*/ 731477 w 2538413"/>
              <a:gd name="T9" fmla="*/ 0 h 2525713"/>
              <a:gd name="T10" fmla="*/ 1826311 w 2538413"/>
              <a:gd name="T11" fmla="*/ 1588 h 2525713"/>
              <a:gd name="T12" fmla="*/ 1849815 w 2538413"/>
              <a:gd name="T13" fmla="*/ 7622 h 2525713"/>
              <a:gd name="T14" fmla="*/ 1871730 w 2538413"/>
              <a:gd name="T15" fmla="*/ 18102 h 2525713"/>
              <a:gd name="T16" fmla="*/ 1890787 w 2538413"/>
              <a:gd name="T17" fmla="*/ 32393 h 2525713"/>
              <a:gd name="T18" fmla="*/ 1906986 w 2538413"/>
              <a:gd name="T19" fmla="*/ 50178 h 2525713"/>
              <a:gd name="T20" fmla="*/ 1919373 w 2538413"/>
              <a:gd name="T21" fmla="*/ 70503 h 2525713"/>
              <a:gd name="T22" fmla="*/ 1927949 w 2538413"/>
              <a:gd name="T23" fmla="*/ 93686 h 2525713"/>
              <a:gd name="T24" fmla="*/ 1931443 w 2538413"/>
              <a:gd name="T25" fmla="*/ 118140 h 2525713"/>
              <a:gd name="T26" fmla="*/ 2384050 w 2538413"/>
              <a:gd name="T27" fmla="*/ 350291 h 2525713"/>
              <a:gd name="T28" fmla="*/ 2415812 w 2538413"/>
              <a:gd name="T29" fmla="*/ 355055 h 2525713"/>
              <a:gd name="T30" fmla="*/ 2445668 w 2538413"/>
              <a:gd name="T31" fmla="*/ 365852 h 2525713"/>
              <a:gd name="T32" fmla="*/ 2472666 w 2538413"/>
              <a:gd name="T33" fmla="*/ 382049 h 2525713"/>
              <a:gd name="T34" fmla="*/ 2496805 w 2538413"/>
              <a:gd name="T35" fmla="*/ 403644 h 2525713"/>
              <a:gd name="T36" fmla="*/ 2515862 w 2538413"/>
              <a:gd name="T37" fmla="*/ 429368 h 2525713"/>
              <a:gd name="T38" fmla="*/ 2528885 w 2538413"/>
              <a:gd name="T39" fmla="*/ 457950 h 2525713"/>
              <a:gd name="T40" fmla="*/ 2536825 w 2538413"/>
              <a:gd name="T41" fmla="*/ 488756 h 2525713"/>
              <a:gd name="T42" fmla="*/ 2538413 w 2538413"/>
              <a:gd name="T43" fmla="*/ 2363112 h 2525713"/>
              <a:gd name="T44" fmla="*/ 2535237 w 2538413"/>
              <a:gd name="T45" fmla="*/ 2395823 h 2525713"/>
              <a:gd name="T46" fmla="*/ 2525708 w 2538413"/>
              <a:gd name="T47" fmla="*/ 2425993 h 2525713"/>
              <a:gd name="T48" fmla="*/ 2510780 w 2538413"/>
              <a:gd name="T49" fmla="*/ 2453622 h 2525713"/>
              <a:gd name="T50" fmla="*/ 2490770 w 2538413"/>
              <a:gd name="T51" fmla="*/ 2477759 h 2525713"/>
              <a:gd name="T52" fmla="*/ 2466949 w 2538413"/>
              <a:gd name="T53" fmla="*/ 2497766 h 2525713"/>
              <a:gd name="T54" fmla="*/ 2438998 w 2538413"/>
              <a:gd name="T55" fmla="*/ 2512692 h 2525713"/>
              <a:gd name="T56" fmla="*/ 2408507 w 2538413"/>
              <a:gd name="T57" fmla="*/ 2522220 h 2525713"/>
              <a:gd name="T58" fmla="*/ 2375792 w 2538413"/>
              <a:gd name="T59" fmla="*/ 2525713 h 2525713"/>
              <a:gd name="T60" fmla="*/ 138164 w 2538413"/>
              <a:gd name="T61" fmla="*/ 2523490 h 2525713"/>
              <a:gd name="T62" fmla="*/ 106720 w 2538413"/>
              <a:gd name="T63" fmla="*/ 2515551 h 2525713"/>
              <a:gd name="T64" fmla="*/ 78452 w 2538413"/>
              <a:gd name="T65" fmla="*/ 2501895 h 2525713"/>
              <a:gd name="T66" fmla="*/ 53360 w 2538413"/>
              <a:gd name="T67" fmla="*/ 2483157 h 2525713"/>
              <a:gd name="T68" fmla="*/ 32397 w 2538413"/>
              <a:gd name="T69" fmla="*/ 2460292 h 2525713"/>
              <a:gd name="T70" fmla="*/ 16199 w 2538413"/>
              <a:gd name="T71" fmla="*/ 2433297 h 2525713"/>
              <a:gd name="T72" fmla="*/ 5400 w 2538413"/>
              <a:gd name="T73" fmla="*/ 2403445 h 2525713"/>
              <a:gd name="T74" fmla="*/ 318 w 2538413"/>
              <a:gd name="T75" fmla="*/ 2371369 h 2525713"/>
              <a:gd name="T76" fmla="*/ 953 w 2538413"/>
              <a:gd name="T77" fmla="*/ 496060 h 2525713"/>
              <a:gd name="T78" fmla="*/ 7623 w 2538413"/>
              <a:gd name="T79" fmla="*/ 464302 h 2525713"/>
              <a:gd name="T80" fmla="*/ 19692 w 2538413"/>
              <a:gd name="T81" fmla="*/ 435402 h 2525713"/>
              <a:gd name="T82" fmla="*/ 37161 w 2538413"/>
              <a:gd name="T83" fmla="*/ 409361 h 2525713"/>
              <a:gd name="T84" fmla="*/ 59395 w 2538413"/>
              <a:gd name="T85" fmla="*/ 387448 h 2525713"/>
              <a:gd name="T86" fmla="*/ 85122 w 2538413"/>
              <a:gd name="T87" fmla="*/ 369663 h 2525713"/>
              <a:gd name="T88" fmla="*/ 114343 w 2538413"/>
              <a:gd name="T89" fmla="*/ 357595 h 2525713"/>
              <a:gd name="T90" fmla="*/ 146105 w 2538413"/>
              <a:gd name="T91" fmla="*/ 350926 h 2525713"/>
              <a:gd name="T92" fmla="*/ 606653 w 2538413"/>
              <a:gd name="T93" fmla="*/ 124491 h 2525713"/>
              <a:gd name="T94" fmla="*/ 609194 w 2538413"/>
              <a:gd name="T95" fmla="*/ 99403 h 2525713"/>
              <a:gd name="T96" fmla="*/ 616817 w 2538413"/>
              <a:gd name="T97" fmla="*/ 75902 h 2525713"/>
              <a:gd name="T98" fmla="*/ 628251 w 2538413"/>
              <a:gd name="T99" fmla="*/ 54941 h 2525713"/>
              <a:gd name="T100" fmla="*/ 643497 w 2538413"/>
              <a:gd name="T101" fmla="*/ 36522 h 2525713"/>
              <a:gd name="T102" fmla="*/ 661919 w 2538413"/>
              <a:gd name="T103" fmla="*/ 21278 h 2525713"/>
              <a:gd name="T104" fmla="*/ 682881 w 2538413"/>
              <a:gd name="T105" fmla="*/ 9845 h 2525713"/>
              <a:gd name="T106" fmla="*/ 706385 w 2538413"/>
              <a:gd name="T107" fmla="*/ 2541 h 2525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8413" h="2525713">
                <a:moveTo>
                  <a:pt x="1151062" y="889000"/>
                </a:moveTo>
                <a:lnTo>
                  <a:pt x="1151062" y="1319020"/>
                </a:lnTo>
                <a:lnTo>
                  <a:pt x="720725" y="1319020"/>
                </a:lnTo>
                <a:lnTo>
                  <a:pt x="720725" y="1555944"/>
                </a:lnTo>
                <a:lnTo>
                  <a:pt x="1151062" y="1555944"/>
                </a:lnTo>
                <a:lnTo>
                  <a:pt x="1151062" y="1985963"/>
                </a:lnTo>
                <a:lnTo>
                  <a:pt x="1387668" y="1985963"/>
                </a:lnTo>
                <a:lnTo>
                  <a:pt x="1387668" y="1555944"/>
                </a:lnTo>
                <a:lnTo>
                  <a:pt x="1817688" y="1555944"/>
                </a:lnTo>
                <a:lnTo>
                  <a:pt x="1817688" y="1319020"/>
                </a:lnTo>
                <a:lnTo>
                  <a:pt x="1387668" y="1319020"/>
                </a:lnTo>
                <a:lnTo>
                  <a:pt x="1387668" y="889000"/>
                </a:lnTo>
                <a:lnTo>
                  <a:pt x="1151062" y="889000"/>
                </a:lnTo>
                <a:close/>
                <a:moveTo>
                  <a:pt x="758475" y="151803"/>
                </a:moveTo>
                <a:lnTo>
                  <a:pt x="758475" y="438896"/>
                </a:lnTo>
                <a:lnTo>
                  <a:pt x="1780256" y="438896"/>
                </a:lnTo>
                <a:lnTo>
                  <a:pt x="1780256" y="151803"/>
                </a:lnTo>
                <a:lnTo>
                  <a:pt x="758475" y="151803"/>
                </a:lnTo>
                <a:close/>
                <a:moveTo>
                  <a:pt x="725125" y="0"/>
                </a:moveTo>
                <a:lnTo>
                  <a:pt x="731477" y="0"/>
                </a:lnTo>
                <a:lnTo>
                  <a:pt x="1807253" y="0"/>
                </a:lnTo>
                <a:lnTo>
                  <a:pt x="1813606" y="0"/>
                </a:lnTo>
                <a:lnTo>
                  <a:pt x="1819641" y="318"/>
                </a:lnTo>
                <a:lnTo>
                  <a:pt x="1826311" y="1588"/>
                </a:lnTo>
                <a:lnTo>
                  <a:pt x="1832345" y="2541"/>
                </a:lnTo>
                <a:lnTo>
                  <a:pt x="1838380" y="4129"/>
                </a:lnTo>
                <a:lnTo>
                  <a:pt x="1844097" y="5399"/>
                </a:lnTo>
                <a:lnTo>
                  <a:pt x="1849815" y="7622"/>
                </a:lnTo>
                <a:lnTo>
                  <a:pt x="1855532" y="9845"/>
                </a:lnTo>
                <a:lnTo>
                  <a:pt x="1860931" y="12386"/>
                </a:lnTo>
                <a:lnTo>
                  <a:pt x="1866331" y="15244"/>
                </a:lnTo>
                <a:lnTo>
                  <a:pt x="1871730" y="18102"/>
                </a:lnTo>
                <a:lnTo>
                  <a:pt x="1876812" y="21278"/>
                </a:lnTo>
                <a:lnTo>
                  <a:pt x="1881576" y="24771"/>
                </a:lnTo>
                <a:lnTo>
                  <a:pt x="1886341" y="28582"/>
                </a:lnTo>
                <a:lnTo>
                  <a:pt x="1890787" y="32393"/>
                </a:lnTo>
                <a:lnTo>
                  <a:pt x="1895234" y="36522"/>
                </a:lnTo>
                <a:lnTo>
                  <a:pt x="1899045" y="40650"/>
                </a:lnTo>
                <a:lnTo>
                  <a:pt x="1903175" y="45414"/>
                </a:lnTo>
                <a:lnTo>
                  <a:pt x="1906986" y="50178"/>
                </a:lnTo>
                <a:lnTo>
                  <a:pt x="1910480" y="54941"/>
                </a:lnTo>
                <a:lnTo>
                  <a:pt x="1913656" y="60023"/>
                </a:lnTo>
                <a:lnTo>
                  <a:pt x="1916832" y="65104"/>
                </a:lnTo>
                <a:lnTo>
                  <a:pt x="1919373" y="70503"/>
                </a:lnTo>
                <a:lnTo>
                  <a:pt x="1921914" y="75902"/>
                </a:lnTo>
                <a:lnTo>
                  <a:pt x="1924137" y="81618"/>
                </a:lnTo>
                <a:lnTo>
                  <a:pt x="1926043" y="87335"/>
                </a:lnTo>
                <a:lnTo>
                  <a:pt x="1927949" y="93686"/>
                </a:lnTo>
                <a:lnTo>
                  <a:pt x="1928902" y="99403"/>
                </a:lnTo>
                <a:lnTo>
                  <a:pt x="1930172" y="105437"/>
                </a:lnTo>
                <a:lnTo>
                  <a:pt x="1931125" y="111788"/>
                </a:lnTo>
                <a:lnTo>
                  <a:pt x="1931443" y="118140"/>
                </a:lnTo>
                <a:lnTo>
                  <a:pt x="1931443" y="124491"/>
                </a:lnTo>
                <a:lnTo>
                  <a:pt x="1931443" y="350291"/>
                </a:lnTo>
                <a:lnTo>
                  <a:pt x="2376109" y="350291"/>
                </a:lnTo>
                <a:lnTo>
                  <a:pt x="2384050" y="350291"/>
                </a:lnTo>
                <a:lnTo>
                  <a:pt x="2391991" y="350926"/>
                </a:lnTo>
                <a:lnTo>
                  <a:pt x="2400249" y="352196"/>
                </a:lnTo>
                <a:lnTo>
                  <a:pt x="2407871" y="353149"/>
                </a:lnTo>
                <a:lnTo>
                  <a:pt x="2415812" y="355055"/>
                </a:lnTo>
                <a:lnTo>
                  <a:pt x="2423435" y="357278"/>
                </a:lnTo>
                <a:lnTo>
                  <a:pt x="2430740" y="359818"/>
                </a:lnTo>
                <a:lnTo>
                  <a:pt x="2438363" y="362676"/>
                </a:lnTo>
                <a:lnTo>
                  <a:pt x="2445668" y="365852"/>
                </a:lnTo>
                <a:lnTo>
                  <a:pt x="2452338" y="369346"/>
                </a:lnTo>
                <a:lnTo>
                  <a:pt x="2459326" y="373157"/>
                </a:lnTo>
                <a:lnTo>
                  <a:pt x="2465996" y="377285"/>
                </a:lnTo>
                <a:lnTo>
                  <a:pt x="2472666" y="382049"/>
                </a:lnTo>
                <a:lnTo>
                  <a:pt x="2479018" y="387130"/>
                </a:lnTo>
                <a:lnTo>
                  <a:pt x="2485053" y="392211"/>
                </a:lnTo>
                <a:lnTo>
                  <a:pt x="2490770" y="397928"/>
                </a:lnTo>
                <a:lnTo>
                  <a:pt x="2496805" y="403644"/>
                </a:lnTo>
                <a:lnTo>
                  <a:pt x="2501569" y="409678"/>
                </a:lnTo>
                <a:lnTo>
                  <a:pt x="2506651" y="416030"/>
                </a:lnTo>
                <a:lnTo>
                  <a:pt x="2511415" y="422699"/>
                </a:lnTo>
                <a:lnTo>
                  <a:pt x="2515862" y="429368"/>
                </a:lnTo>
                <a:lnTo>
                  <a:pt x="2519673" y="436355"/>
                </a:lnTo>
                <a:lnTo>
                  <a:pt x="2522850" y="443024"/>
                </a:lnTo>
                <a:lnTo>
                  <a:pt x="2526026" y="450646"/>
                </a:lnTo>
                <a:lnTo>
                  <a:pt x="2528885" y="457950"/>
                </a:lnTo>
                <a:lnTo>
                  <a:pt x="2531425" y="465572"/>
                </a:lnTo>
                <a:lnTo>
                  <a:pt x="2533649" y="472877"/>
                </a:lnTo>
                <a:lnTo>
                  <a:pt x="2535555" y="480816"/>
                </a:lnTo>
                <a:lnTo>
                  <a:pt x="2536825" y="488756"/>
                </a:lnTo>
                <a:lnTo>
                  <a:pt x="2537778" y="496695"/>
                </a:lnTo>
                <a:lnTo>
                  <a:pt x="2538413" y="504635"/>
                </a:lnTo>
                <a:lnTo>
                  <a:pt x="2538413" y="512892"/>
                </a:lnTo>
                <a:lnTo>
                  <a:pt x="2538413" y="2363112"/>
                </a:lnTo>
                <a:lnTo>
                  <a:pt x="2538413" y="2371369"/>
                </a:lnTo>
                <a:lnTo>
                  <a:pt x="2537778" y="2379626"/>
                </a:lnTo>
                <a:lnTo>
                  <a:pt x="2536507" y="2387566"/>
                </a:lnTo>
                <a:lnTo>
                  <a:pt x="2535237" y="2395823"/>
                </a:lnTo>
                <a:lnTo>
                  <a:pt x="2533331" y="2403445"/>
                </a:lnTo>
                <a:lnTo>
                  <a:pt x="2531108" y="2411384"/>
                </a:lnTo>
                <a:lnTo>
                  <a:pt x="2528567" y="2419006"/>
                </a:lnTo>
                <a:lnTo>
                  <a:pt x="2525708" y="2425993"/>
                </a:lnTo>
                <a:lnTo>
                  <a:pt x="2522532" y="2433297"/>
                </a:lnTo>
                <a:lnTo>
                  <a:pt x="2519038" y="2440284"/>
                </a:lnTo>
                <a:lnTo>
                  <a:pt x="2514909" y="2447271"/>
                </a:lnTo>
                <a:lnTo>
                  <a:pt x="2510780" y="2453622"/>
                </a:lnTo>
                <a:lnTo>
                  <a:pt x="2506333" y="2460292"/>
                </a:lnTo>
                <a:lnTo>
                  <a:pt x="2501251" y="2466326"/>
                </a:lnTo>
                <a:lnTo>
                  <a:pt x="2496170" y="2472042"/>
                </a:lnTo>
                <a:lnTo>
                  <a:pt x="2490770" y="2477759"/>
                </a:lnTo>
                <a:lnTo>
                  <a:pt x="2485053" y="2483157"/>
                </a:lnTo>
                <a:lnTo>
                  <a:pt x="2479336" y="2488239"/>
                </a:lnTo>
                <a:lnTo>
                  <a:pt x="2473301" y="2493320"/>
                </a:lnTo>
                <a:lnTo>
                  <a:pt x="2466949" y="2497766"/>
                </a:lnTo>
                <a:lnTo>
                  <a:pt x="2460279" y="2501895"/>
                </a:lnTo>
                <a:lnTo>
                  <a:pt x="2453609" y="2506023"/>
                </a:lnTo>
                <a:lnTo>
                  <a:pt x="2446303" y="2509517"/>
                </a:lnTo>
                <a:lnTo>
                  <a:pt x="2438998" y="2512692"/>
                </a:lnTo>
                <a:lnTo>
                  <a:pt x="2432011" y="2515551"/>
                </a:lnTo>
                <a:lnTo>
                  <a:pt x="2424388" y="2518091"/>
                </a:lnTo>
                <a:lnTo>
                  <a:pt x="2416447" y="2520314"/>
                </a:lnTo>
                <a:lnTo>
                  <a:pt x="2408507" y="2522220"/>
                </a:lnTo>
                <a:lnTo>
                  <a:pt x="2400566" y="2523490"/>
                </a:lnTo>
                <a:lnTo>
                  <a:pt x="2392626" y="2524443"/>
                </a:lnTo>
                <a:lnTo>
                  <a:pt x="2384368" y="2525396"/>
                </a:lnTo>
                <a:lnTo>
                  <a:pt x="2375792" y="2525713"/>
                </a:lnTo>
                <a:lnTo>
                  <a:pt x="162621" y="2525713"/>
                </a:lnTo>
                <a:lnTo>
                  <a:pt x="154363" y="2525396"/>
                </a:lnTo>
                <a:lnTo>
                  <a:pt x="146105" y="2524443"/>
                </a:lnTo>
                <a:lnTo>
                  <a:pt x="138164" y="2523490"/>
                </a:lnTo>
                <a:lnTo>
                  <a:pt x="129906" y="2522220"/>
                </a:lnTo>
                <a:lnTo>
                  <a:pt x="122283" y="2520314"/>
                </a:lnTo>
                <a:lnTo>
                  <a:pt x="114343" y="2518091"/>
                </a:lnTo>
                <a:lnTo>
                  <a:pt x="106720" y="2515551"/>
                </a:lnTo>
                <a:lnTo>
                  <a:pt x="99415" y="2512692"/>
                </a:lnTo>
                <a:lnTo>
                  <a:pt x="92427" y="2509517"/>
                </a:lnTo>
                <a:lnTo>
                  <a:pt x="85122" y="2506023"/>
                </a:lnTo>
                <a:lnTo>
                  <a:pt x="78452" y="2501895"/>
                </a:lnTo>
                <a:lnTo>
                  <a:pt x="71782" y="2497766"/>
                </a:lnTo>
                <a:lnTo>
                  <a:pt x="65430" y="2493320"/>
                </a:lnTo>
                <a:lnTo>
                  <a:pt x="59395" y="2488239"/>
                </a:lnTo>
                <a:lnTo>
                  <a:pt x="53360" y="2483157"/>
                </a:lnTo>
                <a:lnTo>
                  <a:pt x="47643" y="2477759"/>
                </a:lnTo>
                <a:lnTo>
                  <a:pt x="42243" y="2472042"/>
                </a:lnTo>
                <a:lnTo>
                  <a:pt x="37161" y="2466326"/>
                </a:lnTo>
                <a:lnTo>
                  <a:pt x="32397" y="2460292"/>
                </a:lnTo>
                <a:lnTo>
                  <a:pt x="27950" y="2453622"/>
                </a:lnTo>
                <a:lnTo>
                  <a:pt x="23504" y="2447271"/>
                </a:lnTo>
                <a:lnTo>
                  <a:pt x="19692" y="2440284"/>
                </a:lnTo>
                <a:lnTo>
                  <a:pt x="16199" y="2433297"/>
                </a:lnTo>
                <a:lnTo>
                  <a:pt x="12705" y="2425993"/>
                </a:lnTo>
                <a:lnTo>
                  <a:pt x="9846" y="2419006"/>
                </a:lnTo>
                <a:lnTo>
                  <a:pt x="7623" y="2411384"/>
                </a:lnTo>
                <a:lnTo>
                  <a:pt x="5400" y="2403445"/>
                </a:lnTo>
                <a:lnTo>
                  <a:pt x="3494" y="2395823"/>
                </a:lnTo>
                <a:lnTo>
                  <a:pt x="2223" y="2387566"/>
                </a:lnTo>
                <a:lnTo>
                  <a:pt x="953" y="2379626"/>
                </a:lnTo>
                <a:lnTo>
                  <a:pt x="318" y="2371369"/>
                </a:lnTo>
                <a:lnTo>
                  <a:pt x="0" y="2363112"/>
                </a:lnTo>
                <a:lnTo>
                  <a:pt x="0" y="512892"/>
                </a:lnTo>
                <a:lnTo>
                  <a:pt x="318" y="504317"/>
                </a:lnTo>
                <a:lnTo>
                  <a:pt x="953" y="496060"/>
                </a:lnTo>
                <a:lnTo>
                  <a:pt x="2223" y="488121"/>
                </a:lnTo>
                <a:lnTo>
                  <a:pt x="3494" y="480181"/>
                </a:lnTo>
                <a:lnTo>
                  <a:pt x="5400" y="472242"/>
                </a:lnTo>
                <a:lnTo>
                  <a:pt x="7623" y="464302"/>
                </a:lnTo>
                <a:lnTo>
                  <a:pt x="9846" y="456680"/>
                </a:lnTo>
                <a:lnTo>
                  <a:pt x="12705" y="449693"/>
                </a:lnTo>
                <a:lnTo>
                  <a:pt x="16199" y="442389"/>
                </a:lnTo>
                <a:lnTo>
                  <a:pt x="19692" y="435402"/>
                </a:lnTo>
                <a:lnTo>
                  <a:pt x="23504" y="428416"/>
                </a:lnTo>
                <a:lnTo>
                  <a:pt x="27950" y="422064"/>
                </a:lnTo>
                <a:lnTo>
                  <a:pt x="32397" y="415395"/>
                </a:lnTo>
                <a:lnTo>
                  <a:pt x="37161" y="409361"/>
                </a:lnTo>
                <a:lnTo>
                  <a:pt x="42243" y="403644"/>
                </a:lnTo>
                <a:lnTo>
                  <a:pt x="47643" y="397928"/>
                </a:lnTo>
                <a:lnTo>
                  <a:pt x="53360" y="392529"/>
                </a:lnTo>
                <a:lnTo>
                  <a:pt x="59395" y="387448"/>
                </a:lnTo>
                <a:lnTo>
                  <a:pt x="65430" y="382684"/>
                </a:lnTo>
                <a:lnTo>
                  <a:pt x="71782" y="377920"/>
                </a:lnTo>
                <a:lnTo>
                  <a:pt x="78452" y="373792"/>
                </a:lnTo>
                <a:lnTo>
                  <a:pt x="85122" y="369663"/>
                </a:lnTo>
                <a:lnTo>
                  <a:pt x="92427" y="366170"/>
                </a:lnTo>
                <a:lnTo>
                  <a:pt x="99415" y="362994"/>
                </a:lnTo>
                <a:lnTo>
                  <a:pt x="106720" y="360136"/>
                </a:lnTo>
                <a:lnTo>
                  <a:pt x="114343" y="357595"/>
                </a:lnTo>
                <a:lnTo>
                  <a:pt x="122283" y="355372"/>
                </a:lnTo>
                <a:lnTo>
                  <a:pt x="129906" y="353467"/>
                </a:lnTo>
                <a:lnTo>
                  <a:pt x="138164" y="352196"/>
                </a:lnTo>
                <a:lnTo>
                  <a:pt x="146105" y="350926"/>
                </a:lnTo>
                <a:lnTo>
                  <a:pt x="154363" y="350291"/>
                </a:lnTo>
                <a:lnTo>
                  <a:pt x="162621" y="350291"/>
                </a:lnTo>
                <a:lnTo>
                  <a:pt x="606653" y="350291"/>
                </a:lnTo>
                <a:lnTo>
                  <a:pt x="606653" y="124491"/>
                </a:lnTo>
                <a:lnTo>
                  <a:pt x="606970" y="118140"/>
                </a:lnTo>
                <a:lnTo>
                  <a:pt x="607606" y="111788"/>
                </a:lnTo>
                <a:lnTo>
                  <a:pt x="608241" y="105437"/>
                </a:lnTo>
                <a:lnTo>
                  <a:pt x="609194" y="99403"/>
                </a:lnTo>
                <a:lnTo>
                  <a:pt x="610782" y="93686"/>
                </a:lnTo>
                <a:lnTo>
                  <a:pt x="612370" y="87335"/>
                </a:lnTo>
                <a:lnTo>
                  <a:pt x="614593" y="81618"/>
                </a:lnTo>
                <a:lnTo>
                  <a:pt x="616817" y="75902"/>
                </a:lnTo>
                <a:lnTo>
                  <a:pt x="619357" y="70503"/>
                </a:lnTo>
                <a:lnTo>
                  <a:pt x="621899" y="65104"/>
                </a:lnTo>
                <a:lnTo>
                  <a:pt x="625075" y="60023"/>
                </a:lnTo>
                <a:lnTo>
                  <a:pt x="628251" y="54941"/>
                </a:lnTo>
                <a:lnTo>
                  <a:pt x="631427" y="50178"/>
                </a:lnTo>
                <a:lnTo>
                  <a:pt x="635556" y="45414"/>
                </a:lnTo>
                <a:lnTo>
                  <a:pt x="639368" y="40650"/>
                </a:lnTo>
                <a:lnTo>
                  <a:pt x="643497" y="36522"/>
                </a:lnTo>
                <a:lnTo>
                  <a:pt x="647626" y="32393"/>
                </a:lnTo>
                <a:lnTo>
                  <a:pt x="652390" y="28582"/>
                </a:lnTo>
                <a:lnTo>
                  <a:pt x="657154" y="24771"/>
                </a:lnTo>
                <a:lnTo>
                  <a:pt x="661919" y="21278"/>
                </a:lnTo>
                <a:lnTo>
                  <a:pt x="666683" y="18102"/>
                </a:lnTo>
                <a:lnTo>
                  <a:pt x="672082" y="15244"/>
                </a:lnTo>
                <a:lnTo>
                  <a:pt x="677482" y="12386"/>
                </a:lnTo>
                <a:lnTo>
                  <a:pt x="682881" y="9845"/>
                </a:lnTo>
                <a:lnTo>
                  <a:pt x="688916" y="7622"/>
                </a:lnTo>
                <a:lnTo>
                  <a:pt x="694633" y="5399"/>
                </a:lnTo>
                <a:lnTo>
                  <a:pt x="700350" y="4129"/>
                </a:lnTo>
                <a:lnTo>
                  <a:pt x="706385" y="2541"/>
                </a:lnTo>
                <a:lnTo>
                  <a:pt x="712420" y="1588"/>
                </a:lnTo>
                <a:lnTo>
                  <a:pt x="719090" y="318"/>
                </a:lnTo>
                <a:lnTo>
                  <a:pt x="725125" y="0"/>
                </a:lnTo>
                <a:close/>
              </a:path>
            </a:pathLst>
          </a:custGeom>
          <a:solidFill>
            <a:schemeClr val="accent1"/>
          </a:solidFill>
          <a:ln>
            <a:noFill/>
          </a:ln>
        </p:spPr>
        <p:txBody>
          <a:bodyPr/>
          <a:lstStyle/>
          <a:p>
            <a:endParaRPr lang="zh-CN" altLang="en-US"/>
          </a:p>
        </p:txBody>
      </p:sp>
      <p:sp>
        <p:nvSpPr>
          <p:cNvPr id="24" name="矩形 23"/>
          <p:cNvSpPr/>
          <p:nvPr/>
        </p:nvSpPr>
        <p:spPr>
          <a:xfrm>
            <a:off x="883873"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圆角矩形 34"/>
          <p:cNvSpPr/>
          <p:nvPr/>
        </p:nvSpPr>
        <p:spPr>
          <a:xfrm>
            <a:off x="1057645"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6" name="矩形 25"/>
          <p:cNvSpPr/>
          <p:nvPr/>
        </p:nvSpPr>
        <p:spPr>
          <a:xfrm>
            <a:off x="8084500" y="257223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圆角矩形 36"/>
          <p:cNvSpPr/>
          <p:nvPr/>
        </p:nvSpPr>
        <p:spPr>
          <a:xfrm>
            <a:off x="8258272" y="179926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8" name="矩形 27"/>
          <p:cNvSpPr/>
          <p:nvPr/>
        </p:nvSpPr>
        <p:spPr>
          <a:xfrm>
            <a:off x="883873"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圆角矩形 38"/>
          <p:cNvSpPr/>
          <p:nvPr/>
        </p:nvSpPr>
        <p:spPr>
          <a:xfrm>
            <a:off x="1057645"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0" name="矩形 29"/>
          <p:cNvSpPr/>
          <p:nvPr/>
        </p:nvSpPr>
        <p:spPr>
          <a:xfrm>
            <a:off x="8084500" y="5024567"/>
            <a:ext cx="3089812" cy="1495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1" name="圆角矩形 40"/>
          <p:cNvSpPr/>
          <p:nvPr/>
        </p:nvSpPr>
        <p:spPr>
          <a:xfrm>
            <a:off x="8258272" y="4251593"/>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任意多边形: 形状 13"/>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4991276" y="3640360"/>
            <a:ext cx="2209448" cy="3217640"/>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3" name="矩形 12"/>
          <p:cNvSpPr/>
          <p:nvPr/>
        </p:nvSpPr>
        <p:spPr>
          <a:xfrm>
            <a:off x="2288163" y="458576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矩形 13"/>
          <p:cNvSpPr/>
          <p:nvPr/>
        </p:nvSpPr>
        <p:spPr>
          <a:xfrm>
            <a:off x="3084807" y="2882018"/>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7627659" y="4293727"/>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7167898" y="2517793"/>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4991276" y="1500201"/>
            <a:ext cx="2323777" cy="1516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2"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43" name="矩形 42"/>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52" name="椭圆 51"/>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54" name="椭圆 53"/>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55"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6"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7"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8" name="KSO_Shape"/>
          <p:cNvSpPr/>
          <p:nvPr/>
        </p:nvSpPr>
        <p:spPr bwMode="auto">
          <a:xfrm>
            <a:off x="716876" y="3318321"/>
            <a:ext cx="1604868" cy="163662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2017</a:t>
            </a:r>
            <a:endParaRPr lang="da-DK" altLang="zh-CN" sz="3200" dirty="0">
              <a:solidFill>
                <a:srgbClr val="FFFFFF"/>
              </a:solidFill>
            </a:endParaRPr>
          </a:p>
        </p:txBody>
      </p:sp>
      <p:sp>
        <p:nvSpPr>
          <p:cNvPr id="14" name="任意多边形: 形状 13"/>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8" name="MH_SubTitle_1"/>
          <p:cNvSpPr/>
          <p:nvPr>
            <p:custDataLst>
              <p:tags r:id="rId2"/>
            </p:custDataLst>
          </p:nvPr>
        </p:nvSpPr>
        <p:spPr>
          <a:xfrm rot="20700000">
            <a:off x="6831541"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2018</a:t>
            </a:r>
            <a:endParaRPr lang="da-DK" altLang="zh-CN" sz="3200" dirty="0">
              <a:solidFill>
                <a:srgbClr val="FFFFFF"/>
              </a:solidFill>
            </a:endParaRPr>
          </a:p>
        </p:txBody>
      </p:sp>
      <p:sp>
        <p:nvSpPr>
          <p:cNvPr id="23" name="任意多边形: 形状 22"/>
          <p:cNvSpPr/>
          <p:nvPr/>
        </p:nvSpPr>
        <p:spPr>
          <a:xfrm>
            <a:off x="6412391"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形状 23"/>
          <p:cNvSpPr/>
          <p:nvPr/>
        </p:nvSpPr>
        <p:spPr>
          <a:xfrm>
            <a:off x="6714661"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6412391" y="2377441"/>
            <a:ext cx="432384" cy="432384"/>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536208"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1467309" y="1874819"/>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718287" y="3202108"/>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1467309" y="326384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718287" y="4591134"/>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1467309" y="465287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718287" y="598016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5" name="KSO_Shape"/>
          <p:cNvSpPr/>
          <p:nvPr/>
        </p:nvSpPr>
        <p:spPr bwMode="auto">
          <a:xfrm>
            <a:off x="646454" y="3485097"/>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718287" y="5061291"/>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7" name="KSO_Shape"/>
          <p:cNvSpPr/>
          <p:nvPr/>
        </p:nvSpPr>
        <p:spPr bwMode="auto">
          <a:xfrm>
            <a:off x="7991284" y="2319409"/>
            <a:ext cx="2798636" cy="316826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KSO_Shape"/>
          <p:cNvSpPr/>
          <p:nvPr/>
        </p:nvSpPr>
        <p:spPr bwMode="auto">
          <a:xfrm>
            <a:off x="686776" y="2175782"/>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9" name="圆角矩形 71"/>
          <p:cNvSpPr/>
          <p:nvPr/>
        </p:nvSpPr>
        <p:spPr>
          <a:xfrm>
            <a:off x="7991284" y="5705155"/>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KSO_Shape"/>
          <p:cNvSpPr/>
          <p:nvPr/>
        </p:nvSpPr>
        <p:spPr bwMode="auto">
          <a:xfrm>
            <a:off x="1548399" y="4150925"/>
            <a:ext cx="3347158" cy="2052927"/>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4" name="KSO_Shape"/>
          <p:cNvSpPr/>
          <p:nvPr/>
        </p:nvSpPr>
        <p:spPr bwMode="auto">
          <a:xfrm>
            <a:off x="8146147" y="5169052"/>
            <a:ext cx="1687171" cy="103480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5" name="矩形 14"/>
          <p:cNvSpPr/>
          <p:nvPr/>
        </p:nvSpPr>
        <p:spPr>
          <a:xfrm>
            <a:off x="1194192" y="2059412"/>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6961946" y="3114489"/>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7" name="箭头: 虚尾 16"/>
          <p:cNvSpPr/>
          <p:nvPr/>
        </p:nvSpPr>
        <p:spPr>
          <a:xfrm flipH="1">
            <a:off x="5669756" y="5278489"/>
            <a:ext cx="1702191" cy="81592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009650"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4" name="矩形 13"/>
          <p:cNvSpPr/>
          <p:nvPr/>
        </p:nvSpPr>
        <p:spPr>
          <a:xfrm>
            <a:off x="7626192"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79550" y="166457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ndParaRPr>
          </a:p>
          <a:p>
            <a:pPr algn="ctr">
              <a:lnSpc>
                <a:spcPct val="150000"/>
              </a:lnSpc>
            </a:pPr>
            <a:endParaRPr lang="zh-CN" altLang="zh-CN" sz="1800" dirty="0">
              <a:solidFill>
                <a:schemeClr val="tx1"/>
              </a:solidFill>
              <a:latin typeface="+mj-ea"/>
              <a:ea typeface="+mj-ea"/>
            </a:endParaRPr>
          </a:p>
        </p:txBody>
      </p:sp>
      <p:sp>
        <p:nvSpPr>
          <p:cNvPr id="23" name="KSO_Shape"/>
          <p:cNvSpPr/>
          <p:nvPr/>
        </p:nvSpPr>
        <p:spPr bwMode="auto">
          <a:xfrm>
            <a:off x="2099680" y="4070824"/>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6" name="KSO_Shape"/>
          <p:cNvSpPr/>
          <p:nvPr/>
        </p:nvSpPr>
        <p:spPr bwMode="auto">
          <a:xfrm>
            <a:off x="8695378" y="411203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모서리가 둥근 직사각형 28"/>
          <p:cNvSpPr/>
          <p:nvPr/>
        </p:nvSpPr>
        <p:spPr>
          <a:xfrm>
            <a:off x="680595" y="2582907"/>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0" name="Freeform 6"/>
          <p:cNvSpPr/>
          <p:nvPr/>
        </p:nvSpPr>
        <p:spPr bwMode="auto">
          <a:xfrm>
            <a:off x="1049548" y="2413214"/>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1" name="矩形 20"/>
          <p:cNvSpPr/>
          <p:nvPr/>
        </p:nvSpPr>
        <p:spPr>
          <a:xfrm>
            <a:off x="2286952" y="2031603"/>
            <a:ext cx="335419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2" name="모서리가 둥근 직사각형 28"/>
          <p:cNvSpPr/>
          <p:nvPr/>
        </p:nvSpPr>
        <p:spPr>
          <a:xfrm>
            <a:off x="6509597" y="2582907"/>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3" name="Freeform 6"/>
          <p:cNvSpPr/>
          <p:nvPr/>
        </p:nvSpPr>
        <p:spPr bwMode="auto">
          <a:xfrm>
            <a:off x="6878550" y="2413214"/>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5" name="矩形 24"/>
          <p:cNvSpPr/>
          <p:nvPr/>
        </p:nvSpPr>
        <p:spPr>
          <a:xfrm>
            <a:off x="8115954" y="2031603"/>
            <a:ext cx="335419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cxnSp>
        <p:nvCxnSpPr>
          <p:cNvPr id="26" name="直接连接符 25"/>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5153025" y="3399385"/>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02</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70810222724"/>
  <p:tag name="MH_LIBRARY" val="GRAPHIC"/>
  <p:tag name="MH_TYPE" val="SubTitle"/>
  <p:tag name="MH_ORDER" val="1"/>
</p:tagLst>
</file>

<file path=ppt/tags/tag12.xml><?xml version="1.0" encoding="utf-8"?>
<p:tagLst xmlns:p="http://schemas.openxmlformats.org/presentationml/2006/main">
  <p:tag name="MH" val="20170810222724"/>
  <p:tag name="MH_LIBRARY" val="GRAPHIC"/>
  <p:tag name="MH_TYPE" val="SubTitle"/>
  <p:tag name="MH_ORDER" val="1"/>
</p:tagLst>
</file>

<file path=ppt/tags/tag13.xml><?xml version="1.0" encoding="utf-8"?>
<p:tagLst xmlns:p="http://schemas.openxmlformats.org/presentationml/2006/main">
  <p:tag name="MH" val="20160614212001"/>
  <p:tag name="MH_LIBRARY" val="GRAPHIC"/>
  <p:tag name="MH_TYPE" val="Other"/>
  <p:tag name="MH_ORDER" val="1"/>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7"/>
</p:tagLst>
</file>

<file path=ppt/tags/tag16.xml><?xml version="1.0" encoding="utf-8"?>
<p:tagLst xmlns:p="http://schemas.openxmlformats.org/presentationml/2006/main">
  <p:tag name="MH" val="20160614212001"/>
  <p:tag name="MH_LIBRARY" val="GRAPHIC"/>
  <p:tag name="MH_TYPE" val="Other"/>
  <p:tag name="MH_ORDER" val="11"/>
</p:tagLst>
</file>

<file path=ppt/tags/tag17.xml><?xml version="1.0" encoding="utf-8"?>
<p:tagLst xmlns:p="http://schemas.openxmlformats.org/presentationml/2006/main">
  <p:tag name="MH" val="20160614212001"/>
  <p:tag name="MH_LIBRARY" val="GRAPHIC"/>
  <p:tag name="MH_TYPE" val="Other"/>
  <p:tag name="MH_ORDER" val="16"/>
</p:tagLst>
</file>

<file path=ppt/tags/tag18.xml><?xml version="1.0" encoding="utf-8"?>
<p:tagLst xmlns:p="http://schemas.openxmlformats.org/presentationml/2006/main">
  <p:tag name="MH" val="20160623110603"/>
  <p:tag name="MH_LIBRARY" val="GRAPHIC"/>
  <p:tag name="MH_ORDER" val="Rectangle 5"/>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67">
      <a:dk1>
        <a:srgbClr val="4D4D4D"/>
      </a:dk1>
      <a:lt1>
        <a:srgbClr val="FFFFFF"/>
      </a:lt1>
      <a:dk2>
        <a:srgbClr val="4D4D4D"/>
      </a:dk2>
      <a:lt2>
        <a:srgbClr val="FFFFFF"/>
      </a:lt2>
      <a:accent1>
        <a:srgbClr val="4296B4"/>
      </a:accent1>
      <a:accent2>
        <a:srgbClr val="66B191"/>
      </a:accent2>
      <a:accent3>
        <a:srgbClr val="7F7F7F"/>
      </a:accent3>
      <a:accent4>
        <a:srgbClr val="3DCEB5"/>
      </a:accent4>
      <a:accent5>
        <a:srgbClr val="E59977"/>
      </a:accent5>
      <a:accent6>
        <a:srgbClr val="FFC00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2909</Words>
  <Application>WPS 演示</Application>
  <PresentationFormat>宽屏</PresentationFormat>
  <Paragraphs>272</Paragraphs>
  <Slides>27</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27</vt:i4>
      </vt:variant>
    </vt:vector>
  </HeadingPairs>
  <TitlesOfParts>
    <vt:vector size="43" baseType="lpstr">
      <vt:lpstr>Arial</vt:lpstr>
      <vt:lpstr>宋体</vt:lpstr>
      <vt:lpstr>Wingdings</vt:lpstr>
      <vt:lpstr>Calibri</vt:lpstr>
      <vt:lpstr>幼圆</vt:lpstr>
      <vt:lpstr>等线 Light</vt:lpstr>
      <vt:lpstr>Tempus Sans ITC</vt:lpstr>
      <vt:lpstr>Wingdings 2</vt:lpstr>
      <vt:lpstr>Times New Roman</vt:lpstr>
      <vt:lpstr>微软雅黑</vt:lpstr>
      <vt:lpstr>等线</vt:lpstr>
      <vt:lpstr>GoodVibrationsROB</vt:lpstr>
      <vt:lpstr>Arial Unicode MS</vt:lpstr>
      <vt:lpstr>Arial Black</vt:lpstr>
      <vt:lpstr>Calibri</vt:lpstr>
      <vt:lpstr>A000120141119A01PPBG</vt:lpstr>
      <vt:lpstr>医生工作总结报告简约模板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5</cp:revision>
  <dcterms:created xsi:type="dcterms:W3CDTF">2016-06-21T13:40:00Z</dcterms:created>
  <dcterms:modified xsi:type="dcterms:W3CDTF">2017-10-10T02:25:38Z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