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6" r:id="rId7"/>
    <p:sldId id="261" r:id="rId8"/>
    <p:sldId id="295" r:id="rId9"/>
    <p:sldId id="278" r:id="rId10"/>
    <p:sldId id="296" r:id="rId11"/>
    <p:sldId id="265" r:id="rId12"/>
    <p:sldId id="294" r:id="rId13"/>
    <p:sldId id="264" r:id="rId14"/>
    <p:sldId id="260" r:id="rId15"/>
    <p:sldId id="291" r:id="rId16"/>
    <p:sldId id="263" r:id="rId17"/>
    <p:sldId id="270" r:id="rId18"/>
    <p:sldId id="288" r:id="rId19"/>
    <p:sldId id="281" r:id="rId20"/>
    <p:sldId id="285" r:id="rId21"/>
    <p:sldId id="283" r:id="rId22"/>
    <p:sldId id="289" r:id="rId23"/>
    <p:sldId id="274" r:id="rId24"/>
    <p:sldId id="292" r:id="rId25"/>
    <p:sldId id="290" r:id="rId26"/>
    <p:sldId id="293" r:id="rId27"/>
    <p:sldId id="272" r:id="rId28"/>
    <p:sldId id="277"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889E"/>
    <a:srgbClr val="FFFFFF"/>
    <a:srgbClr val="E42424"/>
    <a:srgbClr val="FEFFFF"/>
    <a:srgbClr val="384898"/>
    <a:srgbClr val="5B7BB5"/>
    <a:srgbClr val="2A5C82"/>
    <a:srgbClr val="265374"/>
    <a:srgbClr val="4296B4"/>
    <a:srgbClr val="5CA9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891101" y="5608054"/>
            <a:ext cx="5537406" cy="563753"/>
          </a:xfrm>
          <a:noFill/>
        </p:spPr>
        <p:txBody>
          <a:bodyPr>
            <a:normAutofit/>
          </a:bodyPr>
          <a:lstStyle>
            <a:lvl1pPr marL="0" indent="0" algn="l">
              <a:lnSpc>
                <a:spcPct val="150000"/>
              </a:lnSpc>
              <a:buNone/>
              <a:defRPr sz="2000">
                <a:solidFill>
                  <a:schemeClr val="accent1">
                    <a:lumMod val="20000"/>
                    <a:lumOff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3851568" y="429778"/>
            <a:ext cx="6291917" cy="3033858"/>
          </a:xfrm>
          <a:noFill/>
        </p:spPr>
        <p:txBody>
          <a:bodyPr anchor="ctr">
            <a:normAutofit/>
          </a:bodyPr>
          <a:lstStyle>
            <a:lvl1pPr algn="ctr">
              <a:lnSpc>
                <a:spcPct val="150000"/>
              </a:lnSpc>
              <a:defRPr sz="48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3622096" y="229236"/>
            <a:ext cx="6762749" cy="2885530"/>
          </a:xfrm>
        </p:spPr>
        <p:txBody>
          <a:bodyPr anchor="ctr"/>
          <a:lstStyle>
            <a:lvl1pPr algn="ctr">
              <a:lnSpc>
                <a:spcPct val="150000"/>
              </a:lnSpc>
              <a:defRPr sz="48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4062613" y="3251291"/>
            <a:ext cx="5881717"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240840"/>
            <a:ext cx="10680700"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6" Type="http://schemas.openxmlformats.org/officeDocument/2006/relationships/slideLayout" Target="../slideLayouts/slideLayout6.xml"/><Relationship Id="rId15" Type="http://schemas.openxmlformats.org/officeDocument/2006/relationships/tags" Target="../tags/tag36.xml"/><Relationship Id="rId14" Type="http://schemas.openxmlformats.org/officeDocument/2006/relationships/tags" Target="../tags/tag35.xml"/><Relationship Id="rId13" Type="http://schemas.openxmlformats.org/officeDocument/2006/relationships/tags" Target="../tags/tag34.xml"/><Relationship Id="rId12" Type="http://schemas.openxmlformats.org/officeDocument/2006/relationships/tags" Target="../tags/tag33.xml"/><Relationship Id="rId11" Type="http://schemas.openxmlformats.org/officeDocument/2006/relationships/tags" Target="../tags/tag32.xml"/><Relationship Id="rId10" Type="http://schemas.openxmlformats.org/officeDocument/2006/relationships/tags" Target="../tags/tag31.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7.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2.xml"/><Relationship Id="rId1" Type="http://schemas.openxmlformats.org/officeDocument/2006/relationships/tags" Target="../tags/tag4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6.xml"/><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a:bodyPr>
          <a:lstStyle/>
          <a:p>
            <a:r>
              <a:rPr lang="zh-CN" altLang="en-US" dirty="0"/>
              <a:t>医师：情缘素材        日期：</a:t>
            </a:r>
            <a:r>
              <a:rPr lang="en-US" altLang="zh-CN" dirty="0"/>
              <a:t>2018-12-30</a:t>
            </a:r>
            <a:endParaRPr lang="en-US" altLang="zh-CN" dirty="0"/>
          </a:p>
        </p:txBody>
      </p:sp>
      <p:sp>
        <p:nvSpPr>
          <p:cNvPr id="6146" name="标题 5"/>
          <p:cNvSpPr>
            <a:spLocks noGrp="1"/>
          </p:cNvSpPr>
          <p:nvPr>
            <p:ph type="ctrTitle"/>
          </p:nvPr>
        </p:nvSpPr>
        <p:spPr/>
        <p:txBody>
          <a:bodyPr>
            <a:normAutofit/>
          </a:bodyPr>
          <a:lstStyle/>
          <a:p>
            <a:r>
              <a:rPr lang="zh-CN" altLang="en-US" sz="5400" dirty="0"/>
              <a:t>体检中心医疗</a:t>
            </a:r>
            <a:br>
              <a:rPr lang="en-US" altLang="zh-CN" sz="5400" dirty="0"/>
            </a:br>
            <a:r>
              <a:rPr lang="zh-CN" altLang="en-US" sz="5400" dirty="0"/>
              <a:t>健康工作报告模板</a:t>
            </a:r>
            <a:endParaRPr lang="zh-CN" altLang="en-US" sz="54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任意多边形 4"/>
          <p:cNvSpPr/>
          <p:nvPr/>
        </p:nvSpPr>
        <p:spPr>
          <a:xfrm>
            <a:off x="12338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12338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19" name="矩形 18"/>
          <p:cNvSpPr/>
          <p:nvPr/>
        </p:nvSpPr>
        <p:spPr>
          <a:xfrm>
            <a:off x="8156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0" name="任意多边形 4"/>
          <p:cNvSpPr/>
          <p:nvPr/>
        </p:nvSpPr>
        <p:spPr>
          <a:xfrm>
            <a:off x="39770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39770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24" name="矩形 23"/>
          <p:cNvSpPr/>
          <p:nvPr/>
        </p:nvSpPr>
        <p:spPr>
          <a:xfrm>
            <a:off x="35588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1" name="任意多边形 4"/>
          <p:cNvSpPr/>
          <p:nvPr/>
        </p:nvSpPr>
        <p:spPr>
          <a:xfrm>
            <a:off x="67202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67202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33" name="矩形 32"/>
          <p:cNvSpPr/>
          <p:nvPr/>
        </p:nvSpPr>
        <p:spPr>
          <a:xfrm>
            <a:off x="63020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4" name="任意多边形 4"/>
          <p:cNvSpPr/>
          <p:nvPr/>
        </p:nvSpPr>
        <p:spPr>
          <a:xfrm>
            <a:off x="94634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94634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36" name="矩形 35"/>
          <p:cNvSpPr/>
          <p:nvPr/>
        </p:nvSpPr>
        <p:spPr>
          <a:xfrm>
            <a:off x="90452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任意多边形 30"/>
          <p:cNvSpPr/>
          <p:nvPr/>
        </p:nvSpPr>
        <p:spPr>
          <a:xfrm>
            <a:off x="78069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10" name="椭圆 9"/>
          <p:cNvSpPr/>
          <p:nvPr/>
        </p:nvSpPr>
        <p:spPr>
          <a:xfrm>
            <a:off x="168986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963735" y="5450440"/>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1" name="任意多边形 30"/>
          <p:cNvSpPr/>
          <p:nvPr/>
        </p:nvSpPr>
        <p:spPr>
          <a:xfrm>
            <a:off x="449544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2" name="椭圆 21"/>
          <p:cNvSpPr/>
          <p:nvPr/>
        </p:nvSpPr>
        <p:spPr>
          <a:xfrm>
            <a:off x="540461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任意多边形 30"/>
          <p:cNvSpPr/>
          <p:nvPr/>
        </p:nvSpPr>
        <p:spPr>
          <a:xfrm>
            <a:off x="821019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5" name="椭圆 24"/>
          <p:cNvSpPr/>
          <p:nvPr/>
        </p:nvSpPr>
        <p:spPr>
          <a:xfrm>
            <a:off x="911936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7" name="KSO_Shape"/>
          <p:cNvSpPr/>
          <p:nvPr/>
        </p:nvSpPr>
        <p:spPr bwMode="auto">
          <a:xfrm>
            <a:off x="5773400" y="5450440"/>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479773" y="5450440"/>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12" name="直接连接符 11"/>
          <p:cNvCxnSpPr/>
          <p:nvPr/>
        </p:nvCxnSpPr>
        <p:spPr>
          <a:xfrm>
            <a:off x="792163" y="277177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2016</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2017</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grpSp>
        <p:nvGrpSpPr>
          <p:cNvPr id="24" name="组合 23"/>
          <p:cNvGrpSpPr/>
          <p:nvPr/>
        </p:nvGrpSpPr>
        <p:grpSpPr>
          <a:xfrm>
            <a:off x="552406" y="2699885"/>
            <a:ext cx="2361276" cy="2364841"/>
            <a:chOff x="660894" y="3691001"/>
            <a:chExt cx="872360" cy="873677"/>
          </a:xfrm>
        </p:grpSpPr>
        <p:sp>
          <p:nvSpPr>
            <p:cNvPr id="31" name="MH_Other_7"/>
            <p:cNvSpPr/>
            <p:nvPr>
              <p:custDataLst>
                <p:tags r:id="rId1"/>
              </p:custDataLst>
            </p:nvPr>
          </p:nvSpPr>
          <p:spPr>
            <a:xfrm>
              <a:off x="660894" y="3691001"/>
              <a:ext cx="872360" cy="873677"/>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7" name="KSO_Shape"/>
            <p:cNvSpPr/>
            <p:nvPr/>
          </p:nvSpPr>
          <p:spPr>
            <a:xfrm>
              <a:off x="879066" y="3844857"/>
              <a:ext cx="546650" cy="520229"/>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rgbClr val="FFFFFF"/>
            </a:solidFill>
            <a:ln>
              <a:noFill/>
            </a:ln>
          </p:spPr>
          <p:txBody>
            <a:bodyPr anchor="ctr" anchorCtr="1"/>
            <a:lstStyle/>
            <a:p>
              <a:endParaRPr lang="zh-CN" altLang="en-US">
                <a:solidFill>
                  <a:schemeClr val="tx1"/>
                </a:solidFill>
                <a:latin typeface="Calibri" panose="020F0502020204030204" pitchFamily="34" charset="0"/>
                <a:ea typeface="宋体" panose="02010600030101010101" pitchFamily="2" charset="-122"/>
              </a:endParaRPr>
            </a:p>
          </p:txBody>
        </p:sp>
      </p:grpSp>
      <p:sp>
        <p:nvSpPr>
          <p:cNvPr id="38" name="矩形 37"/>
          <p:cNvSpPr/>
          <p:nvPr/>
        </p:nvSpPr>
        <p:spPr>
          <a:xfrm>
            <a:off x="3477037" y="1836796"/>
            <a:ext cx="8363668" cy="184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3477037" y="4083782"/>
            <a:ext cx="8363668" cy="184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矩形 20"/>
          <p:cNvSpPr/>
          <p:nvPr/>
        </p:nvSpPr>
        <p:spPr>
          <a:xfrm>
            <a:off x="8757484" y="1374438"/>
            <a:ext cx="2562412" cy="1720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Freeform 143"/>
          <p:cNvSpPr>
            <a:spLocks noEditPoints="1"/>
          </p:cNvSpPr>
          <p:nvPr/>
        </p:nvSpPr>
        <p:spPr bwMode="auto">
          <a:xfrm flipH="1">
            <a:off x="5452556" y="3432867"/>
            <a:ext cx="1286889" cy="1007450"/>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rgbClr val="E42424"/>
          </a:solidFill>
          <a:ln>
            <a:noFill/>
          </a:ln>
        </p:spPr>
        <p:txBody>
          <a:bodyPr vert="horz" wrap="square" lIns="91440" tIns="45720" rIns="91440" bIns="45720" numCol="1" anchor="t" anchorCtr="0" compatLnSpc="1"/>
          <a:lstStyle/>
          <a:p>
            <a:endParaRPr lang="zh-CN" altLang="en-US"/>
          </a:p>
        </p:txBody>
      </p:sp>
      <p:sp>
        <p:nvSpPr>
          <p:cNvPr id="27" name="右弧形箭头 5"/>
          <p:cNvSpPr/>
          <p:nvPr/>
        </p:nvSpPr>
        <p:spPr>
          <a:xfrm rot="5400000" flipH="1">
            <a:off x="5326400" y="2964489"/>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28" name="右弧形箭头 5"/>
          <p:cNvSpPr/>
          <p:nvPr/>
        </p:nvSpPr>
        <p:spPr>
          <a:xfrm rot="16200000">
            <a:off x="3903425" y="2963718"/>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29" name="右弧形箭头 5"/>
          <p:cNvSpPr/>
          <p:nvPr/>
        </p:nvSpPr>
        <p:spPr>
          <a:xfrm rot="16200000" flipH="1" flipV="1">
            <a:off x="5326400" y="2089358"/>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30" name="右弧形箭头 5"/>
          <p:cNvSpPr/>
          <p:nvPr/>
        </p:nvSpPr>
        <p:spPr>
          <a:xfrm rot="5400000" flipV="1">
            <a:off x="3903425" y="2090129"/>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31" name="矩形 30"/>
          <p:cNvSpPr/>
          <p:nvPr/>
        </p:nvSpPr>
        <p:spPr>
          <a:xfrm>
            <a:off x="872104" y="1374438"/>
            <a:ext cx="2562412" cy="1720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8757484" y="4474499"/>
            <a:ext cx="2562412" cy="1720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矩形 32"/>
          <p:cNvSpPr/>
          <p:nvPr/>
        </p:nvSpPr>
        <p:spPr>
          <a:xfrm>
            <a:off x="872104" y="4474499"/>
            <a:ext cx="2562412" cy="1720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任意多边形: 形状 10"/>
          <p:cNvSpPr/>
          <p:nvPr>
            <p:custDataLst>
              <p:tags r:id="rId1"/>
            </p:custDataLst>
          </p:nvPr>
        </p:nvSpPr>
        <p:spPr>
          <a:xfrm>
            <a:off x="898550" y="5401994"/>
            <a:ext cx="3123903"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endParaRPr lang="zh-CN" altLang="en-US"/>
          </a:p>
        </p:txBody>
      </p:sp>
      <p:sp>
        <p:nvSpPr>
          <p:cNvPr id="12" name="MH_Other_7"/>
          <p:cNvSpPr/>
          <p:nvPr>
            <p:custDataLst>
              <p:tags r:id="rId2"/>
            </p:custDataLst>
          </p:nvPr>
        </p:nvSpPr>
        <p:spPr>
          <a:xfrm rot="19928148">
            <a:off x="592162" y="4652866"/>
            <a:ext cx="3430588"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Lst>
            <a:ahLst/>
            <a:cxnLst>
              <a:cxn ang="0">
                <a:pos x="connsiteX0" y="connsiteY0"/>
              </a:cxn>
              <a:cxn ang="0">
                <a:pos x="connsiteX1" y="connsiteY1"/>
              </a:cxn>
              <a:cxn ang="0">
                <a:pos x="connsiteX2" y="connsiteY2"/>
              </a:cxn>
              <a:cxn ang="0">
                <a:pos x="connsiteX3" y="connsiteY3"/>
              </a:cxn>
            </a:cxnLst>
            <a:rect l="l" t="t" r="r" b="b"/>
            <a:pathLst>
              <a:path w="3416936" h="448342">
                <a:moveTo>
                  <a:pt x="3416936" y="0"/>
                </a:moveTo>
                <a:lnTo>
                  <a:pt x="3178443" y="448342"/>
                </a:lnTo>
                <a:lnTo>
                  <a:pt x="0" y="448342"/>
                </a:lnTo>
                <a:lnTo>
                  <a:pt x="23702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1" name="椭圆 20"/>
          <p:cNvSpPr/>
          <p:nvPr/>
        </p:nvSpPr>
        <p:spPr>
          <a:xfrm>
            <a:off x="2716246" y="360108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2" name="矩形 21"/>
          <p:cNvSpPr/>
          <p:nvPr/>
        </p:nvSpPr>
        <p:spPr>
          <a:xfrm>
            <a:off x="4234583" y="4907291"/>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任意多边形: 形状 22"/>
          <p:cNvSpPr/>
          <p:nvPr>
            <p:custDataLst>
              <p:tags r:id="rId3"/>
            </p:custDataLst>
          </p:nvPr>
        </p:nvSpPr>
        <p:spPr>
          <a:xfrm>
            <a:off x="4509405" y="3607476"/>
            <a:ext cx="3123903"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endParaRPr lang="zh-CN" altLang="en-US"/>
          </a:p>
        </p:txBody>
      </p:sp>
      <p:sp>
        <p:nvSpPr>
          <p:cNvPr id="24" name="MH_Other_7"/>
          <p:cNvSpPr/>
          <p:nvPr>
            <p:custDataLst>
              <p:tags r:id="rId4"/>
            </p:custDataLst>
          </p:nvPr>
        </p:nvSpPr>
        <p:spPr>
          <a:xfrm rot="19928148">
            <a:off x="4203017" y="2858348"/>
            <a:ext cx="3430588"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Lst>
            <a:ahLst/>
            <a:cxnLst>
              <a:cxn ang="0">
                <a:pos x="connsiteX0" y="connsiteY0"/>
              </a:cxn>
              <a:cxn ang="0">
                <a:pos x="connsiteX1" y="connsiteY1"/>
              </a:cxn>
              <a:cxn ang="0">
                <a:pos x="connsiteX2" y="connsiteY2"/>
              </a:cxn>
              <a:cxn ang="0">
                <a:pos x="connsiteX3" y="connsiteY3"/>
              </a:cxn>
            </a:cxnLst>
            <a:rect l="l" t="t" r="r" b="b"/>
            <a:pathLst>
              <a:path w="3416936" h="448342">
                <a:moveTo>
                  <a:pt x="3416936" y="0"/>
                </a:moveTo>
                <a:lnTo>
                  <a:pt x="3178443" y="448342"/>
                </a:lnTo>
                <a:lnTo>
                  <a:pt x="0" y="448342"/>
                </a:lnTo>
                <a:lnTo>
                  <a:pt x="23702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5" name="椭圆 24"/>
          <p:cNvSpPr/>
          <p:nvPr/>
        </p:nvSpPr>
        <p:spPr>
          <a:xfrm>
            <a:off x="6327101" y="180656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6" name="矩形 25"/>
          <p:cNvSpPr/>
          <p:nvPr/>
        </p:nvSpPr>
        <p:spPr>
          <a:xfrm>
            <a:off x="7845438" y="3112773"/>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6733789" y="2162782"/>
            <a:ext cx="492832" cy="593774"/>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3077905" y="3957300"/>
            <a:ext cx="582888" cy="593774"/>
          </a:xfrm>
          <a:custGeom>
            <a:avLst/>
            <a:gdLst>
              <a:gd name="T0" fmla="*/ 1088909 w 1944688"/>
              <a:gd name="T1" fmla="*/ 1478020 h 1979613"/>
              <a:gd name="T2" fmla="*/ 1105805 w 1944688"/>
              <a:gd name="T3" fmla="*/ 1615987 h 1979613"/>
              <a:gd name="T4" fmla="*/ 979564 w 1944688"/>
              <a:gd name="T5" fmla="*/ 1431925 h 1979613"/>
              <a:gd name="T6" fmla="*/ 811133 w 1944688"/>
              <a:gd name="T7" fmla="*/ 1321868 h 1979613"/>
              <a:gd name="T8" fmla="*/ 770571 w 1944688"/>
              <a:gd name="T9" fmla="*/ 1208449 h 1979613"/>
              <a:gd name="T10" fmla="*/ 827928 w 1944688"/>
              <a:gd name="T11" fmla="*/ 1109921 h 1979613"/>
              <a:gd name="T12" fmla="*/ 1112606 w 1944688"/>
              <a:gd name="T13" fmla="*/ 674053 h 1979613"/>
              <a:gd name="T14" fmla="*/ 1149350 w 1944688"/>
              <a:gd name="T15" fmla="*/ 766128 h 1979613"/>
              <a:gd name="T16" fmla="*/ 1085682 w 1944688"/>
              <a:gd name="T17" fmla="*/ 922338 h 1979613"/>
              <a:gd name="T18" fmla="*/ 916605 w 1944688"/>
              <a:gd name="T19" fmla="*/ 541568 h 1979613"/>
              <a:gd name="T20" fmla="*/ 864200 w 1944688"/>
              <a:gd name="T21" fmla="*/ 1004409 h 1979613"/>
              <a:gd name="T22" fmla="*/ 743510 w 1944688"/>
              <a:gd name="T23" fmla="*/ 1114247 h 1979613"/>
              <a:gd name="T24" fmla="*/ 749545 w 1944688"/>
              <a:gd name="T25" fmla="*/ 1320271 h 1979613"/>
              <a:gd name="T26" fmla="*/ 863882 w 1944688"/>
              <a:gd name="T27" fmla="*/ 1423442 h 1979613"/>
              <a:gd name="T28" fmla="*/ 1035388 w 1944688"/>
              <a:gd name="T29" fmla="*/ 1692004 h 1979613"/>
              <a:gd name="T30" fmla="*/ 1135434 w 1944688"/>
              <a:gd name="T31" fmla="*/ 1598357 h 1979613"/>
              <a:gd name="T32" fmla="*/ 1087158 w 1944688"/>
              <a:gd name="T33" fmla="*/ 1425029 h 1979613"/>
              <a:gd name="T34" fmla="*/ 1029672 w 1944688"/>
              <a:gd name="T35" fmla="*/ 1070121 h 1979613"/>
              <a:gd name="T36" fmla="*/ 1170370 w 1944688"/>
              <a:gd name="T37" fmla="*/ 968220 h 1979613"/>
              <a:gd name="T38" fmla="*/ 1219598 w 1944688"/>
              <a:gd name="T39" fmla="*/ 767275 h 1979613"/>
              <a:gd name="T40" fmla="*/ 1157348 w 1944688"/>
              <a:gd name="T41" fmla="*/ 597122 h 1979613"/>
              <a:gd name="T42" fmla="*/ 995370 w 1944688"/>
              <a:gd name="T43" fmla="*/ 529823 h 1979613"/>
              <a:gd name="T44" fmla="*/ 888020 w 1944688"/>
              <a:gd name="T45" fmla="*/ 312370 h 1979613"/>
              <a:gd name="T46" fmla="*/ 871505 w 1944688"/>
              <a:gd name="T47" fmla="*/ 408875 h 1979613"/>
              <a:gd name="T48" fmla="*/ 969327 w 1944688"/>
              <a:gd name="T49" fmla="*/ 472999 h 1979613"/>
              <a:gd name="T50" fmla="*/ 1059209 w 1944688"/>
              <a:gd name="T51" fmla="*/ 399351 h 1979613"/>
              <a:gd name="T52" fmla="*/ 1026813 w 1944688"/>
              <a:gd name="T53" fmla="*/ 299037 h 1979613"/>
              <a:gd name="T54" fmla="*/ 1190379 w 1944688"/>
              <a:gd name="T55" fmla="*/ 1270 h 1979613"/>
              <a:gd name="T56" fmla="*/ 1266286 w 1944688"/>
              <a:gd name="T57" fmla="*/ 52379 h 1979613"/>
              <a:gd name="T58" fmla="*/ 1285978 w 1944688"/>
              <a:gd name="T59" fmla="*/ 375543 h 1979613"/>
              <a:gd name="T60" fmla="*/ 1339335 w 1944688"/>
              <a:gd name="T61" fmla="*/ 412367 h 1979613"/>
              <a:gd name="T62" fmla="*/ 1627402 w 1944688"/>
              <a:gd name="T63" fmla="*/ 266975 h 1979613"/>
              <a:gd name="T64" fmla="*/ 1713155 w 1944688"/>
              <a:gd name="T65" fmla="*/ 299037 h 1979613"/>
              <a:gd name="T66" fmla="*/ 1944688 w 1944688"/>
              <a:gd name="T67" fmla="*/ 730768 h 1979613"/>
              <a:gd name="T68" fmla="*/ 1900224 w 1944688"/>
              <a:gd name="T69" fmla="*/ 811083 h 1979613"/>
              <a:gd name="T70" fmla="*/ 1646458 w 1944688"/>
              <a:gd name="T71" fmla="*/ 985997 h 1979613"/>
              <a:gd name="T72" fmla="*/ 1891013 w 1944688"/>
              <a:gd name="T73" fmla="*/ 1162499 h 1979613"/>
              <a:gd name="T74" fmla="*/ 1943735 w 1944688"/>
              <a:gd name="T75" fmla="*/ 1238369 h 1979613"/>
              <a:gd name="T76" fmla="*/ 1720142 w 1944688"/>
              <a:gd name="T77" fmla="*/ 1672640 h 1979613"/>
              <a:gd name="T78" fmla="*/ 1637883 w 1944688"/>
              <a:gd name="T79" fmla="*/ 1712956 h 1979613"/>
              <a:gd name="T80" fmla="*/ 1347910 w 1944688"/>
              <a:gd name="T81" fmla="*/ 1568199 h 1979613"/>
              <a:gd name="T82" fmla="*/ 1289471 w 1944688"/>
              <a:gd name="T83" fmla="*/ 1595817 h 1979613"/>
              <a:gd name="T84" fmla="*/ 1271050 w 1944688"/>
              <a:gd name="T85" fmla="*/ 1918028 h 1979613"/>
              <a:gd name="T86" fmla="*/ 1200542 w 1944688"/>
              <a:gd name="T87" fmla="*/ 1976121 h 1979613"/>
              <a:gd name="T88" fmla="*/ 710797 w 1944688"/>
              <a:gd name="T89" fmla="*/ 1960884 h 1979613"/>
              <a:gd name="T90" fmla="*/ 663474 w 1944688"/>
              <a:gd name="T91" fmla="*/ 1882156 h 1979613"/>
              <a:gd name="T92" fmla="*/ 638384 w 1944688"/>
              <a:gd name="T93" fmla="*/ 1574866 h 1979613"/>
              <a:gd name="T94" fmla="*/ 363339 w 1944688"/>
              <a:gd name="T95" fmla="*/ 1698353 h 1979613"/>
              <a:gd name="T96" fmla="*/ 271551 w 1944688"/>
              <a:gd name="T97" fmla="*/ 1705655 h 1979613"/>
              <a:gd name="T98" fmla="*/ 6987 w 1944688"/>
              <a:gd name="T99" fmla="*/ 1295510 h 1979613"/>
              <a:gd name="T100" fmla="*/ 13339 w 1944688"/>
              <a:gd name="T101" fmla="*/ 1204402 h 1979613"/>
              <a:gd name="T102" fmla="*/ 283303 w 1944688"/>
              <a:gd name="T103" fmla="*/ 1025361 h 1979613"/>
              <a:gd name="T104" fmla="*/ 288702 w 1944688"/>
              <a:gd name="T105" fmla="*/ 960601 h 1979613"/>
              <a:gd name="T106" fmla="*/ 18739 w 1944688"/>
              <a:gd name="T107" fmla="*/ 784100 h 1979613"/>
              <a:gd name="T108" fmla="*/ 3811 w 1944688"/>
              <a:gd name="T109" fmla="*/ 693944 h 1979613"/>
              <a:gd name="T110" fmla="*/ 261706 w 1944688"/>
              <a:gd name="T111" fmla="*/ 277768 h 1979613"/>
              <a:gd name="T112" fmla="*/ 353493 w 1944688"/>
              <a:gd name="T113" fmla="*/ 276181 h 1979613"/>
              <a:gd name="T114" fmla="*/ 632032 w 1944688"/>
              <a:gd name="T115" fmla="*/ 407922 h 1979613"/>
              <a:gd name="T116" fmla="*/ 663157 w 1944688"/>
              <a:gd name="T117" fmla="*/ 108250 h 1979613"/>
              <a:gd name="T118" fmla="*/ 702540 w 1944688"/>
              <a:gd name="T119" fmla="*/ 2476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4688" h="1979613">
                <a:moveTo>
                  <a:pt x="979564" y="1431925"/>
                </a:moveTo>
                <a:lnTo>
                  <a:pt x="987534" y="1431925"/>
                </a:lnTo>
                <a:lnTo>
                  <a:pt x="995504" y="1432561"/>
                </a:lnTo>
                <a:lnTo>
                  <a:pt x="1003474" y="1433515"/>
                </a:lnTo>
                <a:lnTo>
                  <a:pt x="1011443" y="1435104"/>
                </a:lnTo>
                <a:lnTo>
                  <a:pt x="1023238" y="1437647"/>
                </a:lnTo>
                <a:lnTo>
                  <a:pt x="1029614" y="1439237"/>
                </a:lnTo>
                <a:lnTo>
                  <a:pt x="1035352" y="1441144"/>
                </a:lnTo>
                <a:lnTo>
                  <a:pt x="1041091" y="1443687"/>
                </a:lnTo>
                <a:lnTo>
                  <a:pt x="1046829" y="1445913"/>
                </a:lnTo>
                <a:lnTo>
                  <a:pt x="1052886" y="1449092"/>
                </a:lnTo>
                <a:lnTo>
                  <a:pt x="1058305" y="1452271"/>
                </a:lnTo>
                <a:lnTo>
                  <a:pt x="1063725" y="1455450"/>
                </a:lnTo>
                <a:lnTo>
                  <a:pt x="1069463" y="1459264"/>
                </a:lnTo>
                <a:lnTo>
                  <a:pt x="1074563" y="1463397"/>
                </a:lnTo>
                <a:lnTo>
                  <a:pt x="1079664" y="1467847"/>
                </a:lnTo>
                <a:lnTo>
                  <a:pt x="1084127" y="1472616"/>
                </a:lnTo>
                <a:lnTo>
                  <a:pt x="1088909" y="1478020"/>
                </a:lnTo>
                <a:lnTo>
                  <a:pt x="1093372" y="1484060"/>
                </a:lnTo>
                <a:lnTo>
                  <a:pt x="1097198" y="1489782"/>
                </a:lnTo>
                <a:lnTo>
                  <a:pt x="1101023" y="1496458"/>
                </a:lnTo>
                <a:lnTo>
                  <a:pt x="1104848" y="1503770"/>
                </a:lnTo>
                <a:lnTo>
                  <a:pt x="1107399" y="1511081"/>
                </a:lnTo>
                <a:lnTo>
                  <a:pt x="1110268" y="1519029"/>
                </a:lnTo>
                <a:lnTo>
                  <a:pt x="1112499" y="1526658"/>
                </a:lnTo>
                <a:lnTo>
                  <a:pt x="1114093" y="1535559"/>
                </a:lnTo>
                <a:lnTo>
                  <a:pt x="1115687" y="1544142"/>
                </a:lnTo>
                <a:lnTo>
                  <a:pt x="1116962" y="1553043"/>
                </a:lnTo>
                <a:lnTo>
                  <a:pt x="1117600" y="1561627"/>
                </a:lnTo>
                <a:lnTo>
                  <a:pt x="1117600" y="1570210"/>
                </a:lnTo>
                <a:lnTo>
                  <a:pt x="1117281" y="1578475"/>
                </a:lnTo>
                <a:lnTo>
                  <a:pt x="1116006" y="1586740"/>
                </a:lnTo>
                <a:lnTo>
                  <a:pt x="1114412" y="1594688"/>
                </a:lnTo>
                <a:lnTo>
                  <a:pt x="1112181" y="1601999"/>
                </a:lnTo>
                <a:lnTo>
                  <a:pt x="1109311" y="1609311"/>
                </a:lnTo>
                <a:lnTo>
                  <a:pt x="1105805" y="1615987"/>
                </a:lnTo>
                <a:lnTo>
                  <a:pt x="1102298" y="1622027"/>
                </a:lnTo>
                <a:lnTo>
                  <a:pt x="1098154" y="1628385"/>
                </a:lnTo>
                <a:lnTo>
                  <a:pt x="1093372" y="1633789"/>
                </a:lnTo>
                <a:lnTo>
                  <a:pt x="1088590" y="1638875"/>
                </a:lnTo>
                <a:lnTo>
                  <a:pt x="1083490" y="1643644"/>
                </a:lnTo>
                <a:lnTo>
                  <a:pt x="1078389" y="1648094"/>
                </a:lnTo>
                <a:lnTo>
                  <a:pt x="1072970" y="1651909"/>
                </a:lnTo>
                <a:lnTo>
                  <a:pt x="1067231" y="1655406"/>
                </a:lnTo>
                <a:lnTo>
                  <a:pt x="1061812" y="1658903"/>
                </a:lnTo>
                <a:lnTo>
                  <a:pt x="1056074" y="1662082"/>
                </a:lnTo>
                <a:lnTo>
                  <a:pt x="1044279" y="1667486"/>
                </a:lnTo>
                <a:lnTo>
                  <a:pt x="1032483" y="1672254"/>
                </a:lnTo>
                <a:lnTo>
                  <a:pt x="1020051" y="1676705"/>
                </a:lnTo>
                <a:lnTo>
                  <a:pt x="1005067" y="1680520"/>
                </a:lnTo>
                <a:lnTo>
                  <a:pt x="990084" y="1683698"/>
                </a:lnTo>
                <a:lnTo>
                  <a:pt x="975420" y="1685924"/>
                </a:lnTo>
                <a:lnTo>
                  <a:pt x="960437" y="1687513"/>
                </a:lnTo>
                <a:lnTo>
                  <a:pt x="979564" y="1431925"/>
                </a:lnTo>
                <a:close/>
                <a:moveTo>
                  <a:pt x="913172" y="1082675"/>
                </a:moveTo>
                <a:lnTo>
                  <a:pt x="935037" y="1374775"/>
                </a:lnTo>
                <a:lnTo>
                  <a:pt x="923312" y="1373508"/>
                </a:lnTo>
                <a:lnTo>
                  <a:pt x="911587" y="1371924"/>
                </a:lnTo>
                <a:lnTo>
                  <a:pt x="899545" y="1369706"/>
                </a:lnTo>
                <a:lnTo>
                  <a:pt x="887820" y="1366538"/>
                </a:lnTo>
                <a:lnTo>
                  <a:pt x="875778" y="1363053"/>
                </a:lnTo>
                <a:lnTo>
                  <a:pt x="864370" y="1358301"/>
                </a:lnTo>
                <a:lnTo>
                  <a:pt x="858349" y="1355767"/>
                </a:lnTo>
                <a:lnTo>
                  <a:pt x="852962" y="1353232"/>
                </a:lnTo>
                <a:lnTo>
                  <a:pt x="847258" y="1350064"/>
                </a:lnTo>
                <a:lnTo>
                  <a:pt x="841554" y="1346896"/>
                </a:lnTo>
                <a:lnTo>
                  <a:pt x="836484" y="1343411"/>
                </a:lnTo>
                <a:lnTo>
                  <a:pt x="831097" y="1339609"/>
                </a:lnTo>
                <a:lnTo>
                  <a:pt x="826027" y="1335491"/>
                </a:lnTo>
                <a:lnTo>
                  <a:pt x="820956" y="1331372"/>
                </a:lnTo>
                <a:lnTo>
                  <a:pt x="816203" y="1326620"/>
                </a:lnTo>
                <a:lnTo>
                  <a:pt x="811133" y="1321868"/>
                </a:lnTo>
                <a:lnTo>
                  <a:pt x="806696" y="1316482"/>
                </a:lnTo>
                <a:lnTo>
                  <a:pt x="802577" y="1311413"/>
                </a:lnTo>
                <a:lnTo>
                  <a:pt x="798140" y="1305394"/>
                </a:lnTo>
                <a:lnTo>
                  <a:pt x="794338" y="1299691"/>
                </a:lnTo>
                <a:lnTo>
                  <a:pt x="790535" y="1293355"/>
                </a:lnTo>
                <a:lnTo>
                  <a:pt x="787366" y="1287019"/>
                </a:lnTo>
                <a:lnTo>
                  <a:pt x="784197" y="1280365"/>
                </a:lnTo>
                <a:lnTo>
                  <a:pt x="781028" y="1273396"/>
                </a:lnTo>
                <a:lnTo>
                  <a:pt x="778176" y="1266426"/>
                </a:lnTo>
                <a:lnTo>
                  <a:pt x="775958" y="1259456"/>
                </a:lnTo>
                <a:lnTo>
                  <a:pt x="774057" y="1251852"/>
                </a:lnTo>
                <a:lnTo>
                  <a:pt x="772472" y="1244566"/>
                </a:lnTo>
                <a:lnTo>
                  <a:pt x="771205" y="1236962"/>
                </a:lnTo>
                <a:lnTo>
                  <a:pt x="770571" y="1230943"/>
                </a:lnTo>
                <a:lnTo>
                  <a:pt x="770571" y="1228408"/>
                </a:lnTo>
                <a:lnTo>
                  <a:pt x="769937" y="1224290"/>
                </a:lnTo>
                <a:lnTo>
                  <a:pt x="769937" y="1216370"/>
                </a:lnTo>
                <a:lnTo>
                  <a:pt x="770571" y="1208449"/>
                </a:lnTo>
                <a:lnTo>
                  <a:pt x="771205" y="1201163"/>
                </a:lnTo>
                <a:lnTo>
                  <a:pt x="772472" y="1193559"/>
                </a:lnTo>
                <a:lnTo>
                  <a:pt x="773740" y="1186589"/>
                </a:lnTo>
                <a:lnTo>
                  <a:pt x="775641" y="1179936"/>
                </a:lnTo>
                <a:lnTo>
                  <a:pt x="777542" y="1173283"/>
                </a:lnTo>
                <a:lnTo>
                  <a:pt x="779761" y="1166947"/>
                </a:lnTo>
                <a:lnTo>
                  <a:pt x="782296" y="1160928"/>
                </a:lnTo>
                <a:lnTo>
                  <a:pt x="785465" y="1154908"/>
                </a:lnTo>
                <a:lnTo>
                  <a:pt x="788317" y="1149522"/>
                </a:lnTo>
                <a:lnTo>
                  <a:pt x="792119" y="1144137"/>
                </a:lnTo>
                <a:lnTo>
                  <a:pt x="795922" y="1139068"/>
                </a:lnTo>
                <a:lnTo>
                  <a:pt x="799725" y="1134315"/>
                </a:lnTo>
                <a:lnTo>
                  <a:pt x="804161" y="1129563"/>
                </a:lnTo>
                <a:lnTo>
                  <a:pt x="808281" y="1124811"/>
                </a:lnTo>
                <a:lnTo>
                  <a:pt x="813034" y="1121009"/>
                </a:lnTo>
                <a:lnTo>
                  <a:pt x="818104" y="1116891"/>
                </a:lnTo>
                <a:lnTo>
                  <a:pt x="822858" y="1113406"/>
                </a:lnTo>
                <a:lnTo>
                  <a:pt x="827928" y="1109921"/>
                </a:lnTo>
                <a:lnTo>
                  <a:pt x="833315" y="1106753"/>
                </a:lnTo>
                <a:lnTo>
                  <a:pt x="844089" y="1101367"/>
                </a:lnTo>
                <a:lnTo>
                  <a:pt x="854864" y="1096298"/>
                </a:lnTo>
                <a:lnTo>
                  <a:pt x="866272" y="1092496"/>
                </a:lnTo>
                <a:lnTo>
                  <a:pt x="877680" y="1089011"/>
                </a:lnTo>
                <a:lnTo>
                  <a:pt x="889405" y="1086160"/>
                </a:lnTo>
                <a:lnTo>
                  <a:pt x="901130" y="1084259"/>
                </a:lnTo>
                <a:lnTo>
                  <a:pt x="913172" y="1082675"/>
                </a:lnTo>
                <a:close/>
                <a:moveTo>
                  <a:pt x="1039752" y="628650"/>
                </a:moveTo>
                <a:lnTo>
                  <a:pt x="1050839" y="632778"/>
                </a:lnTo>
                <a:lnTo>
                  <a:pt x="1061292" y="637858"/>
                </a:lnTo>
                <a:lnTo>
                  <a:pt x="1072695" y="643890"/>
                </a:lnTo>
                <a:lnTo>
                  <a:pt x="1083148" y="650240"/>
                </a:lnTo>
                <a:lnTo>
                  <a:pt x="1093601" y="657225"/>
                </a:lnTo>
                <a:lnTo>
                  <a:pt x="1098986" y="661035"/>
                </a:lnTo>
                <a:lnTo>
                  <a:pt x="1103420" y="665163"/>
                </a:lnTo>
                <a:lnTo>
                  <a:pt x="1108172" y="669290"/>
                </a:lnTo>
                <a:lnTo>
                  <a:pt x="1112606" y="674053"/>
                </a:lnTo>
                <a:lnTo>
                  <a:pt x="1116724" y="678498"/>
                </a:lnTo>
                <a:lnTo>
                  <a:pt x="1121159" y="682943"/>
                </a:lnTo>
                <a:lnTo>
                  <a:pt x="1124960" y="687705"/>
                </a:lnTo>
                <a:lnTo>
                  <a:pt x="1128444" y="692785"/>
                </a:lnTo>
                <a:lnTo>
                  <a:pt x="1131612" y="697865"/>
                </a:lnTo>
                <a:lnTo>
                  <a:pt x="1134779" y="703580"/>
                </a:lnTo>
                <a:lnTo>
                  <a:pt x="1137630" y="708660"/>
                </a:lnTo>
                <a:lnTo>
                  <a:pt x="1139847" y="714058"/>
                </a:lnTo>
                <a:lnTo>
                  <a:pt x="1141748" y="719455"/>
                </a:lnTo>
                <a:lnTo>
                  <a:pt x="1143332" y="724853"/>
                </a:lnTo>
                <a:lnTo>
                  <a:pt x="1144915" y="730885"/>
                </a:lnTo>
                <a:lnTo>
                  <a:pt x="1146499" y="736600"/>
                </a:lnTo>
                <a:lnTo>
                  <a:pt x="1147449" y="742950"/>
                </a:lnTo>
                <a:lnTo>
                  <a:pt x="1148083" y="749300"/>
                </a:lnTo>
                <a:lnTo>
                  <a:pt x="1148716" y="755968"/>
                </a:lnTo>
                <a:lnTo>
                  <a:pt x="1148716" y="759143"/>
                </a:lnTo>
                <a:lnTo>
                  <a:pt x="1149350" y="763270"/>
                </a:lnTo>
                <a:lnTo>
                  <a:pt x="1149350" y="766128"/>
                </a:lnTo>
                <a:lnTo>
                  <a:pt x="1149350" y="767715"/>
                </a:lnTo>
                <a:lnTo>
                  <a:pt x="1149350" y="770890"/>
                </a:lnTo>
                <a:lnTo>
                  <a:pt x="1149350" y="778193"/>
                </a:lnTo>
                <a:lnTo>
                  <a:pt x="1148400" y="793115"/>
                </a:lnTo>
                <a:lnTo>
                  <a:pt x="1146816" y="807721"/>
                </a:lnTo>
                <a:lnTo>
                  <a:pt x="1145866" y="814706"/>
                </a:lnTo>
                <a:lnTo>
                  <a:pt x="1144282" y="821691"/>
                </a:lnTo>
                <a:lnTo>
                  <a:pt x="1142698" y="828358"/>
                </a:lnTo>
                <a:lnTo>
                  <a:pt x="1140798" y="835026"/>
                </a:lnTo>
                <a:lnTo>
                  <a:pt x="1136363" y="848043"/>
                </a:lnTo>
                <a:lnTo>
                  <a:pt x="1131295" y="860426"/>
                </a:lnTo>
                <a:lnTo>
                  <a:pt x="1128444" y="866458"/>
                </a:lnTo>
                <a:lnTo>
                  <a:pt x="1125277" y="872173"/>
                </a:lnTo>
                <a:lnTo>
                  <a:pt x="1118625" y="883603"/>
                </a:lnTo>
                <a:lnTo>
                  <a:pt x="1111339" y="894081"/>
                </a:lnTo>
                <a:lnTo>
                  <a:pt x="1103420" y="904558"/>
                </a:lnTo>
                <a:lnTo>
                  <a:pt x="1094868" y="913766"/>
                </a:lnTo>
                <a:lnTo>
                  <a:pt x="1085682" y="922338"/>
                </a:lnTo>
                <a:lnTo>
                  <a:pt x="1076179" y="930593"/>
                </a:lnTo>
                <a:lnTo>
                  <a:pt x="1066360" y="938213"/>
                </a:lnTo>
                <a:lnTo>
                  <a:pt x="1060025" y="942341"/>
                </a:lnTo>
                <a:lnTo>
                  <a:pt x="1054006" y="946786"/>
                </a:lnTo>
                <a:lnTo>
                  <a:pt x="1047671" y="950596"/>
                </a:lnTo>
                <a:lnTo>
                  <a:pt x="1041019" y="954088"/>
                </a:lnTo>
                <a:lnTo>
                  <a:pt x="1027716" y="960756"/>
                </a:lnTo>
                <a:lnTo>
                  <a:pt x="1014412" y="966788"/>
                </a:lnTo>
                <a:lnTo>
                  <a:pt x="1039752" y="628650"/>
                </a:lnTo>
                <a:close/>
                <a:moveTo>
                  <a:pt x="953447" y="529505"/>
                </a:moveTo>
                <a:lnTo>
                  <a:pt x="947094" y="530140"/>
                </a:lnTo>
                <a:lnTo>
                  <a:pt x="941060" y="531410"/>
                </a:lnTo>
                <a:lnTo>
                  <a:pt x="935026" y="532997"/>
                </a:lnTo>
                <a:lnTo>
                  <a:pt x="929309" y="535220"/>
                </a:lnTo>
                <a:lnTo>
                  <a:pt x="928038" y="535220"/>
                </a:lnTo>
                <a:lnTo>
                  <a:pt x="928038" y="535537"/>
                </a:lnTo>
                <a:lnTo>
                  <a:pt x="922004" y="538394"/>
                </a:lnTo>
                <a:lnTo>
                  <a:pt x="916605" y="541568"/>
                </a:lnTo>
                <a:lnTo>
                  <a:pt x="911523" y="545060"/>
                </a:lnTo>
                <a:lnTo>
                  <a:pt x="906441" y="548870"/>
                </a:lnTo>
                <a:lnTo>
                  <a:pt x="901677" y="553314"/>
                </a:lnTo>
                <a:lnTo>
                  <a:pt x="897866" y="557441"/>
                </a:lnTo>
                <a:lnTo>
                  <a:pt x="894055" y="562520"/>
                </a:lnTo>
                <a:lnTo>
                  <a:pt x="890561" y="567917"/>
                </a:lnTo>
                <a:lnTo>
                  <a:pt x="887385" y="573313"/>
                </a:lnTo>
                <a:lnTo>
                  <a:pt x="884527" y="579027"/>
                </a:lnTo>
                <a:lnTo>
                  <a:pt x="882303" y="585059"/>
                </a:lnTo>
                <a:lnTo>
                  <a:pt x="880715" y="590773"/>
                </a:lnTo>
                <a:lnTo>
                  <a:pt x="879127" y="597122"/>
                </a:lnTo>
                <a:lnTo>
                  <a:pt x="878174" y="603789"/>
                </a:lnTo>
                <a:lnTo>
                  <a:pt x="877857" y="610455"/>
                </a:lnTo>
                <a:lnTo>
                  <a:pt x="878174" y="617121"/>
                </a:lnTo>
                <a:lnTo>
                  <a:pt x="906124" y="992029"/>
                </a:lnTo>
                <a:lnTo>
                  <a:pt x="891831" y="995521"/>
                </a:lnTo>
                <a:lnTo>
                  <a:pt x="877539" y="999965"/>
                </a:lnTo>
                <a:lnTo>
                  <a:pt x="864200" y="1004409"/>
                </a:lnTo>
                <a:lnTo>
                  <a:pt x="851178" y="1010123"/>
                </a:lnTo>
                <a:lnTo>
                  <a:pt x="838156" y="1015838"/>
                </a:lnTo>
                <a:lnTo>
                  <a:pt x="831487" y="1019329"/>
                </a:lnTo>
                <a:lnTo>
                  <a:pt x="825452" y="1022821"/>
                </a:lnTo>
                <a:lnTo>
                  <a:pt x="818783" y="1026948"/>
                </a:lnTo>
                <a:lnTo>
                  <a:pt x="812430" y="1031075"/>
                </a:lnTo>
                <a:lnTo>
                  <a:pt x="806078" y="1035519"/>
                </a:lnTo>
                <a:lnTo>
                  <a:pt x="799726" y="1040599"/>
                </a:lnTo>
                <a:lnTo>
                  <a:pt x="793692" y="1045678"/>
                </a:lnTo>
                <a:lnTo>
                  <a:pt x="787340" y="1051074"/>
                </a:lnTo>
                <a:lnTo>
                  <a:pt x="780988" y="1057106"/>
                </a:lnTo>
                <a:lnTo>
                  <a:pt x="775271" y="1063772"/>
                </a:lnTo>
                <a:lnTo>
                  <a:pt x="769236" y="1070756"/>
                </a:lnTo>
                <a:lnTo>
                  <a:pt x="763837" y="1078058"/>
                </a:lnTo>
                <a:lnTo>
                  <a:pt x="757803" y="1086311"/>
                </a:lnTo>
                <a:lnTo>
                  <a:pt x="752721" y="1095200"/>
                </a:lnTo>
                <a:lnTo>
                  <a:pt x="747639" y="1104406"/>
                </a:lnTo>
                <a:lnTo>
                  <a:pt x="743510" y="1114247"/>
                </a:lnTo>
                <a:lnTo>
                  <a:pt x="739064" y="1124723"/>
                </a:lnTo>
                <a:lnTo>
                  <a:pt x="735253" y="1136151"/>
                </a:lnTo>
                <a:lnTo>
                  <a:pt x="732077" y="1147896"/>
                </a:lnTo>
                <a:lnTo>
                  <a:pt x="729218" y="1159959"/>
                </a:lnTo>
                <a:lnTo>
                  <a:pt x="727313" y="1172340"/>
                </a:lnTo>
                <a:lnTo>
                  <a:pt x="726042" y="1185038"/>
                </a:lnTo>
                <a:lnTo>
                  <a:pt x="725407" y="1197736"/>
                </a:lnTo>
                <a:lnTo>
                  <a:pt x="725089" y="1210751"/>
                </a:lnTo>
                <a:lnTo>
                  <a:pt x="725089" y="1223132"/>
                </a:lnTo>
                <a:lnTo>
                  <a:pt x="725407" y="1229481"/>
                </a:lnTo>
                <a:lnTo>
                  <a:pt x="725725" y="1236782"/>
                </a:lnTo>
                <a:lnTo>
                  <a:pt x="727630" y="1251385"/>
                </a:lnTo>
                <a:lnTo>
                  <a:pt x="730171" y="1263765"/>
                </a:lnTo>
                <a:lnTo>
                  <a:pt x="733347" y="1276146"/>
                </a:lnTo>
                <a:lnTo>
                  <a:pt x="736841" y="1287891"/>
                </a:lnTo>
                <a:lnTo>
                  <a:pt x="740652" y="1299002"/>
                </a:lnTo>
                <a:lnTo>
                  <a:pt x="745098" y="1310113"/>
                </a:lnTo>
                <a:lnTo>
                  <a:pt x="749545" y="1320271"/>
                </a:lnTo>
                <a:lnTo>
                  <a:pt x="754309" y="1330112"/>
                </a:lnTo>
                <a:lnTo>
                  <a:pt x="760026" y="1339636"/>
                </a:lnTo>
                <a:lnTo>
                  <a:pt x="765425" y="1348524"/>
                </a:lnTo>
                <a:lnTo>
                  <a:pt x="771142" y="1356778"/>
                </a:lnTo>
                <a:lnTo>
                  <a:pt x="777176" y="1364079"/>
                </a:lnTo>
                <a:lnTo>
                  <a:pt x="783529" y="1371698"/>
                </a:lnTo>
                <a:lnTo>
                  <a:pt x="789563" y="1378364"/>
                </a:lnTo>
                <a:lnTo>
                  <a:pt x="796233" y="1384396"/>
                </a:lnTo>
                <a:lnTo>
                  <a:pt x="802902" y="1390110"/>
                </a:lnTo>
                <a:lnTo>
                  <a:pt x="809572" y="1395189"/>
                </a:lnTo>
                <a:lnTo>
                  <a:pt x="816242" y="1400268"/>
                </a:lnTo>
                <a:lnTo>
                  <a:pt x="822911" y="1404395"/>
                </a:lnTo>
                <a:lnTo>
                  <a:pt x="829581" y="1408522"/>
                </a:lnTo>
                <a:lnTo>
                  <a:pt x="836251" y="1412014"/>
                </a:lnTo>
                <a:lnTo>
                  <a:pt x="843238" y="1415506"/>
                </a:lnTo>
                <a:lnTo>
                  <a:pt x="849908" y="1418363"/>
                </a:lnTo>
                <a:lnTo>
                  <a:pt x="856577" y="1420903"/>
                </a:lnTo>
                <a:lnTo>
                  <a:pt x="863882" y="1423442"/>
                </a:lnTo>
                <a:lnTo>
                  <a:pt x="870552" y="1425347"/>
                </a:lnTo>
                <a:lnTo>
                  <a:pt x="877222" y="1427252"/>
                </a:lnTo>
                <a:lnTo>
                  <a:pt x="884209" y="1428839"/>
                </a:lnTo>
                <a:lnTo>
                  <a:pt x="897548" y="1431061"/>
                </a:lnTo>
                <a:lnTo>
                  <a:pt x="910888" y="1432648"/>
                </a:lnTo>
                <a:lnTo>
                  <a:pt x="925180" y="1433601"/>
                </a:lnTo>
                <a:lnTo>
                  <a:pt x="939472" y="1433601"/>
                </a:lnTo>
                <a:lnTo>
                  <a:pt x="958528" y="1687877"/>
                </a:lnTo>
                <a:lnTo>
                  <a:pt x="956305" y="1687877"/>
                </a:lnTo>
                <a:lnTo>
                  <a:pt x="956623" y="1698353"/>
                </a:lnTo>
                <a:lnTo>
                  <a:pt x="959481" y="1698671"/>
                </a:lnTo>
                <a:lnTo>
                  <a:pt x="959799" y="1703115"/>
                </a:lnTo>
                <a:lnTo>
                  <a:pt x="960116" y="1698671"/>
                </a:lnTo>
                <a:lnTo>
                  <a:pt x="975996" y="1698671"/>
                </a:lnTo>
                <a:lnTo>
                  <a:pt x="991559" y="1698353"/>
                </a:lnTo>
                <a:lnTo>
                  <a:pt x="1007122" y="1697083"/>
                </a:lnTo>
                <a:lnTo>
                  <a:pt x="1023002" y="1694861"/>
                </a:lnTo>
                <a:lnTo>
                  <a:pt x="1035388" y="1692004"/>
                </a:lnTo>
                <a:lnTo>
                  <a:pt x="1048410" y="1688830"/>
                </a:lnTo>
                <a:lnTo>
                  <a:pt x="1054762" y="1686608"/>
                </a:lnTo>
                <a:lnTo>
                  <a:pt x="1060797" y="1684385"/>
                </a:lnTo>
                <a:lnTo>
                  <a:pt x="1067149" y="1681528"/>
                </a:lnTo>
                <a:lnTo>
                  <a:pt x="1073501" y="1678671"/>
                </a:lnTo>
                <a:lnTo>
                  <a:pt x="1079853" y="1675179"/>
                </a:lnTo>
                <a:lnTo>
                  <a:pt x="1085570" y="1671370"/>
                </a:lnTo>
                <a:lnTo>
                  <a:pt x="1091922" y="1667243"/>
                </a:lnTo>
                <a:lnTo>
                  <a:pt x="1097639" y="1662799"/>
                </a:lnTo>
                <a:lnTo>
                  <a:pt x="1103673" y="1657085"/>
                </a:lnTo>
                <a:lnTo>
                  <a:pt x="1109072" y="1651371"/>
                </a:lnTo>
                <a:lnTo>
                  <a:pt x="1114472" y="1644704"/>
                </a:lnTo>
                <a:lnTo>
                  <a:pt x="1120189" y="1637086"/>
                </a:lnTo>
                <a:lnTo>
                  <a:pt x="1124953" y="1628514"/>
                </a:lnTo>
                <a:lnTo>
                  <a:pt x="1129082" y="1619308"/>
                </a:lnTo>
                <a:lnTo>
                  <a:pt x="1132575" y="1609467"/>
                </a:lnTo>
                <a:lnTo>
                  <a:pt x="1134163" y="1604071"/>
                </a:lnTo>
                <a:lnTo>
                  <a:pt x="1135434" y="1598357"/>
                </a:lnTo>
                <a:lnTo>
                  <a:pt x="1136704" y="1592643"/>
                </a:lnTo>
                <a:lnTo>
                  <a:pt x="1137657" y="1586611"/>
                </a:lnTo>
                <a:lnTo>
                  <a:pt x="1138927" y="1574866"/>
                </a:lnTo>
                <a:lnTo>
                  <a:pt x="1139245" y="1562802"/>
                </a:lnTo>
                <a:lnTo>
                  <a:pt x="1138927" y="1551057"/>
                </a:lnTo>
                <a:lnTo>
                  <a:pt x="1137974" y="1539311"/>
                </a:lnTo>
                <a:lnTo>
                  <a:pt x="1136704" y="1527566"/>
                </a:lnTo>
                <a:lnTo>
                  <a:pt x="1134481" y="1516137"/>
                </a:lnTo>
                <a:lnTo>
                  <a:pt x="1131940" y="1504709"/>
                </a:lnTo>
                <a:lnTo>
                  <a:pt x="1128764" y="1493916"/>
                </a:lnTo>
                <a:lnTo>
                  <a:pt x="1125270" y="1482805"/>
                </a:lnTo>
                <a:lnTo>
                  <a:pt x="1120824" y="1472647"/>
                </a:lnTo>
                <a:lnTo>
                  <a:pt x="1115742" y="1463441"/>
                </a:lnTo>
                <a:lnTo>
                  <a:pt x="1110660" y="1454235"/>
                </a:lnTo>
                <a:lnTo>
                  <a:pt x="1105261" y="1445981"/>
                </a:lnTo>
                <a:lnTo>
                  <a:pt x="1099227" y="1438362"/>
                </a:lnTo>
                <a:lnTo>
                  <a:pt x="1093510" y="1431061"/>
                </a:lnTo>
                <a:lnTo>
                  <a:pt x="1087158" y="1425029"/>
                </a:lnTo>
                <a:lnTo>
                  <a:pt x="1080806" y="1418998"/>
                </a:lnTo>
                <a:lnTo>
                  <a:pt x="1074771" y="1413919"/>
                </a:lnTo>
                <a:lnTo>
                  <a:pt x="1068102" y="1409157"/>
                </a:lnTo>
                <a:lnTo>
                  <a:pt x="1061750" y="1404395"/>
                </a:lnTo>
                <a:lnTo>
                  <a:pt x="1055080" y="1400586"/>
                </a:lnTo>
                <a:lnTo>
                  <a:pt x="1048410" y="1397094"/>
                </a:lnTo>
                <a:lnTo>
                  <a:pt x="1041740" y="1393602"/>
                </a:lnTo>
                <a:lnTo>
                  <a:pt x="1035071" y="1390745"/>
                </a:lnTo>
                <a:lnTo>
                  <a:pt x="1028401" y="1388205"/>
                </a:lnTo>
                <a:lnTo>
                  <a:pt x="1021731" y="1385666"/>
                </a:lnTo>
                <a:lnTo>
                  <a:pt x="1015062" y="1383761"/>
                </a:lnTo>
                <a:lnTo>
                  <a:pt x="1007122" y="1381539"/>
                </a:lnTo>
                <a:lnTo>
                  <a:pt x="999499" y="1379952"/>
                </a:lnTo>
                <a:lnTo>
                  <a:pt x="991877" y="1378364"/>
                </a:lnTo>
                <a:lnTo>
                  <a:pt x="983937" y="1377095"/>
                </a:lnTo>
                <a:lnTo>
                  <a:pt x="1006804" y="1075201"/>
                </a:lnTo>
                <a:lnTo>
                  <a:pt x="1018238" y="1072661"/>
                </a:lnTo>
                <a:lnTo>
                  <a:pt x="1029672" y="1070121"/>
                </a:lnTo>
                <a:lnTo>
                  <a:pt x="1040788" y="1066947"/>
                </a:lnTo>
                <a:lnTo>
                  <a:pt x="1051904" y="1062820"/>
                </a:lnTo>
                <a:lnTo>
                  <a:pt x="1063338" y="1058376"/>
                </a:lnTo>
                <a:lnTo>
                  <a:pt x="1074771" y="1053297"/>
                </a:lnTo>
                <a:lnTo>
                  <a:pt x="1085570" y="1047265"/>
                </a:lnTo>
                <a:lnTo>
                  <a:pt x="1096686" y="1040916"/>
                </a:lnTo>
                <a:lnTo>
                  <a:pt x="1103356" y="1036789"/>
                </a:lnTo>
                <a:lnTo>
                  <a:pt x="1109390" y="1032027"/>
                </a:lnTo>
                <a:lnTo>
                  <a:pt x="1116060" y="1027266"/>
                </a:lnTo>
                <a:lnTo>
                  <a:pt x="1122412" y="1022187"/>
                </a:lnTo>
                <a:lnTo>
                  <a:pt x="1128764" y="1016790"/>
                </a:lnTo>
                <a:lnTo>
                  <a:pt x="1135116" y="1010758"/>
                </a:lnTo>
                <a:lnTo>
                  <a:pt x="1141150" y="1005044"/>
                </a:lnTo>
                <a:lnTo>
                  <a:pt x="1147185" y="998378"/>
                </a:lnTo>
                <a:lnTo>
                  <a:pt x="1152902" y="991394"/>
                </a:lnTo>
                <a:lnTo>
                  <a:pt x="1158936" y="984093"/>
                </a:lnTo>
                <a:lnTo>
                  <a:pt x="1164336" y="976474"/>
                </a:lnTo>
                <a:lnTo>
                  <a:pt x="1170370" y="968220"/>
                </a:lnTo>
                <a:lnTo>
                  <a:pt x="1175452" y="959966"/>
                </a:lnTo>
                <a:lnTo>
                  <a:pt x="1180533" y="950760"/>
                </a:lnTo>
                <a:lnTo>
                  <a:pt x="1185615" y="941554"/>
                </a:lnTo>
                <a:lnTo>
                  <a:pt x="1190379" y="931714"/>
                </a:lnTo>
                <a:lnTo>
                  <a:pt x="1194508" y="921555"/>
                </a:lnTo>
                <a:lnTo>
                  <a:pt x="1198954" y="910444"/>
                </a:lnTo>
                <a:lnTo>
                  <a:pt x="1202766" y="899651"/>
                </a:lnTo>
                <a:lnTo>
                  <a:pt x="1206259" y="887906"/>
                </a:lnTo>
                <a:lnTo>
                  <a:pt x="1209435" y="876160"/>
                </a:lnTo>
                <a:lnTo>
                  <a:pt x="1212294" y="863779"/>
                </a:lnTo>
                <a:lnTo>
                  <a:pt x="1214517" y="851399"/>
                </a:lnTo>
                <a:lnTo>
                  <a:pt x="1216422" y="838701"/>
                </a:lnTo>
                <a:lnTo>
                  <a:pt x="1217693" y="826003"/>
                </a:lnTo>
                <a:lnTo>
                  <a:pt x="1218963" y="812988"/>
                </a:lnTo>
                <a:lnTo>
                  <a:pt x="1219598" y="799972"/>
                </a:lnTo>
                <a:lnTo>
                  <a:pt x="1219916" y="787274"/>
                </a:lnTo>
                <a:lnTo>
                  <a:pt x="1219916" y="774259"/>
                </a:lnTo>
                <a:lnTo>
                  <a:pt x="1219598" y="767275"/>
                </a:lnTo>
                <a:lnTo>
                  <a:pt x="1219598" y="763783"/>
                </a:lnTo>
                <a:lnTo>
                  <a:pt x="1219281" y="760926"/>
                </a:lnTo>
                <a:lnTo>
                  <a:pt x="1219281" y="754894"/>
                </a:lnTo>
                <a:lnTo>
                  <a:pt x="1218328" y="747910"/>
                </a:lnTo>
                <a:lnTo>
                  <a:pt x="1218010" y="740927"/>
                </a:lnTo>
                <a:lnTo>
                  <a:pt x="1217058" y="734260"/>
                </a:lnTo>
                <a:lnTo>
                  <a:pt x="1214834" y="720292"/>
                </a:lnTo>
                <a:lnTo>
                  <a:pt x="1212294" y="706325"/>
                </a:lnTo>
                <a:lnTo>
                  <a:pt x="1208800" y="692674"/>
                </a:lnTo>
                <a:lnTo>
                  <a:pt x="1204671" y="679341"/>
                </a:lnTo>
                <a:lnTo>
                  <a:pt x="1199907" y="666643"/>
                </a:lnTo>
                <a:lnTo>
                  <a:pt x="1194826" y="654263"/>
                </a:lnTo>
                <a:lnTo>
                  <a:pt x="1189426" y="642835"/>
                </a:lnTo>
                <a:lnTo>
                  <a:pt x="1183709" y="632359"/>
                </a:lnTo>
                <a:lnTo>
                  <a:pt x="1177357" y="622201"/>
                </a:lnTo>
                <a:lnTo>
                  <a:pt x="1170688" y="613312"/>
                </a:lnTo>
                <a:lnTo>
                  <a:pt x="1164018" y="605058"/>
                </a:lnTo>
                <a:lnTo>
                  <a:pt x="1157348" y="597122"/>
                </a:lnTo>
                <a:lnTo>
                  <a:pt x="1150361" y="590138"/>
                </a:lnTo>
                <a:lnTo>
                  <a:pt x="1143691" y="583789"/>
                </a:lnTo>
                <a:lnTo>
                  <a:pt x="1136704" y="578075"/>
                </a:lnTo>
                <a:lnTo>
                  <a:pt x="1129399" y="572996"/>
                </a:lnTo>
                <a:lnTo>
                  <a:pt x="1122412" y="567917"/>
                </a:lnTo>
                <a:lnTo>
                  <a:pt x="1115742" y="563472"/>
                </a:lnTo>
                <a:lnTo>
                  <a:pt x="1108755" y="559663"/>
                </a:lnTo>
                <a:lnTo>
                  <a:pt x="1101768" y="555536"/>
                </a:lnTo>
                <a:lnTo>
                  <a:pt x="1094463" y="552044"/>
                </a:lnTo>
                <a:lnTo>
                  <a:pt x="1088111" y="549505"/>
                </a:lnTo>
                <a:lnTo>
                  <a:pt x="1080806" y="546330"/>
                </a:lnTo>
                <a:lnTo>
                  <a:pt x="1073818" y="543791"/>
                </a:lnTo>
                <a:lnTo>
                  <a:pt x="1060162" y="539664"/>
                </a:lnTo>
                <a:lnTo>
                  <a:pt x="1046504" y="536172"/>
                </a:lnTo>
                <a:lnTo>
                  <a:pt x="1033165" y="533315"/>
                </a:lnTo>
                <a:lnTo>
                  <a:pt x="1019508" y="531093"/>
                </a:lnTo>
                <a:lnTo>
                  <a:pt x="1007122" y="530140"/>
                </a:lnTo>
                <a:lnTo>
                  <a:pt x="995370" y="529823"/>
                </a:lnTo>
                <a:lnTo>
                  <a:pt x="983301" y="529823"/>
                </a:lnTo>
                <a:lnTo>
                  <a:pt x="971550" y="530140"/>
                </a:lnTo>
                <a:lnTo>
                  <a:pt x="967104" y="529823"/>
                </a:lnTo>
                <a:lnTo>
                  <a:pt x="962657" y="529505"/>
                </a:lnTo>
                <a:lnTo>
                  <a:pt x="953447" y="529505"/>
                </a:lnTo>
                <a:close/>
                <a:moveTo>
                  <a:pt x="958846" y="276181"/>
                </a:moveTo>
                <a:lnTo>
                  <a:pt x="953764" y="276816"/>
                </a:lnTo>
                <a:lnTo>
                  <a:pt x="949318" y="277451"/>
                </a:lnTo>
                <a:lnTo>
                  <a:pt x="944236" y="278403"/>
                </a:lnTo>
                <a:lnTo>
                  <a:pt x="939472" y="279356"/>
                </a:lnTo>
                <a:lnTo>
                  <a:pt x="934708" y="280625"/>
                </a:lnTo>
                <a:lnTo>
                  <a:pt x="930262" y="282213"/>
                </a:lnTo>
                <a:lnTo>
                  <a:pt x="925815" y="284117"/>
                </a:lnTo>
                <a:lnTo>
                  <a:pt x="916922" y="288562"/>
                </a:lnTo>
                <a:lnTo>
                  <a:pt x="908982" y="293006"/>
                </a:lnTo>
                <a:lnTo>
                  <a:pt x="901360" y="299037"/>
                </a:lnTo>
                <a:lnTo>
                  <a:pt x="894372" y="305386"/>
                </a:lnTo>
                <a:lnTo>
                  <a:pt x="888020" y="312370"/>
                </a:lnTo>
                <a:lnTo>
                  <a:pt x="882621" y="319672"/>
                </a:lnTo>
                <a:lnTo>
                  <a:pt x="877539" y="327925"/>
                </a:lnTo>
                <a:lnTo>
                  <a:pt x="873093" y="336496"/>
                </a:lnTo>
                <a:lnTo>
                  <a:pt x="871505" y="340941"/>
                </a:lnTo>
                <a:lnTo>
                  <a:pt x="869917" y="345702"/>
                </a:lnTo>
                <a:lnTo>
                  <a:pt x="868964" y="350464"/>
                </a:lnTo>
                <a:lnTo>
                  <a:pt x="867694" y="354908"/>
                </a:lnTo>
                <a:lnTo>
                  <a:pt x="866741" y="359670"/>
                </a:lnTo>
                <a:lnTo>
                  <a:pt x="866106" y="364749"/>
                </a:lnTo>
                <a:lnTo>
                  <a:pt x="865788" y="369511"/>
                </a:lnTo>
                <a:lnTo>
                  <a:pt x="865788" y="374590"/>
                </a:lnTo>
                <a:lnTo>
                  <a:pt x="865788" y="379669"/>
                </a:lnTo>
                <a:lnTo>
                  <a:pt x="866106" y="384749"/>
                </a:lnTo>
                <a:lnTo>
                  <a:pt x="866741" y="389828"/>
                </a:lnTo>
                <a:lnTo>
                  <a:pt x="867694" y="394590"/>
                </a:lnTo>
                <a:lnTo>
                  <a:pt x="868964" y="399351"/>
                </a:lnTo>
                <a:lnTo>
                  <a:pt x="869917" y="404113"/>
                </a:lnTo>
                <a:lnTo>
                  <a:pt x="871505" y="408875"/>
                </a:lnTo>
                <a:lnTo>
                  <a:pt x="873093" y="413002"/>
                </a:lnTo>
                <a:lnTo>
                  <a:pt x="877539" y="421573"/>
                </a:lnTo>
                <a:lnTo>
                  <a:pt x="882621" y="429826"/>
                </a:lnTo>
                <a:lnTo>
                  <a:pt x="888020" y="437445"/>
                </a:lnTo>
                <a:lnTo>
                  <a:pt x="894372" y="444429"/>
                </a:lnTo>
                <a:lnTo>
                  <a:pt x="901360" y="450778"/>
                </a:lnTo>
                <a:lnTo>
                  <a:pt x="908982" y="456492"/>
                </a:lnTo>
                <a:lnTo>
                  <a:pt x="916922" y="461254"/>
                </a:lnTo>
                <a:lnTo>
                  <a:pt x="925815" y="465381"/>
                </a:lnTo>
                <a:lnTo>
                  <a:pt x="930262" y="466968"/>
                </a:lnTo>
                <a:lnTo>
                  <a:pt x="934708" y="468555"/>
                </a:lnTo>
                <a:lnTo>
                  <a:pt x="939472" y="470142"/>
                </a:lnTo>
                <a:lnTo>
                  <a:pt x="944236" y="471095"/>
                </a:lnTo>
                <a:lnTo>
                  <a:pt x="949318" y="472047"/>
                </a:lnTo>
                <a:lnTo>
                  <a:pt x="953764" y="472682"/>
                </a:lnTo>
                <a:lnTo>
                  <a:pt x="958846" y="472999"/>
                </a:lnTo>
                <a:lnTo>
                  <a:pt x="964245" y="473317"/>
                </a:lnTo>
                <a:lnTo>
                  <a:pt x="969327" y="472999"/>
                </a:lnTo>
                <a:lnTo>
                  <a:pt x="974408" y="472682"/>
                </a:lnTo>
                <a:lnTo>
                  <a:pt x="978855" y="472047"/>
                </a:lnTo>
                <a:lnTo>
                  <a:pt x="983937" y="471095"/>
                </a:lnTo>
                <a:lnTo>
                  <a:pt x="988701" y="470142"/>
                </a:lnTo>
                <a:lnTo>
                  <a:pt x="993465" y="468555"/>
                </a:lnTo>
                <a:lnTo>
                  <a:pt x="997911" y="466968"/>
                </a:lnTo>
                <a:lnTo>
                  <a:pt x="1002358" y="465381"/>
                </a:lnTo>
                <a:lnTo>
                  <a:pt x="1011250" y="461254"/>
                </a:lnTo>
                <a:lnTo>
                  <a:pt x="1018873" y="456492"/>
                </a:lnTo>
                <a:lnTo>
                  <a:pt x="1026813" y="450778"/>
                </a:lnTo>
                <a:lnTo>
                  <a:pt x="1033800" y="444429"/>
                </a:lnTo>
                <a:lnTo>
                  <a:pt x="1040152" y="437445"/>
                </a:lnTo>
                <a:lnTo>
                  <a:pt x="1045552" y="429826"/>
                </a:lnTo>
                <a:lnTo>
                  <a:pt x="1050633" y="421573"/>
                </a:lnTo>
                <a:lnTo>
                  <a:pt x="1055080" y="413002"/>
                </a:lnTo>
                <a:lnTo>
                  <a:pt x="1056668" y="408875"/>
                </a:lnTo>
                <a:lnTo>
                  <a:pt x="1058256" y="404113"/>
                </a:lnTo>
                <a:lnTo>
                  <a:pt x="1059209" y="399351"/>
                </a:lnTo>
                <a:lnTo>
                  <a:pt x="1060479" y="394590"/>
                </a:lnTo>
                <a:lnTo>
                  <a:pt x="1061432" y="389828"/>
                </a:lnTo>
                <a:lnTo>
                  <a:pt x="1062067" y="384749"/>
                </a:lnTo>
                <a:lnTo>
                  <a:pt x="1062385" y="379669"/>
                </a:lnTo>
                <a:lnTo>
                  <a:pt x="1062385" y="374590"/>
                </a:lnTo>
                <a:lnTo>
                  <a:pt x="1062385" y="369511"/>
                </a:lnTo>
                <a:lnTo>
                  <a:pt x="1062067" y="364749"/>
                </a:lnTo>
                <a:lnTo>
                  <a:pt x="1061432" y="359670"/>
                </a:lnTo>
                <a:lnTo>
                  <a:pt x="1060479" y="354908"/>
                </a:lnTo>
                <a:lnTo>
                  <a:pt x="1059209" y="350464"/>
                </a:lnTo>
                <a:lnTo>
                  <a:pt x="1058256" y="345702"/>
                </a:lnTo>
                <a:lnTo>
                  <a:pt x="1056668" y="340941"/>
                </a:lnTo>
                <a:lnTo>
                  <a:pt x="1055080" y="336496"/>
                </a:lnTo>
                <a:lnTo>
                  <a:pt x="1050633" y="327925"/>
                </a:lnTo>
                <a:lnTo>
                  <a:pt x="1045552" y="319672"/>
                </a:lnTo>
                <a:lnTo>
                  <a:pt x="1040152" y="312370"/>
                </a:lnTo>
                <a:lnTo>
                  <a:pt x="1033800" y="305386"/>
                </a:lnTo>
                <a:lnTo>
                  <a:pt x="1026813" y="299037"/>
                </a:lnTo>
                <a:lnTo>
                  <a:pt x="1018873" y="293006"/>
                </a:lnTo>
                <a:lnTo>
                  <a:pt x="1011250" y="288562"/>
                </a:lnTo>
                <a:lnTo>
                  <a:pt x="1002358" y="284117"/>
                </a:lnTo>
                <a:lnTo>
                  <a:pt x="997911" y="282213"/>
                </a:lnTo>
                <a:lnTo>
                  <a:pt x="993465" y="280625"/>
                </a:lnTo>
                <a:lnTo>
                  <a:pt x="988701" y="279356"/>
                </a:lnTo>
                <a:lnTo>
                  <a:pt x="983937" y="278403"/>
                </a:lnTo>
                <a:lnTo>
                  <a:pt x="978855" y="277451"/>
                </a:lnTo>
                <a:lnTo>
                  <a:pt x="974408" y="276816"/>
                </a:lnTo>
                <a:lnTo>
                  <a:pt x="969327" y="276181"/>
                </a:lnTo>
                <a:lnTo>
                  <a:pt x="964245" y="276181"/>
                </a:lnTo>
                <a:lnTo>
                  <a:pt x="958846" y="276181"/>
                </a:lnTo>
                <a:close/>
                <a:moveTo>
                  <a:pt x="765743" y="0"/>
                </a:moveTo>
                <a:lnTo>
                  <a:pt x="771142" y="0"/>
                </a:lnTo>
                <a:lnTo>
                  <a:pt x="1173864" y="0"/>
                </a:lnTo>
                <a:lnTo>
                  <a:pt x="1179263" y="0"/>
                </a:lnTo>
                <a:lnTo>
                  <a:pt x="1184662" y="635"/>
                </a:lnTo>
                <a:lnTo>
                  <a:pt x="1190379" y="1270"/>
                </a:lnTo>
                <a:lnTo>
                  <a:pt x="1195461" y="2222"/>
                </a:lnTo>
                <a:lnTo>
                  <a:pt x="1200542" y="3810"/>
                </a:lnTo>
                <a:lnTo>
                  <a:pt x="1205624" y="4762"/>
                </a:lnTo>
                <a:lnTo>
                  <a:pt x="1210706" y="6667"/>
                </a:lnTo>
                <a:lnTo>
                  <a:pt x="1215787" y="8889"/>
                </a:lnTo>
                <a:lnTo>
                  <a:pt x="1220551" y="10794"/>
                </a:lnTo>
                <a:lnTo>
                  <a:pt x="1224998" y="13016"/>
                </a:lnTo>
                <a:lnTo>
                  <a:pt x="1229444" y="15873"/>
                </a:lnTo>
                <a:lnTo>
                  <a:pt x="1234208" y="18412"/>
                </a:lnTo>
                <a:lnTo>
                  <a:pt x="1238337" y="21587"/>
                </a:lnTo>
                <a:lnTo>
                  <a:pt x="1242466" y="24761"/>
                </a:lnTo>
                <a:lnTo>
                  <a:pt x="1246277" y="28253"/>
                </a:lnTo>
                <a:lnTo>
                  <a:pt x="1250088" y="31745"/>
                </a:lnTo>
                <a:lnTo>
                  <a:pt x="1253900" y="35872"/>
                </a:lnTo>
                <a:lnTo>
                  <a:pt x="1256758" y="39681"/>
                </a:lnTo>
                <a:lnTo>
                  <a:pt x="1260570" y="43491"/>
                </a:lnTo>
                <a:lnTo>
                  <a:pt x="1263110" y="47935"/>
                </a:lnTo>
                <a:lnTo>
                  <a:pt x="1266286" y="52379"/>
                </a:lnTo>
                <a:lnTo>
                  <a:pt x="1268510" y="56824"/>
                </a:lnTo>
                <a:lnTo>
                  <a:pt x="1271050" y="61585"/>
                </a:lnTo>
                <a:lnTo>
                  <a:pt x="1273274" y="66347"/>
                </a:lnTo>
                <a:lnTo>
                  <a:pt x="1275179" y="71109"/>
                </a:lnTo>
                <a:lnTo>
                  <a:pt x="1276767" y="76188"/>
                </a:lnTo>
                <a:lnTo>
                  <a:pt x="1278355" y="81267"/>
                </a:lnTo>
                <a:lnTo>
                  <a:pt x="1279626" y="86664"/>
                </a:lnTo>
                <a:lnTo>
                  <a:pt x="1280261" y="91743"/>
                </a:lnTo>
                <a:lnTo>
                  <a:pt x="1281214" y="97140"/>
                </a:lnTo>
                <a:lnTo>
                  <a:pt x="1281531" y="102854"/>
                </a:lnTo>
                <a:lnTo>
                  <a:pt x="1281849" y="108250"/>
                </a:lnTo>
                <a:lnTo>
                  <a:pt x="1281849" y="345702"/>
                </a:lnTo>
                <a:lnTo>
                  <a:pt x="1281849" y="351099"/>
                </a:lnTo>
                <a:lnTo>
                  <a:pt x="1282484" y="356496"/>
                </a:lnTo>
                <a:lnTo>
                  <a:pt x="1282802" y="361575"/>
                </a:lnTo>
                <a:lnTo>
                  <a:pt x="1284072" y="366337"/>
                </a:lnTo>
                <a:lnTo>
                  <a:pt x="1284707" y="371098"/>
                </a:lnTo>
                <a:lnTo>
                  <a:pt x="1285978" y="375543"/>
                </a:lnTo>
                <a:lnTo>
                  <a:pt x="1287566" y="379669"/>
                </a:lnTo>
                <a:lnTo>
                  <a:pt x="1289471" y="383796"/>
                </a:lnTo>
                <a:lnTo>
                  <a:pt x="1291059" y="387288"/>
                </a:lnTo>
                <a:lnTo>
                  <a:pt x="1293283" y="390780"/>
                </a:lnTo>
                <a:lnTo>
                  <a:pt x="1295188" y="393955"/>
                </a:lnTo>
                <a:lnTo>
                  <a:pt x="1298047" y="396812"/>
                </a:lnTo>
                <a:lnTo>
                  <a:pt x="1300270" y="399669"/>
                </a:lnTo>
                <a:lnTo>
                  <a:pt x="1303446" y="402208"/>
                </a:lnTo>
                <a:lnTo>
                  <a:pt x="1306304" y="404430"/>
                </a:lnTo>
                <a:lnTo>
                  <a:pt x="1309480" y="406335"/>
                </a:lnTo>
                <a:lnTo>
                  <a:pt x="1312656" y="407922"/>
                </a:lnTo>
                <a:lnTo>
                  <a:pt x="1316150" y="409510"/>
                </a:lnTo>
                <a:lnTo>
                  <a:pt x="1319644" y="410779"/>
                </a:lnTo>
                <a:lnTo>
                  <a:pt x="1323137" y="411414"/>
                </a:lnTo>
                <a:lnTo>
                  <a:pt x="1326949" y="412367"/>
                </a:lnTo>
                <a:lnTo>
                  <a:pt x="1331078" y="412684"/>
                </a:lnTo>
                <a:lnTo>
                  <a:pt x="1335206" y="412684"/>
                </a:lnTo>
                <a:lnTo>
                  <a:pt x="1339335" y="412367"/>
                </a:lnTo>
                <a:lnTo>
                  <a:pt x="1343464" y="411732"/>
                </a:lnTo>
                <a:lnTo>
                  <a:pt x="1347910" y="411097"/>
                </a:lnTo>
                <a:lnTo>
                  <a:pt x="1352039" y="409827"/>
                </a:lnTo>
                <a:lnTo>
                  <a:pt x="1356803" y="408875"/>
                </a:lnTo>
                <a:lnTo>
                  <a:pt x="1361568" y="406653"/>
                </a:lnTo>
                <a:lnTo>
                  <a:pt x="1366332" y="404748"/>
                </a:lnTo>
                <a:lnTo>
                  <a:pt x="1371096" y="402526"/>
                </a:lnTo>
                <a:lnTo>
                  <a:pt x="1375542" y="399986"/>
                </a:lnTo>
                <a:lnTo>
                  <a:pt x="1581349" y="281260"/>
                </a:lnTo>
                <a:lnTo>
                  <a:pt x="1586113" y="278721"/>
                </a:lnTo>
                <a:lnTo>
                  <a:pt x="1591195" y="276181"/>
                </a:lnTo>
                <a:lnTo>
                  <a:pt x="1596277" y="273959"/>
                </a:lnTo>
                <a:lnTo>
                  <a:pt x="1601358" y="272372"/>
                </a:lnTo>
                <a:lnTo>
                  <a:pt x="1606440" y="270784"/>
                </a:lnTo>
                <a:lnTo>
                  <a:pt x="1611522" y="269197"/>
                </a:lnTo>
                <a:lnTo>
                  <a:pt x="1617238" y="268562"/>
                </a:lnTo>
                <a:lnTo>
                  <a:pt x="1622320" y="267610"/>
                </a:lnTo>
                <a:lnTo>
                  <a:pt x="1627402" y="266975"/>
                </a:lnTo>
                <a:lnTo>
                  <a:pt x="1632801" y="266975"/>
                </a:lnTo>
                <a:lnTo>
                  <a:pt x="1637883" y="266975"/>
                </a:lnTo>
                <a:lnTo>
                  <a:pt x="1642964" y="266975"/>
                </a:lnTo>
                <a:lnTo>
                  <a:pt x="1648364" y="267610"/>
                </a:lnTo>
                <a:lnTo>
                  <a:pt x="1653445" y="268562"/>
                </a:lnTo>
                <a:lnTo>
                  <a:pt x="1658527" y="269197"/>
                </a:lnTo>
                <a:lnTo>
                  <a:pt x="1663609" y="270467"/>
                </a:lnTo>
                <a:lnTo>
                  <a:pt x="1668373" y="272054"/>
                </a:lnTo>
                <a:lnTo>
                  <a:pt x="1673454" y="273641"/>
                </a:lnTo>
                <a:lnTo>
                  <a:pt x="1678218" y="275546"/>
                </a:lnTo>
                <a:lnTo>
                  <a:pt x="1682982" y="277768"/>
                </a:lnTo>
                <a:lnTo>
                  <a:pt x="1687746" y="280308"/>
                </a:lnTo>
                <a:lnTo>
                  <a:pt x="1692193" y="282530"/>
                </a:lnTo>
                <a:lnTo>
                  <a:pt x="1696640" y="285704"/>
                </a:lnTo>
                <a:lnTo>
                  <a:pt x="1701086" y="288562"/>
                </a:lnTo>
                <a:lnTo>
                  <a:pt x="1705215" y="292053"/>
                </a:lnTo>
                <a:lnTo>
                  <a:pt x="1709344" y="295545"/>
                </a:lnTo>
                <a:lnTo>
                  <a:pt x="1713155" y="299037"/>
                </a:lnTo>
                <a:lnTo>
                  <a:pt x="1716648" y="302847"/>
                </a:lnTo>
                <a:lnTo>
                  <a:pt x="1720142" y="307291"/>
                </a:lnTo>
                <a:lnTo>
                  <a:pt x="1723318" y="311418"/>
                </a:lnTo>
                <a:lnTo>
                  <a:pt x="1726494" y="315862"/>
                </a:lnTo>
                <a:lnTo>
                  <a:pt x="1729670" y="320624"/>
                </a:lnTo>
                <a:lnTo>
                  <a:pt x="1930713" y="668866"/>
                </a:lnTo>
                <a:lnTo>
                  <a:pt x="1933254" y="673945"/>
                </a:lnTo>
                <a:lnTo>
                  <a:pt x="1935795" y="678707"/>
                </a:lnTo>
                <a:lnTo>
                  <a:pt x="1937701" y="683786"/>
                </a:lnTo>
                <a:lnTo>
                  <a:pt x="1939606" y="688865"/>
                </a:lnTo>
                <a:lnTo>
                  <a:pt x="1941194" y="693944"/>
                </a:lnTo>
                <a:lnTo>
                  <a:pt x="1942465" y="699341"/>
                </a:lnTo>
                <a:lnTo>
                  <a:pt x="1943735" y="704420"/>
                </a:lnTo>
                <a:lnTo>
                  <a:pt x="1944370" y="709499"/>
                </a:lnTo>
                <a:lnTo>
                  <a:pt x="1944688" y="715213"/>
                </a:lnTo>
                <a:lnTo>
                  <a:pt x="1944688" y="720292"/>
                </a:lnTo>
                <a:lnTo>
                  <a:pt x="1944688" y="725372"/>
                </a:lnTo>
                <a:lnTo>
                  <a:pt x="1944688" y="730768"/>
                </a:lnTo>
                <a:lnTo>
                  <a:pt x="1944370" y="735847"/>
                </a:lnTo>
                <a:lnTo>
                  <a:pt x="1943735" y="740927"/>
                </a:lnTo>
                <a:lnTo>
                  <a:pt x="1942465" y="746006"/>
                </a:lnTo>
                <a:lnTo>
                  <a:pt x="1941194" y="751085"/>
                </a:lnTo>
                <a:lnTo>
                  <a:pt x="1939606" y="756164"/>
                </a:lnTo>
                <a:lnTo>
                  <a:pt x="1938018" y="760926"/>
                </a:lnTo>
                <a:lnTo>
                  <a:pt x="1936113" y="766005"/>
                </a:lnTo>
                <a:lnTo>
                  <a:pt x="1933890" y="770767"/>
                </a:lnTo>
                <a:lnTo>
                  <a:pt x="1931349" y="775529"/>
                </a:lnTo>
                <a:lnTo>
                  <a:pt x="1929125" y="779655"/>
                </a:lnTo>
                <a:lnTo>
                  <a:pt x="1925949" y="784100"/>
                </a:lnTo>
                <a:lnTo>
                  <a:pt x="1923091" y="788226"/>
                </a:lnTo>
                <a:lnTo>
                  <a:pt x="1919597" y="792671"/>
                </a:lnTo>
                <a:lnTo>
                  <a:pt x="1916104" y="796480"/>
                </a:lnTo>
                <a:lnTo>
                  <a:pt x="1912610" y="800607"/>
                </a:lnTo>
                <a:lnTo>
                  <a:pt x="1908799" y="804099"/>
                </a:lnTo>
                <a:lnTo>
                  <a:pt x="1904352" y="807591"/>
                </a:lnTo>
                <a:lnTo>
                  <a:pt x="1900224" y="811083"/>
                </a:lnTo>
                <a:lnTo>
                  <a:pt x="1895777" y="813940"/>
                </a:lnTo>
                <a:lnTo>
                  <a:pt x="1891013" y="816797"/>
                </a:lnTo>
                <a:lnTo>
                  <a:pt x="1684888" y="935523"/>
                </a:lnTo>
                <a:lnTo>
                  <a:pt x="1680124" y="938380"/>
                </a:lnTo>
                <a:lnTo>
                  <a:pt x="1675995" y="941554"/>
                </a:lnTo>
                <a:lnTo>
                  <a:pt x="1671866" y="944094"/>
                </a:lnTo>
                <a:lnTo>
                  <a:pt x="1668055" y="947269"/>
                </a:lnTo>
                <a:lnTo>
                  <a:pt x="1664562" y="950760"/>
                </a:lnTo>
                <a:lnTo>
                  <a:pt x="1661385" y="953935"/>
                </a:lnTo>
                <a:lnTo>
                  <a:pt x="1658527" y="957427"/>
                </a:lnTo>
                <a:lnTo>
                  <a:pt x="1655986" y="960601"/>
                </a:lnTo>
                <a:lnTo>
                  <a:pt x="1654080" y="964093"/>
                </a:lnTo>
                <a:lnTo>
                  <a:pt x="1651857" y="967585"/>
                </a:lnTo>
                <a:lnTo>
                  <a:pt x="1649952" y="971395"/>
                </a:lnTo>
                <a:lnTo>
                  <a:pt x="1648681" y="975204"/>
                </a:lnTo>
                <a:lnTo>
                  <a:pt x="1647728" y="978696"/>
                </a:lnTo>
                <a:lnTo>
                  <a:pt x="1646776" y="982188"/>
                </a:lnTo>
                <a:lnTo>
                  <a:pt x="1646458" y="985997"/>
                </a:lnTo>
                <a:lnTo>
                  <a:pt x="1646458" y="989807"/>
                </a:lnTo>
                <a:lnTo>
                  <a:pt x="1646458" y="993616"/>
                </a:lnTo>
                <a:lnTo>
                  <a:pt x="1646776" y="997108"/>
                </a:lnTo>
                <a:lnTo>
                  <a:pt x="1647728" y="1000600"/>
                </a:lnTo>
                <a:lnTo>
                  <a:pt x="1648681" y="1004409"/>
                </a:lnTo>
                <a:lnTo>
                  <a:pt x="1649952" y="1008219"/>
                </a:lnTo>
                <a:lnTo>
                  <a:pt x="1651857" y="1011711"/>
                </a:lnTo>
                <a:lnTo>
                  <a:pt x="1654080" y="1015203"/>
                </a:lnTo>
                <a:lnTo>
                  <a:pt x="1656304" y="1018695"/>
                </a:lnTo>
                <a:lnTo>
                  <a:pt x="1658527" y="1022187"/>
                </a:lnTo>
                <a:lnTo>
                  <a:pt x="1661385" y="1025361"/>
                </a:lnTo>
                <a:lnTo>
                  <a:pt x="1664562" y="1028853"/>
                </a:lnTo>
                <a:lnTo>
                  <a:pt x="1668055" y="1032027"/>
                </a:lnTo>
                <a:lnTo>
                  <a:pt x="1671866" y="1035202"/>
                </a:lnTo>
                <a:lnTo>
                  <a:pt x="1675995" y="1038376"/>
                </a:lnTo>
                <a:lnTo>
                  <a:pt x="1680442" y="1040916"/>
                </a:lnTo>
                <a:lnTo>
                  <a:pt x="1684888" y="1043773"/>
                </a:lnTo>
                <a:lnTo>
                  <a:pt x="1891013" y="1162499"/>
                </a:lnTo>
                <a:lnTo>
                  <a:pt x="1895777" y="1165674"/>
                </a:lnTo>
                <a:lnTo>
                  <a:pt x="1900224" y="1168848"/>
                </a:lnTo>
                <a:lnTo>
                  <a:pt x="1904352" y="1171705"/>
                </a:lnTo>
                <a:lnTo>
                  <a:pt x="1908799" y="1175514"/>
                </a:lnTo>
                <a:lnTo>
                  <a:pt x="1912610" y="1179006"/>
                </a:lnTo>
                <a:lnTo>
                  <a:pt x="1916104" y="1182816"/>
                </a:lnTo>
                <a:lnTo>
                  <a:pt x="1919597" y="1186625"/>
                </a:lnTo>
                <a:lnTo>
                  <a:pt x="1923091" y="1191069"/>
                </a:lnTo>
                <a:lnTo>
                  <a:pt x="1925949" y="1195196"/>
                </a:lnTo>
                <a:lnTo>
                  <a:pt x="1929125" y="1199641"/>
                </a:lnTo>
                <a:lnTo>
                  <a:pt x="1931349" y="1204402"/>
                </a:lnTo>
                <a:lnTo>
                  <a:pt x="1933890" y="1209164"/>
                </a:lnTo>
                <a:lnTo>
                  <a:pt x="1936113" y="1213608"/>
                </a:lnTo>
                <a:lnTo>
                  <a:pt x="1938018" y="1218370"/>
                </a:lnTo>
                <a:lnTo>
                  <a:pt x="1939606" y="1223449"/>
                </a:lnTo>
                <a:lnTo>
                  <a:pt x="1941194" y="1228211"/>
                </a:lnTo>
                <a:lnTo>
                  <a:pt x="1942465" y="1233290"/>
                </a:lnTo>
                <a:lnTo>
                  <a:pt x="1943735" y="1238369"/>
                </a:lnTo>
                <a:lnTo>
                  <a:pt x="1944370" y="1243449"/>
                </a:lnTo>
                <a:lnTo>
                  <a:pt x="1944688" y="1249163"/>
                </a:lnTo>
                <a:lnTo>
                  <a:pt x="1944688" y="1254242"/>
                </a:lnTo>
                <a:lnTo>
                  <a:pt x="1944688" y="1259321"/>
                </a:lnTo>
                <a:lnTo>
                  <a:pt x="1944688" y="1264718"/>
                </a:lnTo>
                <a:lnTo>
                  <a:pt x="1944370" y="1269797"/>
                </a:lnTo>
                <a:lnTo>
                  <a:pt x="1943735" y="1274876"/>
                </a:lnTo>
                <a:lnTo>
                  <a:pt x="1942465" y="1280273"/>
                </a:lnTo>
                <a:lnTo>
                  <a:pt x="1941194" y="1285352"/>
                </a:lnTo>
                <a:lnTo>
                  <a:pt x="1939606" y="1290431"/>
                </a:lnTo>
                <a:lnTo>
                  <a:pt x="1937701" y="1295510"/>
                </a:lnTo>
                <a:lnTo>
                  <a:pt x="1935795" y="1300589"/>
                </a:lnTo>
                <a:lnTo>
                  <a:pt x="1933254" y="1305351"/>
                </a:lnTo>
                <a:lnTo>
                  <a:pt x="1930713" y="1310430"/>
                </a:lnTo>
                <a:lnTo>
                  <a:pt x="1729670" y="1658672"/>
                </a:lnTo>
                <a:lnTo>
                  <a:pt x="1726494" y="1663434"/>
                </a:lnTo>
                <a:lnTo>
                  <a:pt x="1723318" y="1668196"/>
                </a:lnTo>
                <a:lnTo>
                  <a:pt x="1720142" y="1672640"/>
                </a:lnTo>
                <a:lnTo>
                  <a:pt x="1716648" y="1676449"/>
                </a:lnTo>
                <a:lnTo>
                  <a:pt x="1713155" y="1680259"/>
                </a:lnTo>
                <a:lnTo>
                  <a:pt x="1709344" y="1684385"/>
                </a:lnTo>
                <a:lnTo>
                  <a:pt x="1705215" y="1687243"/>
                </a:lnTo>
                <a:lnTo>
                  <a:pt x="1701086" y="1691052"/>
                </a:lnTo>
                <a:lnTo>
                  <a:pt x="1696640" y="1693909"/>
                </a:lnTo>
                <a:lnTo>
                  <a:pt x="1692193" y="1696766"/>
                </a:lnTo>
                <a:lnTo>
                  <a:pt x="1687746" y="1699623"/>
                </a:lnTo>
                <a:lnTo>
                  <a:pt x="1682982" y="1701845"/>
                </a:lnTo>
                <a:lnTo>
                  <a:pt x="1678218" y="1703750"/>
                </a:lnTo>
                <a:lnTo>
                  <a:pt x="1673454" y="1705655"/>
                </a:lnTo>
                <a:lnTo>
                  <a:pt x="1668373" y="1707242"/>
                </a:lnTo>
                <a:lnTo>
                  <a:pt x="1663609" y="1708829"/>
                </a:lnTo>
                <a:lnTo>
                  <a:pt x="1658527" y="1710099"/>
                </a:lnTo>
                <a:lnTo>
                  <a:pt x="1653445" y="1711369"/>
                </a:lnTo>
                <a:lnTo>
                  <a:pt x="1648364" y="1712004"/>
                </a:lnTo>
                <a:lnTo>
                  <a:pt x="1642964" y="1712321"/>
                </a:lnTo>
                <a:lnTo>
                  <a:pt x="1637883" y="1712956"/>
                </a:lnTo>
                <a:lnTo>
                  <a:pt x="1632801" y="1712956"/>
                </a:lnTo>
                <a:lnTo>
                  <a:pt x="1627402" y="1712321"/>
                </a:lnTo>
                <a:lnTo>
                  <a:pt x="1622320" y="1712004"/>
                </a:lnTo>
                <a:lnTo>
                  <a:pt x="1617238" y="1711369"/>
                </a:lnTo>
                <a:lnTo>
                  <a:pt x="1611522" y="1710099"/>
                </a:lnTo>
                <a:lnTo>
                  <a:pt x="1606440" y="1708829"/>
                </a:lnTo>
                <a:lnTo>
                  <a:pt x="1601358" y="1707242"/>
                </a:lnTo>
                <a:lnTo>
                  <a:pt x="1596277" y="1705337"/>
                </a:lnTo>
                <a:lnTo>
                  <a:pt x="1591195" y="1703432"/>
                </a:lnTo>
                <a:lnTo>
                  <a:pt x="1586113" y="1701210"/>
                </a:lnTo>
                <a:lnTo>
                  <a:pt x="1581349" y="1698353"/>
                </a:lnTo>
                <a:lnTo>
                  <a:pt x="1375542" y="1579627"/>
                </a:lnTo>
                <a:lnTo>
                  <a:pt x="1371096" y="1576770"/>
                </a:lnTo>
                <a:lnTo>
                  <a:pt x="1366332" y="1574548"/>
                </a:lnTo>
                <a:lnTo>
                  <a:pt x="1361568" y="1572643"/>
                </a:lnTo>
                <a:lnTo>
                  <a:pt x="1356803" y="1571056"/>
                </a:lnTo>
                <a:lnTo>
                  <a:pt x="1352039" y="1569469"/>
                </a:lnTo>
                <a:lnTo>
                  <a:pt x="1347910" y="1568199"/>
                </a:lnTo>
                <a:lnTo>
                  <a:pt x="1343464" y="1567564"/>
                </a:lnTo>
                <a:lnTo>
                  <a:pt x="1339335" y="1567247"/>
                </a:lnTo>
                <a:lnTo>
                  <a:pt x="1335206" y="1566612"/>
                </a:lnTo>
                <a:lnTo>
                  <a:pt x="1331078" y="1566612"/>
                </a:lnTo>
                <a:lnTo>
                  <a:pt x="1326949" y="1567247"/>
                </a:lnTo>
                <a:lnTo>
                  <a:pt x="1323137" y="1567882"/>
                </a:lnTo>
                <a:lnTo>
                  <a:pt x="1319644" y="1568517"/>
                </a:lnTo>
                <a:lnTo>
                  <a:pt x="1316150" y="1569786"/>
                </a:lnTo>
                <a:lnTo>
                  <a:pt x="1312656" y="1571374"/>
                </a:lnTo>
                <a:lnTo>
                  <a:pt x="1309480" y="1572961"/>
                </a:lnTo>
                <a:lnTo>
                  <a:pt x="1306304" y="1574866"/>
                </a:lnTo>
                <a:lnTo>
                  <a:pt x="1303446" y="1577405"/>
                </a:lnTo>
                <a:lnTo>
                  <a:pt x="1300270" y="1579627"/>
                </a:lnTo>
                <a:lnTo>
                  <a:pt x="1298047" y="1582484"/>
                </a:lnTo>
                <a:lnTo>
                  <a:pt x="1295188" y="1585659"/>
                </a:lnTo>
                <a:lnTo>
                  <a:pt x="1293283" y="1588516"/>
                </a:lnTo>
                <a:lnTo>
                  <a:pt x="1291059" y="1592325"/>
                </a:lnTo>
                <a:lnTo>
                  <a:pt x="1289471" y="1595817"/>
                </a:lnTo>
                <a:lnTo>
                  <a:pt x="1287566" y="1599944"/>
                </a:lnTo>
                <a:lnTo>
                  <a:pt x="1285978" y="1604071"/>
                </a:lnTo>
                <a:lnTo>
                  <a:pt x="1284707" y="1608198"/>
                </a:lnTo>
                <a:lnTo>
                  <a:pt x="1284072" y="1612959"/>
                </a:lnTo>
                <a:lnTo>
                  <a:pt x="1282802" y="1618039"/>
                </a:lnTo>
                <a:lnTo>
                  <a:pt x="1282484" y="1622800"/>
                </a:lnTo>
                <a:lnTo>
                  <a:pt x="1281849" y="1628197"/>
                </a:lnTo>
                <a:lnTo>
                  <a:pt x="1281849" y="1633594"/>
                </a:lnTo>
                <a:lnTo>
                  <a:pt x="1281849" y="1871046"/>
                </a:lnTo>
                <a:lnTo>
                  <a:pt x="1281531" y="1877077"/>
                </a:lnTo>
                <a:lnTo>
                  <a:pt x="1281214" y="1882156"/>
                </a:lnTo>
                <a:lnTo>
                  <a:pt x="1280261" y="1887553"/>
                </a:lnTo>
                <a:lnTo>
                  <a:pt x="1279626" y="1892950"/>
                </a:lnTo>
                <a:lnTo>
                  <a:pt x="1278355" y="1898029"/>
                </a:lnTo>
                <a:lnTo>
                  <a:pt x="1276767" y="1903108"/>
                </a:lnTo>
                <a:lnTo>
                  <a:pt x="1275179" y="1908187"/>
                </a:lnTo>
                <a:lnTo>
                  <a:pt x="1273274" y="1913266"/>
                </a:lnTo>
                <a:lnTo>
                  <a:pt x="1271050" y="1918028"/>
                </a:lnTo>
                <a:lnTo>
                  <a:pt x="1268510" y="1922790"/>
                </a:lnTo>
                <a:lnTo>
                  <a:pt x="1266286" y="1927234"/>
                </a:lnTo>
                <a:lnTo>
                  <a:pt x="1263110" y="1931361"/>
                </a:lnTo>
                <a:lnTo>
                  <a:pt x="1260570" y="1935805"/>
                </a:lnTo>
                <a:lnTo>
                  <a:pt x="1256758" y="1939932"/>
                </a:lnTo>
                <a:lnTo>
                  <a:pt x="1253900" y="1944059"/>
                </a:lnTo>
                <a:lnTo>
                  <a:pt x="1250088" y="1947551"/>
                </a:lnTo>
                <a:lnTo>
                  <a:pt x="1246277" y="1951360"/>
                </a:lnTo>
                <a:lnTo>
                  <a:pt x="1242466" y="1954535"/>
                </a:lnTo>
                <a:lnTo>
                  <a:pt x="1238337" y="1958027"/>
                </a:lnTo>
                <a:lnTo>
                  <a:pt x="1234208" y="1960884"/>
                </a:lnTo>
                <a:lnTo>
                  <a:pt x="1229444" y="1963423"/>
                </a:lnTo>
                <a:lnTo>
                  <a:pt x="1224998" y="1966280"/>
                </a:lnTo>
                <a:lnTo>
                  <a:pt x="1220551" y="1968502"/>
                </a:lnTo>
                <a:lnTo>
                  <a:pt x="1215787" y="1971042"/>
                </a:lnTo>
                <a:lnTo>
                  <a:pt x="1210706" y="1972947"/>
                </a:lnTo>
                <a:lnTo>
                  <a:pt x="1205624" y="1974534"/>
                </a:lnTo>
                <a:lnTo>
                  <a:pt x="1200542" y="1976121"/>
                </a:lnTo>
                <a:lnTo>
                  <a:pt x="1195461" y="1977391"/>
                </a:lnTo>
                <a:lnTo>
                  <a:pt x="1190379" y="1978026"/>
                </a:lnTo>
                <a:lnTo>
                  <a:pt x="1184662" y="1978978"/>
                </a:lnTo>
                <a:lnTo>
                  <a:pt x="1179263" y="1979296"/>
                </a:lnTo>
                <a:lnTo>
                  <a:pt x="1173864" y="1979613"/>
                </a:lnTo>
                <a:lnTo>
                  <a:pt x="771142" y="1979613"/>
                </a:lnTo>
                <a:lnTo>
                  <a:pt x="765743" y="1979296"/>
                </a:lnTo>
                <a:lnTo>
                  <a:pt x="760344" y="1978978"/>
                </a:lnTo>
                <a:lnTo>
                  <a:pt x="754944" y="1978026"/>
                </a:lnTo>
                <a:lnTo>
                  <a:pt x="749545" y="1977391"/>
                </a:lnTo>
                <a:lnTo>
                  <a:pt x="744146" y="1976121"/>
                </a:lnTo>
                <a:lnTo>
                  <a:pt x="739064" y="1974534"/>
                </a:lnTo>
                <a:lnTo>
                  <a:pt x="733982" y="1972947"/>
                </a:lnTo>
                <a:lnTo>
                  <a:pt x="729218" y="1971042"/>
                </a:lnTo>
                <a:lnTo>
                  <a:pt x="724772" y="1968502"/>
                </a:lnTo>
                <a:lnTo>
                  <a:pt x="720008" y="1966280"/>
                </a:lnTo>
                <a:lnTo>
                  <a:pt x="715244" y="1963423"/>
                </a:lnTo>
                <a:lnTo>
                  <a:pt x="710797" y="1960884"/>
                </a:lnTo>
                <a:lnTo>
                  <a:pt x="706668" y="1958027"/>
                </a:lnTo>
                <a:lnTo>
                  <a:pt x="702540" y="1954535"/>
                </a:lnTo>
                <a:lnTo>
                  <a:pt x="698728" y="1951360"/>
                </a:lnTo>
                <a:lnTo>
                  <a:pt x="694917" y="1947551"/>
                </a:lnTo>
                <a:lnTo>
                  <a:pt x="691423" y="1944059"/>
                </a:lnTo>
                <a:lnTo>
                  <a:pt x="687930" y="1939932"/>
                </a:lnTo>
                <a:lnTo>
                  <a:pt x="684754" y="1935805"/>
                </a:lnTo>
                <a:lnTo>
                  <a:pt x="681578" y="1931361"/>
                </a:lnTo>
                <a:lnTo>
                  <a:pt x="678719" y="1927234"/>
                </a:lnTo>
                <a:lnTo>
                  <a:pt x="675861" y="1922790"/>
                </a:lnTo>
                <a:lnTo>
                  <a:pt x="673638" y="1918028"/>
                </a:lnTo>
                <a:lnTo>
                  <a:pt x="671732" y="1913266"/>
                </a:lnTo>
                <a:lnTo>
                  <a:pt x="669826" y="1908187"/>
                </a:lnTo>
                <a:lnTo>
                  <a:pt x="667921" y="1903108"/>
                </a:lnTo>
                <a:lnTo>
                  <a:pt x="666650" y="1898029"/>
                </a:lnTo>
                <a:lnTo>
                  <a:pt x="665380" y="1892950"/>
                </a:lnTo>
                <a:lnTo>
                  <a:pt x="664110" y="1887553"/>
                </a:lnTo>
                <a:lnTo>
                  <a:pt x="663474" y="1882156"/>
                </a:lnTo>
                <a:lnTo>
                  <a:pt x="663157" y="1877077"/>
                </a:lnTo>
                <a:lnTo>
                  <a:pt x="663157" y="1871046"/>
                </a:lnTo>
                <a:lnTo>
                  <a:pt x="663157" y="1633594"/>
                </a:lnTo>
                <a:lnTo>
                  <a:pt x="663157" y="1628197"/>
                </a:lnTo>
                <a:lnTo>
                  <a:pt x="662839" y="1623118"/>
                </a:lnTo>
                <a:lnTo>
                  <a:pt x="661886" y="1618039"/>
                </a:lnTo>
                <a:lnTo>
                  <a:pt x="661251" y="1612959"/>
                </a:lnTo>
                <a:lnTo>
                  <a:pt x="659981" y="1608515"/>
                </a:lnTo>
                <a:lnTo>
                  <a:pt x="658710" y="1604071"/>
                </a:lnTo>
                <a:lnTo>
                  <a:pt x="657122" y="1599944"/>
                </a:lnTo>
                <a:lnTo>
                  <a:pt x="655534" y="1596135"/>
                </a:lnTo>
                <a:lnTo>
                  <a:pt x="653629" y="1592325"/>
                </a:lnTo>
                <a:lnTo>
                  <a:pt x="651723" y="1588516"/>
                </a:lnTo>
                <a:lnTo>
                  <a:pt x="649500" y="1585659"/>
                </a:lnTo>
                <a:lnTo>
                  <a:pt x="646959" y="1582484"/>
                </a:lnTo>
                <a:lnTo>
                  <a:pt x="644418" y="1579627"/>
                </a:lnTo>
                <a:lnTo>
                  <a:pt x="641560" y="1577405"/>
                </a:lnTo>
                <a:lnTo>
                  <a:pt x="638384" y="1574866"/>
                </a:lnTo>
                <a:lnTo>
                  <a:pt x="635525" y="1572961"/>
                </a:lnTo>
                <a:lnTo>
                  <a:pt x="632032" y="1571374"/>
                </a:lnTo>
                <a:lnTo>
                  <a:pt x="628538" y="1569786"/>
                </a:lnTo>
                <a:lnTo>
                  <a:pt x="625044" y="1568517"/>
                </a:lnTo>
                <a:lnTo>
                  <a:pt x="621551" y="1567882"/>
                </a:lnTo>
                <a:lnTo>
                  <a:pt x="617739" y="1567247"/>
                </a:lnTo>
                <a:lnTo>
                  <a:pt x="613610" y="1566612"/>
                </a:lnTo>
                <a:lnTo>
                  <a:pt x="609799" y="1566612"/>
                </a:lnTo>
                <a:lnTo>
                  <a:pt x="605353" y="1567247"/>
                </a:lnTo>
                <a:lnTo>
                  <a:pt x="601224" y="1567564"/>
                </a:lnTo>
                <a:lnTo>
                  <a:pt x="596778" y="1568199"/>
                </a:lnTo>
                <a:lnTo>
                  <a:pt x="592649" y="1569469"/>
                </a:lnTo>
                <a:lnTo>
                  <a:pt x="587885" y="1571056"/>
                </a:lnTo>
                <a:lnTo>
                  <a:pt x="583438" y="1572643"/>
                </a:lnTo>
                <a:lnTo>
                  <a:pt x="578674" y="1574548"/>
                </a:lnTo>
                <a:lnTo>
                  <a:pt x="574228" y="1576770"/>
                </a:lnTo>
                <a:lnTo>
                  <a:pt x="569146" y="1579627"/>
                </a:lnTo>
                <a:lnTo>
                  <a:pt x="363339" y="1698353"/>
                </a:lnTo>
                <a:lnTo>
                  <a:pt x="358575" y="1701210"/>
                </a:lnTo>
                <a:lnTo>
                  <a:pt x="353493" y="1703432"/>
                </a:lnTo>
                <a:lnTo>
                  <a:pt x="348411" y="1705337"/>
                </a:lnTo>
                <a:lnTo>
                  <a:pt x="343330" y="1707242"/>
                </a:lnTo>
                <a:lnTo>
                  <a:pt x="338248" y="1708829"/>
                </a:lnTo>
                <a:lnTo>
                  <a:pt x="333166" y="1710099"/>
                </a:lnTo>
                <a:lnTo>
                  <a:pt x="328085" y="1711369"/>
                </a:lnTo>
                <a:lnTo>
                  <a:pt x="323003" y="1712004"/>
                </a:lnTo>
                <a:lnTo>
                  <a:pt x="317286" y="1712321"/>
                </a:lnTo>
                <a:lnTo>
                  <a:pt x="312205" y="1712956"/>
                </a:lnTo>
                <a:lnTo>
                  <a:pt x="306805" y="1712956"/>
                </a:lnTo>
                <a:lnTo>
                  <a:pt x="301724" y="1712321"/>
                </a:lnTo>
                <a:lnTo>
                  <a:pt x="296642" y="1712004"/>
                </a:lnTo>
                <a:lnTo>
                  <a:pt x="291560" y="1711369"/>
                </a:lnTo>
                <a:lnTo>
                  <a:pt x="286479" y="1710099"/>
                </a:lnTo>
                <a:lnTo>
                  <a:pt x="281397" y="1708829"/>
                </a:lnTo>
                <a:lnTo>
                  <a:pt x="276315" y="1707242"/>
                </a:lnTo>
                <a:lnTo>
                  <a:pt x="271551" y="1705655"/>
                </a:lnTo>
                <a:lnTo>
                  <a:pt x="266470" y="1703750"/>
                </a:lnTo>
                <a:lnTo>
                  <a:pt x="261706" y="1701845"/>
                </a:lnTo>
                <a:lnTo>
                  <a:pt x="256941" y="1699623"/>
                </a:lnTo>
                <a:lnTo>
                  <a:pt x="252813" y="1696766"/>
                </a:lnTo>
                <a:lnTo>
                  <a:pt x="248049" y="1693909"/>
                </a:lnTo>
                <a:lnTo>
                  <a:pt x="243602" y="1691052"/>
                </a:lnTo>
                <a:lnTo>
                  <a:pt x="239791" y="1687243"/>
                </a:lnTo>
                <a:lnTo>
                  <a:pt x="235980" y="1684385"/>
                </a:lnTo>
                <a:lnTo>
                  <a:pt x="231851" y="1680259"/>
                </a:lnTo>
                <a:lnTo>
                  <a:pt x="228040" y="1676449"/>
                </a:lnTo>
                <a:lnTo>
                  <a:pt x="224863" y="1672640"/>
                </a:lnTo>
                <a:lnTo>
                  <a:pt x="221370" y="1668196"/>
                </a:lnTo>
                <a:lnTo>
                  <a:pt x="218194" y="1663434"/>
                </a:lnTo>
                <a:lnTo>
                  <a:pt x="215335" y="1658672"/>
                </a:lnTo>
                <a:lnTo>
                  <a:pt x="14292" y="1310430"/>
                </a:lnTo>
                <a:lnTo>
                  <a:pt x="11751" y="1305351"/>
                </a:lnTo>
                <a:lnTo>
                  <a:pt x="9211" y="1300589"/>
                </a:lnTo>
                <a:lnTo>
                  <a:pt x="6987" y="1295510"/>
                </a:lnTo>
                <a:lnTo>
                  <a:pt x="5399" y="1290431"/>
                </a:lnTo>
                <a:lnTo>
                  <a:pt x="3811" y="1285352"/>
                </a:lnTo>
                <a:lnTo>
                  <a:pt x="2541" y="1280273"/>
                </a:lnTo>
                <a:lnTo>
                  <a:pt x="1588" y="1274876"/>
                </a:lnTo>
                <a:lnTo>
                  <a:pt x="635" y="1269797"/>
                </a:lnTo>
                <a:lnTo>
                  <a:pt x="318" y="1264718"/>
                </a:lnTo>
                <a:lnTo>
                  <a:pt x="0" y="1259321"/>
                </a:lnTo>
                <a:lnTo>
                  <a:pt x="0" y="1254242"/>
                </a:lnTo>
                <a:lnTo>
                  <a:pt x="318" y="1249163"/>
                </a:lnTo>
                <a:lnTo>
                  <a:pt x="635" y="1243449"/>
                </a:lnTo>
                <a:lnTo>
                  <a:pt x="1588" y="1238369"/>
                </a:lnTo>
                <a:lnTo>
                  <a:pt x="2223" y="1233290"/>
                </a:lnTo>
                <a:lnTo>
                  <a:pt x="3494" y="1228211"/>
                </a:lnTo>
                <a:lnTo>
                  <a:pt x="5082" y="1223449"/>
                </a:lnTo>
                <a:lnTo>
                  <a:pt x="6987" y="1218370"/>
                </a:lnTo>
                <a:lnTo>
                  <a:pt x="8893" y="1213608"/>
                </a:lnTo>
                <a:lnTo>
                  <a:pt x="10799" y="1209164"/>
                </a:lnTo>
                <a:lnTo>
                  <a:pt x="13339" y="1204402"/>
                </a:lnTo>
                <a:lnTo>
                  <a:pt x="15880" y="1199641"/>
                </a:lnTo>
                <a:lnTo>
                  <a:pt x="18739" y="1195196"/>
                </a:lnTo>
                <a:lnTo>
                  <a:pt x="21915" y="1191069"/>
                </a:lnTo>
                <a:lnTo>
                  <a:pt x="25091" y="1186625"/>
                </a:lnTo>
                <a:lnTo>
                  <a:pt x="28584" y="1182816"/>
                </a:lnTo>
                <a:lnTo>
                  <a:pt x="32396" y="1179006"/>
                </a:lnTo>
                <a:lnTo>
                  <a:pt x="36207" y="1175514"/>
                </a:lnTo>
                <a:lnTo>
                  <a:pt x="40336" y="1171705"/>
                </a:lnTo>
                <a:lnTo>
                  <a:pt x="44465" y="1168848"/>
                </a:lnTo>
                <a:lnTo>
                  <a:pt x="49229" y="1165674"/>
                </a:lnTo>
                <a:lnTo>
                  <a:pt x="53993" y="1162499"/>
                </a:lnTo>
                <a:lnTo>
                  <a:pt x="259800" y="1043773"/>
                </a:lnTo>
                <a:lnTo>
                  <a:pt x="264564" y="1040916"/>
                </a:lnTo>
                <a:lnTo>
                  <a:pt x="268693" y="1038376"/>
                </a:lnTo>
                <a:lnTo>
                  <a:pt x="272822" y="1035202"/>
                </a:lnTo>
                <a:lnTo>
                  <a:pt x="276633" y="1032027"/>
                </a:lnTo>
                <a:lnTo>
                  <a:pt x="280127" y="1028853"/>
                </a:lnTo>
                <a:lnTo>
                  <a:pt x="283303" y="1025361"/>
                </a:lnTo>
                <a:lnTo>
                  <a:pt x="286161" y="1022187"/>
                </a:lnTo>
                <a:lnTo>
                  <a:pt x="288702" y="1018695"/>
                </a:lnTo>
                <a:lnTo>
                  <a:pt x="291243" y="1015203"/>
                </a:lnTo>
                <a:lnTo>
                  <a:pt x="293148" y="1011711"/>
                </a:lnTo>
                <a:lnTo>
                  <a:pt x="294736" y="1008219"/>
                </a:lnTo>
                <a:lnTo>
                  <a:pt x="295689" y="1004409"/>
                </a:lnTo>
                <a:lnTo>
                  <a:pt x="296960" y="1000600"/>
                </a:lnTo>
                <a:lnTo>
                  <a:pt x="297912" y="997108"/>
                </a:lnTo>
                <a:lnTo>
                  <a:pt x="298230" y="993616"/>
                </a:lnTo>
                <a:lnTo>
                  <a:pt x="298230" y="989807"/>
                </a:lnTo>
                <a:lnTo>
                  <a:pt x="298230" y="985997"/>
                </a:lnTo>
                <a:lnTo>
                  <a:pt x="297912" y="982188"/>
                </a:lnTo>
                <a:lnTo>
                  <a:pt x="296960" y="978696"/>
                </a:lnTo>
                <a:lnTo>
                  <a:pt x="295689" y="975204"/>
                </a:lnTo>
                <a:lnTo>
                  <a:pt x="294736" y="971395"/>
                </a:lnTo>
                <a:lnTo>
                  <a:pt x="293148" y="967585"/>
                </a:lnTo>
                <a:lnTo>
                  <a:pt x="291243" y="964093"/>
                </a:lnTo>
                <a:lnTo>
                  <a:pt x="288702" y="960601"/>
                </a:lnTo>
                <a:lnTo>
                  <a:pt x="286161" y="957427"/>
                </a:lnTo>
                <a:lnTo>
                  <a:pt x="283303" y="953935"/>
                </a:lnTo>
                <a:lnTo>
                  <a:pt x="280127" y="950760"/>
                </a:lnTo>
                <a:lnTo>
                  <a:pt x="276633" y="947269"/>
                </a:lnTo>
                <a:lnTo>
                  <a:pt x="272822" y="944094"/>
                </a:lnTo>
                <a:lnTo>
                  <a:pt x="268693" y="941554"/>
                </a:lnTo>
                <a:lnTo>
                  <a:pt x="264564" y="938380"/>
                </a:lnTo>
                <a:lnTo>
                  <a:pt x="259800" y="935523"/>
                </a:lnTo>
                <a:lnTo>
                  <a:pt x="53993" y="816797"/>
                </a:lnTo>
                <a:lnTo>
                  <a:pt x="49229" y="813940"/>
                </a:lnTo>
                <a:lnTo>
                  <a:pt x="44465" y="811083"/>
                </a:lnTo>
                <a:lnTo>
                  <a:pt x="40336" y="807591"/>
                </a:lnTo>
                <a:lnTo>
                  <a:pt x="36207" y="804099"/>
                </a:lnTo>
                <a:lnTo>
                  <a:pt x="32396" y="800607"/>
                </a:lnTo>
                <a:lnTo>
                  <a:pt x="28584" y="796480"/>
                </a:lnTo>
                <a:lnTo>
                  <a:pt x="25091" y="792671"/>
                </a:lnTo>
                <a:lnTo>
                  <a:pt x="21915" y="788226"/>
                </a:lnTo>
                <a:lnTo>
                  <a:pt x="18739" y="784100"/>
                </a:lnTo>
                <a:lnTo>
                  <a:pt x="15880" y="779655"/>
                </a:lnTo>
                <a:lnTo>
                  <a:pt x="13339" y="775529"/>
                </a:lnTo>
                <a:lnTo>
                  <a:pt x="10799" y="770767"/>
                </a:lnTo>
                <a:lnTo>
                  <a:pt x="8893" y="766005"/>
                </a:lnTo>
                <a:lnTo>
                  <a:pt x="6987" y="760926"/>
                </a:lnTo>
                <a:lnTo>
                  <a:pt x="5082" y="756164"/>
                </a:lnTo>
                <a:lnTo>
                  <a:pt x="3494" y="751085"/>
                </a:lnTo>
                <a:lnTo>
                  <a:pt x="2223" y="746006"/>
                </a:lnTo>
                <a:lnTo>
                  <a:pt x="1588" y="740927"/>
                </a:lnTo>
                <a:lnTo>
                  <a:pt x="635" y="735847"/>
                </a:lnTo>
                <a:lnTo>
                  <a:pt x="318" y="730768"/>
                </a:lnTo>
                <a:lnTo>
                  <a:pt x="0" y="725372"/>
                </a:lnTo>
                <a:lnTo>
                  <a:pt x="0" y="720292"/>
                </a:lnTo>
                <a:lnTo>
                  <a:pt x="318" y="715213"/>
                </a:lnTo>
                <a:lnTo>
                  <a:pt x="635" y="709499"/>
                </a:lnTo>
                <a:lnTo>
                  <a:pt x="1588" y="704420"/>
                </a:lnTo>
                <a:lnTo>
                  <a:pt x="2541" y="699341"/>
                </a:lnTo>
                <a:lnTo>
                  <a:pt x="3811" y="693944"/>
                </a:lnTo>
                <a:lnTo>
                  <a:pt x="5399" y="688865"/>
                </a:lnTo>
                <a:lnTo>
                  <a:pt x="6987" y="683786"/>
                </a:lnTo>
                <a:lnTo>
                  <a:pt x="9211" y="678707"/>
                </a:lnTo>
                <a:lnTo>
                  <a:pt x="11751" y="673945"/>
                </a:lnTo>
                <a:lnTo>
                  <a:pt x="14292" y="668866"/>
                </a:lnTo>
                <a:lnTo>
                  <a:pt x="215335" y="320624"/>
                </a:lnTo>
                <a:lnTo>
                  <a:pt x="218194" y="315862"/>
                </a:lnTo>
                <a:lnTo>
                  <a:pt x="221370" y="311418"/>
                </a:lnTo>
                <a:lnTo>
                  <a:pt x="224863" y="307291"/>
                </a:lnTo>
                <a:lnTo>
                  <a:pt x="228040" y="302847"/>
                </a:lnTo>
                <a:lnTo>
                  <a:pt x="231851" y="299037"/>
                </a:lnTo>
                <a:lnTo>
                  <a:pt x="235980" y="295545"/>
                </a:lnTo>
                <a:lnTo>
                  <a:pt x="239791" y="292053"/>
                </a:lnTo>
                <a:lnTo>
                  <a:pt x="243602" y="288562"/>
                </a:lnTo>
                <a:lnTo>
                  <a:pt x="248049" y="285704"/>
                </a:lnTo>
                <a:lnTo>
                  <a:pt x="252813" y="282530"/>
                </a:lnTo>
                <a:lnTo>
                  <a:pt x="256941" y="280308"/>
                </a:lnTo>
                <a:lnTo>
                  <a:pt x="261706" y="277768"/>
                </a:lnTo>
                <a:lnTo>
                  <a:pt x="266470" y="275546"/>
                </a:lnTo>
                <a:lnTo>
                  <a:pt x="271551" y="273641"/>
                </a:lnTo>
                <a:lnTo>
                  <a:pt x="276315" y="272054"/>
                </a:lnTo>
                <a:lnTo>
                  <a:pt x="281397" y="270467"/>
                </a:lnTo>
                <a:lnTo>
                  <a:pt x="286479" y="269197"/>
                </a:lnTo>
                <a:lnTo>
                  <a:pt x="291560" y="268562"/>
                </a:lnTo>
                <a:lnTo>
                  <a:pt x="296642" y="267610"/>
                </a:lnTo>
                <a:lnTo>
                  <a:pt x="301724" y="266975"/>
                </a:lnTo>
                <a:lnTo>
                  <a:pt x="306805" y="266975"/>
                </a:lnTo>
                <a:lnTo>
                  <a:pt x="312205" y="266975"/>
                </a:lnTo>
                <a:lnTo>
                  <a:pt x="317286" y="266975"/>
                </a:lnTo>
                <a:lnTo>
                  <a:pt x="323003" y="267610"/>
                </a:lnTo>
                <a:lnTo>
                  <a:pt x="328085" y="268562"/>
                </a:lnTo>
                <a:lnTo>
                  <a:pt x="333166" y="269197"/>
                </a:lnTo>
                <a:lnTo>
                  <a:pt x="338248" y="270784"/>
                </a:lnTo>
                <a:lnTo>
                  <a:pt x="343330" y="272372"/>
                </a:lnTo>
                <a:lnTo>
                  <a:pt x="348411" y="273959"/>
                </a:lnTo>
                <a:lnTo>
                  <a:pt x="353493" y="276181"/>
                </a:lnTo>
                <a:lnTo>
                  <a:pt x="358575" y="278721"/>
                </a:lnTo>
                <a:lnTo>
                  <a:pt x="363339" y="281260"/>
                </a:lnTo>
                <a:lnTo>
                  <a:pt x="569146" y="399986"/>
                </a:lnTo>
                <a:lnTo>
                  <a:pt x="574228" y="402526"/>
                </a:lnTo>
                <a:lnTo>
                  <a:pt x="578674" y="404748"/>
                </a:lnTo>
                <a:lnTo>
                  <a:pt x="583438" y="406653"/>
                </a:lnTo>
                <a:lnTo>
                  <a:pt x="587885" y="408875"/>
                </a:lnTo>
                <a:lnTo>
                  <a:pt x="592649" y="409827"/>
                </a:lnTo>
                <a:lnTo>
                  <a:pt x="596778" y="411097"/>
                </a:lnTo>
                <a:lnTo>
                  <a:pt x="601224" y="411732"/>
                </a:lnTo>
                <a:lnTo>
                  <a:pt x="605353" y="412367"/>
                </a:lnTo>
                <a:lnTo>
                  <a:pt x="609799" y="412684"/>
                </a:lnTo>
                <a:lnTo>
                  <a:pt x="613610" y="412684"/>
                </a:lnTo>
                <a:lnTo>
                  <a:pt x="617739" y="412367"/>
                </a:lnTo>
                <a:lnTo>
                  <a:pt x="621551" y="411414"/>
                </a:lnTo>
                <a:lnTo>
                  <a:pt x="625044" y="410779"/>
                </a:lnTo>
                <a:lnTo>
                  <a:pt x="628538" y="409510"/>
                </a:lnTo>
                <a:lnTo>
                  <a:pt x="632032" y="407922"/>
                </a:lnTo>
                <a:lnTo>
                  <a:pt x="635525" y="406335"/>
                </a:lnTo>
                <a:lnTo>
                  <a:pt x="638384" y="404430"/>
                </a:lnTo>
                <a:lnTo>
                  <a:pt x="641560" y="402208"/>
                </a:lnTo>
                <a:lnTo>
                  <a:pt x="644418" y="399669"/>
                </a:lnTo>
                <a:lnTo>
                  <a:pt x="646959" y="396812"/>
                </a:lnTo>
                <a:lnTo>
                  <a:pt x="649500" y="393955"/>
                </a:lnTo>
                <a:lnTo>
                  <a:pt x="651723" y="390780"/>
                </a:lnTo>
                <a:lnTo>
                  <a:pt x="653629" y="387288"/>
                </a:lnTo>
                <a:lnTo>
                  <a:pt x="655534" y="383796"/>
                </a:lnTo>
                <a:lnTo>
                  <a:pt x="657122" y="379669"/>
                </a:lnTo>
                <a:lnTo>
                  <a:pt x="658710" y="375543"/>
                </a:lnTo>
                <a:lnTo>
                  <a:pt x="659981" y="371098"/>
                </a:lnTo>
                <a:lnTo>
                  <a:pt x="661251" y="366337"/>
                </a:lnTo>
                <a:lnTo>
                  <a:pt x="661886" y="361575"/>
                </a:lnTo>
                <a:lnTo>
                  <a:pt x="662839" y="356496"/>
                </a:lnTo>
                <a:lnTo>
                  <a:pt x="663157" y="351099"/>
                </a:lnTo>
                <a:lnTo>
                  <a:pt x="663157" y="345702"/>
                </a:lnTo>
                <a:lnTo>
                  <a:pt x="663157" y="108250"/>
                </a:lnTo>
                <a:lnTo>
                  <a:pt x="663157" y="102854"/>
                </a:lnTo>
                <a:lnTo>
                  <a:pt x="663474" y="97140"/>
                </a:lnTo>
                <a:lnTo>
                  <a:pt x="664110" y="91743"/>
                </a:lnTo>
                <a:lnTo>
                  <a:pt x="665380" y="86664"/>
                </a:lnTo>
                <a:lnTo>
                  <a:pt x="666650" y="81267"/>
                </a:lnTo>
                <a:lnTo>
                  <a:pt x="667921" y="76188"/>
                </a:lnTo>
                <a:lnTo>
                  <a:pt x="669826" y="71109"/>
                </a:lnTo>
                <a:lnTo>
                  <a:pt x="671732" y="66347"/>
                </a:lnTo>
                <a:lnTo>
                  <a:pt x="673638" y="61585"/>
                </a:lnTo>
                <a:lnTo>
                  <a:pt x="675861" y="56824"/>
                </a:lnTo>
                <a:lnTo>
                  <a:pt x="678719" y="52379"/>
                </a:lnTo>
                <a:lnTo>
                  <a:pt x="681578" y="47935"/>
                </a:lnTo>
                <a:lnTo>
                  <a:pt x="684754" y="43491"/>
                </a:lnTo>
                <a:lnTo>
                  <a:pt x="687930" y="39681"/>
                </a:lnTo>
                <a:lnTo>
                  <a:pt x="691423" y="35872"/>
                </a:lnTo>
                <a:lnTo>
                  <a:pt x="694917" y="31745"/>
                </a:lnTo>
                <a:lnTo>
                  <a:pt x="698728" y="28253"/>
                </a:lnTo>
                <a:lnTo>
                  <a:pt x="702540" y="24761"/>
                </a:lnTo>
                <a:lnTo>
                  <a:pt x="706668" y="21587"/>
                </a:lnTo>
                <a:lnTo>
                  <a:pt x="710797" y="18412"/>
                </a:lnTo>
                <a:lnTo>
                  <a:pt x="715244" y="15873"/>
                </a:lnTo>
                <a:lnTo>
                  <a:pt x="720008" y="13016"/>
                </a:lnTo>
                <a:lnTo>
                  <a:pt x="724772" y="10794"/>
                </a:lnTo>
                <a:lnTo>
                  <a:pt x="729218" y="8889"/>
                </a:lnTo>
                <a:lnTo>
                  <a:pt x="733982" y="6667"/>
                </a:lnTo>
                <a:lnTo>
                  <a:pt x="739064" y="4762"/>
                </a:lnTo>
                <a:lnTo>
                  <a:pt x="744146" y="3810"/>
                </a:lnTo>
                <a:lnTo>
                  <a:pt x="749545" y="2222"/>
                </a:lnTo>
                <a:lnTo>
                  <a:pt x="754944" y="1270"/>
                </a:lnTo>
                <a:lnTo>
                  <a:pt x="760344" y="635"/>
                </a:lnTo>
                <a:lnTo>
                  <a:pt x="76574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椭圆 17"/>
          <p:cNvSpPr/>
          <p:nvPr/>
        </p:nvSpPr>
        <p:spPr>
          <a:xfrm>
            <a:off x="9816095"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椭圆 18"/>
          <p:cNvSpPr/>
          <p:nvPr/>
        </p:nvSpPr>
        <p:spPr>
          <a:xfrm>
            <a:off x="1600564"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1" name="MH_Other_4"/>
          <p:cNvSpPr/>
          <p:nvPr>
            <p:custDataLst>
              <p:tags r:id="rId1"/>
            </p:custDataLst>
          </p:nvPr>
        </p:nvSpPr>
        <p:spPr>
          <a:xfrm>
            <a:off x="1664384"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MH_Other_5"/>
          <p:cNvSpPr/>
          <p:nvPr>
            <p:custDataLst>
              <p:tags r:id="rId2"/>
            </p:custDataLst>
          </p:nvPr>
        </p:nvSpPr>
        <p:spPr>
          <a:xfrm>
            <a:off x="1754078"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MH_Other_6"/>
          <p:cNvSpPr/>
          <p:nvPr>
            <p:custDataLst>
              <p:tags r:id="rId3"/>
            </p:custDataLst>
          </p:nvPr>
        </p:nvSpPr>
        <p:spPr>
          <a:xfrm flipV="1">
            <a:off x="1865997" y="2871279"/>
            <a:ext cx="244475" cy="1825625"/>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文本框 23"/>
          <p:cNvSpPr txBox="1"/>
          <p:nvPr/>
        </p:nvSpPr>
        <p:spPr>
          <a:xfrm>
            <a:off x="1214948" y="1455678"/>
            <a:ext cx="1546572" cy="707886"/>
          </a:xfrm>
          <a:prstGeom prst="rect">
            <a:avLst/>
          </a:prstGeom>
          <a:noFill/>
        </p:spPr>
        <p:txBody>
          <a:bodyPr wrap="square" rtlCol="0">
            <a:spAutoFit/>
          </a:bodyPr>
          <a:lstStyle/>
          <a:p>
            <a:pPr algn="ctr"/>
            <a:r>
              <a:rPr lang="en-US" altLang="zh-CN" sz="4000" dirty="0">
                <a:latin typeface="+mj-ea"/>
                <a:ea typeface="+mj-ea"/>
              </a:rPr>
              <a:t>78</a:t>
            </a:r>
            <a:r>
              <a:rPr lang="en-US" altLang="zh-CN" sz="1800" dirty="0">
                <a:latin typeface="+mj-ea"/>
                <a:ea typeface="+mj-ea"/>
              </a:rPr>
              <a:t>%</a:t>
            </a:r>
            <a:endParaRPr lang="zh-CN" altLang="en-US" sz="4000" dirty="0">
              <a:latin typeface="+mj-ea"/>
              <a:ea typeface="+mj-ea"/>
            </a:endParaRPr>
          </a:p>
        </p:txBody>
      </p:sp>
      <p:sp>
        <p:nvSpPr>
          <p:cNvPr id="25" name="文本框 24"/>
          <p:cNvSpPr txBox="1"/>
          <p:nvPr/>
        </p:nvSpPr>
        <p:spPr>
          <a:xfrm>
            <a:off x="1214948"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26" name="椭圆 25"/>
          <p:cNvSpPr/>
          <p:nvPr/>
        </p:nvSpPr>
        <p:spPr>
          <a:xfrm>
            <a:off x="3654447"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3" name="MH_Other_4"/>
          <p:cNvSpPr/>
          <p:nvPr>
            <p:custDataLst>
              <p:tags r:id="rId4"/>
            </p:custDataLst>
          </p:nvPr>
        </p:nvSpPr>
        <p:spPr>
          <a:xfrm>
            <a:off x="3718267"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4" name="MH_Other_5"/>
          <p:cNvSpPr/>
          <p:nvPr>
            <p:custDataLst>
              <p:tags r:id="rId5"/>
            </p:custDataLst>
          </p:nvPr>
        </p:nvSpPr>
        <p:spPr>
          <a:xfrm>
            <a:off x="3807961"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5" name="MH_Other_6"/>
          <p:cNvSpPr/>
          <p:nvPr>
            <p:custDataLst>
              <p:tags r:id="rId6"/>
            </p:custDataLst>
          </p:nvPr>
        </p:nvSpPr>
        <p:spPr>
          <a:xfrm flipV="1">
            <a:off x="3919880" y="2491449"/>
            <a:ext cx="244475" cy="216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6" name="文本框 35"/>
          <p:cNvSpPr txBox="1"/>
          <p:nvPr/>
        </p:nvSpPr>
        <p:spPr>
          <a:xfrm>
            <a:off x="3268831" y="1455678"/>
            <a:ext cx="1546572" cy="707886"/>
          </a:xfrm>
          <a:prstGeom prst="rect">
            <a:avLst/>
          </a:prstGeom>
          <a:noFill/>
        </p:spPr>
        <p:txBody>
          <a:bodyPr wrap="square" rtlCol="0">
            <a:spAutoFit/>
          </a:bodyPr>
          <a:lstStyle/>
          <a:p>
            <a:pPr algn="ctr"/>
            <a:r>
              <a:rPr lang="en-US" altLang="zh-CN" sz="4000" dirty="0">
                <a:latin typeface="+mj-ea"/>
                <a:ea typeface="+mj-ea"/>
              </a:rPr>
              <a:t>93</a:t>
            </a:r>
            <a:r>
              <a:rPr lang="en-US" altLang="zh-CN" sz="1800" dirty="0">
                <a:latin typeface="+mj-ea"/>
                <a:ea typeface="+mj-ea"/>
              </a:rPr>
              <a:t>%</a:t>
            </a:r>
            <a:endParaRPr lang="zh-CN" altLang="en-US" sz="4000" dirty="0">
              <a:latin typeface="+mj-ea"/>
              <a:ea typeface="+mj-ea"/>
            </a:endParaRPr>
          </a:p>
        </p:txBody>
      </p:sp>
      <p:sp>
        <p:nvSpPr>
          <p:cNvPr id="37" name="文本框 36"/>
          <p:cNvSpPr txBox="1"/>
          <p:nvPr/>
        </p:nvSpPr>
        <p:spPr>
          <a:xfrm>
            <a:off x="3268831"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38" name="椭圆 37"/>
          <p:cNvSpPr/>
          <p:nvPr/>
        </p:nvSpPr>
        <p:spPr>
          <a:xfrm>
            <a:off x="5708330"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9" name="MH_Other_4"/>
          <p:cNvSpPr/>
          <p:nvPr>
            <p:custDataLst>
              <p:tags r:id="rId7"/>
            </p:custDataLst>
          </p:nvPr>
        </p:nvSpPr>
        <p:spPr>
          <a:xfrm>
            <a:off x="5772150"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0" name="MH_Other_5"/>
          <p:cNvSpPr/>
          <p:nvPr>
            <p:custDataLst>
              <p:tags r:id="rId8"/>
            </p:custDataLst>
          </p:nvPr>
        </p:nvSpPr>
        <p:spPr>
          <a:xfrm>
            <a:off x="5861844"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1" name="MH_Other_6"/>
          <p:cNvSpPr/>
          <p:nvPr>
            <p:custDataLst>
              <p:tags r:id="rId9"/>
            </p:custDataLst>
          </p:nvPr>
        </p:nvSpPr>
        <p:spPr>
          <a:xfrm flipV="1">
            <a:off x="5973763" y="3546530"/>
            <a:ext cx="244475" cy="1152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2" name="文本框 41"/>
          <p:cNvSpPr txBox="1"/>
          <p:nvPr/>
        </p:nvSpPr>
        <p:spPr>
          <a:xfrm>
            <a:off x="5322714" y="1455678"/>
            <a:ext cx="1546572" cy="707886"/>
          </a:xfrm>
          <a:prstGeom prst="rect">
            <a:avLst/>
          </a:prstGeom>
          <a:noFill/>
        </p:spPr>
        <p:txBody>
          <a:bodyPr wrap="square" rtlCol="0">
            <a:spAutoFit/>
          </a:bodyPr>
          <a:lstStyle/>
          <a:p>
            <a:pPr algn="ctr"/>
            <a:r>
              <a:rPr lang="en-US" altLang="zh-CN" sz="4000" dirty="0">
                <a:latin typeface="+mj-ea"/>
                <a:ea typeface="+mj-ea"/>
              </a:rPr>
              <a:t>41</a:t>
            </a:r>
            <a:r>
              <a:rPr lang="en-US" altLang="zh-CN" sz="1800" dirty="0">
                <a:latin typeface="+mj-ea"/>
                <a:ea typeface="+mj-ea"/>
              </a:rPr>
              <a:t>%</a:t>
            </a:r>
            <a:endParaRPr lang="zh-CN" altLang="en-US" sz="4000" dirty="0">
              <a:latin typeface="+mj-ea"/>
              <a:ea typeface="+mj-ea"/>
            </a:endParaRPr>
          </a:p>
        </p:txBody>
      </p:sp>
      <p:sp>
        <p:nvSpPr>
          <p:cNvPr id="43" name="文本框 42"/>
          <p:cNvSpPr txBox="1"/>
          <p:nvPr/>
        </p:nvSpPr>
        <p:spPr>
          <a:xfrm>
            <a:off x="5322714"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44" name="椭圆 43"/>
          <p:cNvSpPr/>
          <p:nvPr/>
        </p:nvSpPr>
        <p:spPr>
          <a:xfrm>
            <a:off x="7762213"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5" name="MH_Other_4"/>
          <p:cNvSpPr/>
          <p:nvPr>
            <p:custDataLst>
              <p:tags r:id="rId10"/>
            </p:custDataLst>
          </p:nvPr>
        </p:nvSpPr>
        <p:spPr>
          <a:xfrm>
            <a:off x="7826033"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6" name="MH_Other_5"/>
          <p:cNvSpPr/>
          <p:nvPr>
            <p:custDataLst>
              <p:tags r:id="rId11"/>
            </p:custDataLst>
          </p:nvPr>
        </p:nvSpPr>
        <p:spPr>
          <a:xfrm>
            <a:off x="7915727"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7" name="MH_Other_6"/>
          <p:cNvSpPr/>
          <p:nvPr>
            <p:custDataLst>
              <p:tags r:id="rId12"/>
            </p:custDataLst>
          </p:nvPr>
        </p:nvSpPr>
        <p:spPr>
          <a:xfrm flipV="1">
            <a:off x="8027646" y="2786870"/>
            <a:ext cx="244475" cy="1944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8" name="文本框 47"/>
          <p:cNvSpPr txBox="1"/>
          <p:nvPr/>
        </p:nvSpPr>
        <p:spPr>
          <a:xfrm>
            <a:off x="7376597" y="1455678"/>
            <a:ext cx="1546572" cy="707886"/>
          </a:xfrm>
          <a:prstGeom prst="rect">
            <a:avLst/>
          </a:prstGeom>
          <a:noFill/>
        </p:spPr>
        <p:txBody>
          <a:bodyPr wrap="square" rtlCol="0">
            <a:spAutoFit/>
          </a:bodyPr>
          <a:lstStyle/>
          <a:p>
            <a:pPr algn="ctr"/>
            <a:r>
              <a:rPr lang="en-US" altLang="zh-CN" sz="4000" dirty="0">
                <a:latin typeface="+mj-ea"/>
                <a:ea typeface="+mj-ea"/>
              </a:rPr>
              <a:t>84</a:t>
            </a:r>
            <a:r>
              <a:rPr lang="en-US" altLang="zh-CN" sz="1800" dirty="0">
                <a:latin typeface="+mj-ea"/>
                <a:ea typeface="+mj-ea"/>
              </a:rPr>
              <a:t>%</a:t>
            </a:r>
            <a:endParaRPr lang="zh-CN" altLang="en-US" sz="4000" dirty="0">
              <a:latin typeface="+mj-ea"/>
              <a:ea typeface="+mj-ea"/>
            </a:endParaRPr>
          </a:p>
        </p:txBody>
      </p:sp>
      <p:sp>
        <p:nvSpPr>
          <p:cNvPr id="49" name="文本框 48"/>
          <p:cNvSpPr txBox="1"/>
          <p:nvPr/>
        </p:nvSpPr>
        <p:spPr>
          <a:xfrm>
            <a:off x="7376597"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0" name="MH_Other_4"/>
          <p:cNvSpPr/>
          <p:nvPr>
            <p:custDataLst>
              <p:tags r:id="rId13"/>
            </p:custDataLst>
          </p:nvPr>
        </p:nvSpPr>
        <p:spPr>
          <a:xfrm>
            <a:off x="9879916"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1" name="MH_Other_5"/>
          <p:cNvSpPr/>
          <p:nvPr>
            <p:custDataLst>
              <p:tags r:id="rId14"/>
            </p:custDataLst>
          </p:nvPr>
        </p:nvSpPr>
        <p:spPr>
          <a:xfrm>
            <a:off x="9969610"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2" name="MH_Other_6"/>
          <p:cNvSpPr/>
          <p:nvPr>
            <p:custDataLst>
              <p:tags r:id="rId15"/>
            </p:custDataLst>
          </p:nvPr>
        </p:nvSpPr>
        <p:spPr>
          <a:xfrm flipV="1">
            <a:off x="10081529" y="2589923"/>
            <a:ext cx="244475" cy="2016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3" name="文本框 52"/>
          <p:cNvSpPr txBox="1"/>
          <p:nvPr/>
        </p:nvSpPr>
        <p:spPr>
          <a:xfrm>
            <a:off x="9430480" y="1455678"/>
            <a:ext cx="1546572" cy="707886"/>
          </a:xfrm>
          <a:prstGeom prst="rect">
            <a:avLst/>
          </a:prstGeom>
          <a:noFill/>
        </p:spPr>
        <p:txBody>
          <a:bodyPr wrap="square" rtlCol="0">
            <a:spAutoFit/>
          </a:bodyPr>
          <a:lstStyle/>
          <a:p>
            <a:pPr algn="ctr"/>
            <a:r>
              <a:rPr lang="en-US" altLang="zh-CN" sz="4000" dirty="0">
                <a:latin typeface="+mj-ea"/>
                <a:ea typeface="+mj-ea"/>
              </a:rPr>
              <a:t>88</a:t>
            </a:r>
            <a:r>
              <a:rPr lang="en-US" altLang="zh-CN" sz="1800" dirty="0">
                <a:latin typeface="+mj-ea"/>
                <a:ea typeface="+mj-ea"/>
              </a:rPr>
              <a:t>%</a:t>
            </a:r>
            <a:endParaRPr lang="zh-CN" altLang="en-US" sz="4000" dirty="0">
              <a:latin typeface="+mj-ea"/>
              <a:ea typeface="+mj-ea"/>
            </a:endParaRPr>
          </a:p>
        </p:txBody>
      </p:sp>
      <p:sp>
        <p:nvSpPr>
          <p:cNvPr id="54" name="文本框 53"/>
          <p:cNvSpPr txBox="1"/>
          <p:nvPr/>
        </p:nvSpPr>
        <p:spPr>
          <a:xfrm>
            <a:off x="9430480"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5" name="KSO_Shape"/>
          <p:cNvSpPr/>
          <p:nvPr/>
        </p:nvSpPr>
        <p:spPr bwMode="auto">
          <a:xfrm>
            <a:off x="1834330" y="5419828"/>
            <a:ext cx="307810" cy="352454"/>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6" name="KSO_Shape"/>
          <p:cNvSpPr/>
          <p:nvPr/>
        </p:nvSpPr>
        <p:spPr bwMode="auto">
          <a:xfrm>
            <a:off x="3817010" y="5428350"/>
            <a:ext cx="450215" cy="335410"/>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7" name="KSO_Shape"/>
          <p:cNvSpPr/>
          <p:nvPr/>
        </p:nvSpPr>
        <p:spPr bwMode="auto">
          <a:xfrm>
            <a:off x="5870893" y="5385955"/>
            <a:ext cx="450215" cy="420201"/>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8" name="KSO_Shape"/>
          <p:cNvSpPr/>
          <p:nvPr/>
        </p:nvSpPr>
        <p:spPr bwMode="auto">
          <a:xfrm>
            <a:off x="7986873" y="5419828"/>
            <a:ext cx="326020" cy="352454"/>
          </a:xfrm>
          <a:custGeom>
            <a:avLst/>
            <a:gdLst>
              <a:gd name="T0" fmla="*/ 1954201 w 2398713"/>
              <a:gd name="T1" fmla="*/ 31402 h 2592388"/>
              <a:gd name="T2" fmla="*/ 2116850 w 2398713"/>
              <a:gd name="T3" fmla="*/ 156378 h 2592388"/>
              <a:gd name="T4" fmla="*/ 2267769 w 2398713"/>
              <a:gd name="T5" fmla="*/ 366997 h 2592388"/>
              <a:gd name="T6" fmla="*/ 2371446 w 2398713"/>
              <a:gd name="T7" fmla="*/ 623927 h 2592388"/>
              <a:gd name="T8" fmla="*/ 2395860 w 2398713"/>
              <a:gd name="T9" fmla="*/ 889421 h 2592388"/>
              <a:gd name="T10" fmla="*/ 2308669 w 2398713"/>
              <a:gd name="T11" fmla="*/ 1125416 h 2592388"/>
              <a:gd name="T12" fmla="*/ 2141581 w 2398713"/>
              <a:gd name="T13" fmla="*/ 1278622 h 2592388"/>
              <a:gd name="T14" fmla="*/ 1992247 w 2398713"/>
              <a:gd name="T15" fmla="*/ 1329373 h 2592388"/>
              <a:gd name="T16" fmla="*/ 1852743 w 2398713"/>
              <a:gd name="T17" fmla="*/ 1306852 h 2592388"/>
              <a:gd name="T18" fmla="*/ 1684386 w 2398713"/>
              <a:gd name="T19" fmla="*/ 1191710 h 2592388"/>
              <a:gd name="T20" fmla="*/ 1595610 w 2398713"/>
              <a:gd name="T21" fmla="*/ 1053095 h 2592388"/>
              <a:gd name="T22" fmla="*/ 1598781 w 2398713"/>
              <a:gd name="T23" fmla="*/ 947468 h 2592388"/>
              <a:gd name="T24" fmla="*/ 1649193 w 2398713"/>
              <a:gd name="T25" fmla="*/ 843427 h 2592388"/>
              <a:gd name="T26" fmla="*/ 1630363 w 2398713"/>
              <a:gd name="T27" fmla="*/ 777854 h 2592388"/>
              <a:gd name="T28" fmla="*/ 1487488 w 2398713"/>
              <a:gd name="T29" fmla="*/ 922928 h 2592388"/>
              <a:gd name="T30" fmla="*/ 1380173 w 2398713"/>
              <a:gd name="T31" fmla="*/ 1204822 h 2592388"/>
              <a:gd name="T32" fmla="*/ 1340755 w 2398713"/>
              <a:gd name="T33" fmla="*/ 1574863 h 2592388"/>
              <a:gd name="T34" fmla="*/ 1499917 w 2398713"/>
              <a:gd name="T35" fmla="*/ 1702477 h 2592388"/>
              <a:gd name="T36" fmla="*/ 1532891 w 2398713"/>
              <a:gd name="T37" fmla="*/ 1834865 h 2592388"/>
              <a:gd name="T38" fmla="*/ 1466309 w 2398713"/>
              <a:gd name="T39" fmla="*/ 1984119 h 2592388"/>
              <a:gd name="T40" fmla="*/ 1302385 w 2398713"/>
              <a:gd name="T41" fmla="*/ 2145738 h 2592388"/>
              <a:gd name="T42" fmla="*/ 1017359 w 2398713"/>
              <a:gd name="T43" fmla="*/ 2054132 h 2592388"/>
              <a:gd name="T44" fmla="*/ 874367 w 2398713"/>
              <a:gd name="T45" fmla="*/ 1914743 h 2592388"/>
              <a:gd name="T46" fmla="*/ 855660 w 2398713"/>
              <a:gd name="T47" fmla="*/ 1792857 h 2592388"/>
              <a:gd name="T48" fmla="*/ 942217 w 2398713"/>
              <a:gd name="T49" fmla="*/ 1637238 h 2592388"/>
              <a:gd name="T50" fmla="*/ 1075055 w 2398713"/>
              <a:gd name="T51" fmla="*/ 1467351 h 2592388"/>
              <a:gd name="T52" fmla="*/ 978535 w 2398713"/>
              <a:gd name="T53" fmla="*/ 1076255 h 2592388"/>
              <a:gd name="T54" fmla="*/ 851535 w 2398713"/>
              <a:gd name="T55" fmla="*/ 839756 h 2592388"/>
              <a:gd name="T56" fmla="*/ 735647 w 2398713"/>
              <a:gd name="T57" fmla="*/ 787283 h 2592388"/>
              <a:gd name="T58" fmla="*/ 773430 w 2398713"/>
              <a:gd name="T59" fmla="*/ 888469 h 2592388"/>
              <a:gd name="T60" fmla="*/ 809307 w 2398713"/>
              <a:gd name="T61" fmla="*/ 989021 h 2592388"/>
              <a:gd name="T62" fmla="*/ 775335 w 2398713"/>
              <a:gd name="T63" fmla="*/ 1119706 h 2592388"/>
              <a:gd name="T64" fmla="*/ 645477 w 2398713"/>
              <a:gd name="T65" fmla="*/ 1250074 h 2592388"/>
              <a:gd name="T66" fmla="*/ 481965 w 2398713"/>
              <a:gd name="T67" fmla="*/ 1325567 h 2592388"/>
              <a:gd name="T68" fmla="*/ 345757 w 2398713"/>
              <a:gd name="T69" fmla="*/ 1317637 h 2592388"/>
              <a:gd name="T70" fmla="*/ 187325 w 2398713"/>
              <a:gd name="T71" fmla="*/ 1227553 h 2592388"/>
              <a:gd name="T72" fmla="*/ 37148 w 2398713"/>
              <a:gd name="T73" fmla="*/ 1030574 h 2592388"/>
              <a:gd name="T74" fmla="*/ 1905 w 2398713"/>
              <a:gd name="T75" fmla="*/ 777133 h 2592388"/>
              <a:gd name="T76" fmla="*/ 64135 w 2398713"/>
              <a:gd name="T77" fmla="*/ 510687 h 2592388"/>
              <a:gd name="T78" fmla="*/ 192087 w 2398713"/>
              <a:gd name="T79" fmla="*/ 268666 h 2592388"/>
              <a:gd name="T80" fmla="*/ 353377 w 2398713"/>
              <a:gd name="T81" fmla="*/ 90084 h 2592388"/>
              <a:gd name="T82" fmla="*/ 509587 w 2398713"/>
              <a:gd name="T83" fmla="*/ 7930 h 2592388"/>
              <a:gd name="T84" fmla="*/ 641985 w 2398713"/>
              <a:gd name="T85" fmla="*/ 9199 h 2592388"/>
              <a:gd name="T86" fmla="*/ 784860 w 2398713"/>
              <a:gd name="T87" fmla="*/ 91670 h 2592388"/>
              <a:gd name="T88" fmla="*/ 884873 w 2398713"/>
              <a:gd name="T89" fmla="*/ 221404 h 2592388"/>
              <a:gd name="T90" fmla="*/ 908050 w 2398713"/>
              <a:gd name="T91" fmla="*/ 331788 h 2592388"/>
              <a:gd name="T92" fmla="*/ 852487 w 2398713"/>
              <a:gd name="T93" fmla="*/ 508784 h 2592388"/>
              <a:gd name="T94" fmla="*/ 754151 w 2398713"/>
              <a:gd name="T95" fmla="*/ 661562 h 2592388"/>
              <a:gd name="T96" fmla="*/ 908368 w 2398713"/>
              <a:gd name="T97" fmla="*/ 749918 h 2592388"/>
              <a:gd name="T98" fmla="*/ 1002665 w 2398713"/>
              <a:gd name="T99" fmla="*/ 873406 h 2592388"/>
              <a:gd name="T100" fmla="*/ 1133158 w 2398713"/>
              <a:gd name="T101" fmla="*/ 1229265 h 2592388"/>
              <a:gd name="T102" fmla="*/ 1214438 w 2398713"/>
              <a:gd name="T103" fmla="*/ 1494652 h 2592388"/>
              <a:gd name="T104" fmla="*/ 1310958 w 2398713"/>
              <a:gd name="T105" fmla="*/ 1073715 h 2592388"/>
              <a:gd name="T106" fmla="*/ 1434783 w 2398713"/>
              <a:gd name="T107" fmla="*/ 812456 h 2592388"/>
              <a:gd name="T108" fmla="*/ 1548131 w 2398713"/>
              <a:gd name="T109" fmla="*/ 705158 h 2592388"/>
              <a:gd name="T110" fmla="*/ 1619390 w 2398713"/>
              <a:gd name="T111" fmla="*/ 611239 h 2592388"/>
              <a:gd name="T112" fmla="*/ 1515078 w 2398713"/>
              <a:gd name="T113" fmla="*/ 443442 h 2592388"/>
              <a:gd name="T114" fmla="*/ 1495738 w 2398713"/>
              <a:gd name="T115" fmla="*/ 285160 h 2592388"/>
              <a:gd name="T116" fmla="*/ 1543613 w 2398713"/>
              <a:gd name="T117" fmla="*/ 172872 h 2592388"/>
              <a:gd name="T118" fmla="*/ 1693898 w 2398713"/>
              <a:gd name="T119" fmla="*/ 34574 h 2592388"/>
              <a:gd name="T120" fmla="*/ 1811843 w 2398713"/>
              <a:gd name="T121" fmla="*/ 317 h 2592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8713" h="2592388">
                <a:moveTo>
                  <a:pt x="1821037" y="0"/>
                </a:moveTo>
                <a:lnTo>
                  <a:pt x="1830549" y="0"/>
                </a:lnTo>
                <a:lnTo>
                  <a:pt x="1840061" y="317"/>
                </a:lnTo>
                <a:lnTo>
                  <a:pt x="1849889" y="1269"/>
                </a:lnTo>
                <a:lnTo>
                  <a:pt x="1859718" y="2220"/>
                </a:lnTo>
                <a:lnTo>
                  <a:pt x="1869864" y="4124"/>
                </a:lnTo>
                <a:lnTo>
                  <a:pt x="1880010" y="5710"/>
                </a:lnTo>
                <a:lnTo>
                  <a:pt x="1890155" y="7930"/>
                </a:lnTo>
                <a:lnTo>
                  <a:pt x="1900301" y="10785"/>
                </a:lnTo>
                <a:lnTo>
                  <a:pt x="1911081" y="13957"/>
                </a:lnTo>
                <a:lnTo>
                  <a:pt x="1921544" y="17763"/>
                </a:lnTo>
                <a:lnTo>
                  <a:pt x="1932324" y="21569"/>
                </a:lnTo>
                <a:lnTo>
                  <a:pt x="1943104" y="26327"/>
                </a:lnTo>
                <a:lnTo>
                  <a:pt x="1954201" y="31402"/>
                </a:lnTo>
                <a:lnTo>
                  <a:pt x="1965298" y="36795"/>
                </a:lnTo>
                <a:lnTo>
                  <a:pt x="1976395" y="42822"/>
                </a:lnTo>
                <a:lnTo>
                  <a:pt x="1987809" y="49165"/>
                </a:lnTo>
                <a:lnTo>
                  <a:pt x="1999223" y="56461"/>
                </a:lnTo>
                <a:lnTo>
                  <a:pt x="2010637" y="64074"/>
                </a:lnTo>
                <a:lnTo>
                  <a:pt x="2022368" y="72321"/>
                </a:lnTo>
                <a:lnTo>
                  <a:pt x="2034099" y="80885"/>
                </a:lnTo>
                <a:lnTo>
                  <a:pt x="2045830" y="90084"/>
                </a:lnTo>
                <a:lnTo>
                  <a:pt x="2058195" y="99917"/>
                </a:lnTo>
                <a:lnTo>
                  <a:pt x="2069926" y="110385"/>
                </a:lnTo>
                <a:lnTo>
                  <a:pt x="2081657" y="121169"/>
                </a:lnTo>
                <a:lnTo>
                  <a:pt x="2093705" y="132588"/>
                </a:lnTo>
                <a:lnTo>
                  <a:pt x="2105119" y="144007"/>
                </a:lnTo>
                <a:lnTo>
                  <a:pt x="2116850" y="156378"/>
                </a:lnTo>
                <a:lnTo>
                  <a:pt x="2128581" y="168749"/>
                </a:lnTo>
                <a:lnTo>
                  <a:pt x="2140313" y="182071"/>
                </a:lnTo>
                <a:lnTo>
                  <a:pt x="2151410" y="195393"/>
                </a:lnTo>
                <a:lnTo>
                  <a:pt x="2162824" y="209350"/>
                </a:lnTo>
                <a:lnTo>
                  <a:pt x="2173920" y="223941"/>
                </a:lnTo>
                <a:lnTo>
                  <a:pt x="2185017" y="238215"/>
                </a:lnTo>
                <a:lnTo>
                  <a:pt x="2196431" y="253441"/>
                </a:lnTo>
                <a:lnTo>
                  <a:pt x="2207211" y="268666"/>
                </a:lnTo>
                <a:lnTo>
                  <a:pt x="2217357" y="284209"/>
                </a:lnTo>
                <a:lnTo>
                  <a:pt x="2227820" y="300068"/>
                </a:lnTo>
                <a:lnTo>
                  <a:pt x="2238283" y="316563"/>
                </a:lnTo>
                <a:lnTo>
                  <a:pt x="2248429" y="333057"/>
                </a:lnTo>
                <a:lnTo>
                  <a:pt x="2257940" y="349551"/>
                </a:lnTo>
                <a:lnTo>
                  <a:pt x="2267769" y="366997"/>
                </a:lnTo>
                <a:lnTo>
                  <a:pt x="2276964" y="384126"/>
                </a:lnTo>
                <a:lnTo>
                  <a:pt x="2286158" y="401254"/>
                </a:lnTo>
                <a:lnTo>
                  <a:pt x="2295036" y="419335"/>
                </a:lnTo>
                <a:lnTo>
                  <a:pt x="2303596" y="437415"/>
                </a:lnTo>
                <a:lnTo>
                  <a:pt x="2311840" y="455178"/>
                </a:lnTo>
                <a:lnTo>
                  <a:pt x="2319766" y="473575"/>
                </a:lnTo>
                <a:lnTo>
                  <a:pt x="2327376" y="491973"/>
                </a:lnTo>
                <a:lnTo>
                  <a:pt x="2334985" y="510687"/>
                </a:lnTo>
                <a:lnTo>
                  <a:pt x="2341643" y="529085"/>
                </a:lnTo>
                <a:lnTo>
                  <a:pt x="2348618" y="547799"/>
                </a:lnTo>
                <a:lnTo>
                  <a:pt x="2354642" y="566831"/>
                </a:lnTo>
                <a:lnTo>
                  <a:pt x="2360666" y="585546"/>
                </a:lnTo>
                <a:lnTo>
                  <a:pt x="2366056" y="604895"/>
                </a:lnTo>
                <a:lnTo>
                  <a:pt x="2371446" y="623927"/>
                </a:lnTo>
                <a:lnTo>
                  <a:pt x="2376202" y="642959"/>
                </a:lnTo>
                <a:lnTo>
                  <a:pt x="2380641" y="661990"/>
                </a:lnTo>
                <a:lnTo>
                  <a:pt x="2384446" y="681657"/>
                </a:lnTo>
                <a:lnTo>
                  <a:pt x="2387933" y="700688"/>
                </a:lnTo>
                <a:lnTo>
                  <a:pt x="2390787" y="720038"/>
                </a:lnTo>
                <a:lnTo>
                  <a:pt x="2393323" y="739069"/>
                </a:lnTo>
                <a:lnTo>
                  <a:pt x="2395543" y="758101"/>
                </a:lnTo>
                <a:lnTo>
                  <a:pt x="2397128" y="777133"/>
                </a:lnTo>
                <a:lnTo>
                  <a:pt x="2398079" y="796165"/>
                </a:lnTo>
                <a:lnTo>
                  <a:pt x="2398713" y="815197"/>
                </a:lnTo>
                <a:lnTo>
                  <a:pt x="2398713" y="833911"/>
                </a:lnTo>
                <a:lnTo>
                  <a:pt x="2398396" y="852626"/>
                </a:lnTo>
                <a:lnTo>
                  <a:pt x="2397445" y="871341"/>
                </a:lnTo>
                <a:lnTo>
                  <a:pt x="2395860" y="889421"/>
                </a:lnTo>
                <a:lnTo>
                  <a:pt x="2393640" y="907818"/>
                </a:lnTo>
                <a:lnTo>
                  <a:pt x="2390787" y="926216"/>
                </a:lnTo>
                <a:lnTo>
                  <a:pt x="2387616" y="944296"/>
                </a:lnTo>
                <a:lnTo>
                  <a:pt x="2383812" y="961742"/>
                </a:lnTo>
                <a:lnTo>
                  <a:pt x="2379373" y="979505"/>
                </a:lnTo>
                <a:lnTo>
                  <a:pt x="2373983" y="996633"/>
                </a:lnTo>
                <a:lnTo>
                  <a:pt x="2368276" y="1013762"/>
                </a:lnTo>
                <a:lnTo>
                  <a:pt x="2361935" y="1030574"/>
                </a:lnTo>
                <a:lnTo>
                  <a:pt x="2354642" y="1047385"/>
                </a:lnTo>
                <a:lnTo>
                  <a:pt x="2346716" y="1063562"/>
                </a:lnTo>
                <a:lnTo>
                  <a:pt x="2338473" y="1079739"/>
                </a:lnTo>
                <a:lnTo>
                  <a:pt x="2329278" y="1094965"/>
                </a:lnTo>
                <a:lnTo>
                  <a:pt x="2319449" y="1110507"/>
                </a:lnTo>
                <a:lnTo>
                  <a:pt x="2308669" y="1125416"/>
                </a:lnTo>
                <a:lnTo>
                  <a:pt x="2297572" y="1140324"/>
                </a:lnTo>
                <a:lnTo>
                  <a:pt x="2285207" y="1154598"/>
                </a:lnTo>
                <a:lnTo>
                  <a:pt x="2272842" y="1168237"/>
                </a:lnTo>
                <a:lnTo>
                  <a:pt x="2260477" y="1181559"/>
                </a:lnTo>
                <a:lnTo>
                  <a:pt x="2248429" y="1193930"/>
                </a:lnTo>
                <a:lnTo>
                  <a:pt x="2236063" y="1205666"/>
                </a:lnTo>
                <a:lnTo>
                  <a:pt x="2224015" y="1216768"/>
                </a:lnTo>
                <a:lnTo>
                  <a:pt x="2211967" y="1227553"/>
                </a:lnTo>
                <a:lnTo>
                  <a:pt x="2199919" y="1237703"/>
                </a:lnTo>
                <a:lnTo>
                  <a:pt x="2188188" y="1246902"/>
                </a:lnTo>
                <a:lnTo>
                  <a:pt x="2176140" y="1255466"/>
                </a:lnTo>
                <a:lnTo>
                  <a:pt x="2164726" y="1264031"/>
                </a:lnTo>
                <a:lnTo>
                  <a:pt x="2153312" y="1271326"/>
                </a:lnTo>
                <a:lnTo>
                  <a:pt x="2141581" y="1278622"/>
                </a:lnTo>
                <a:lnTo>
                  <a:pt x="2130167" y="1285283"/>
                </a:lnTo>
                <a:lnTo>
                  <a:pt x="2119070" y="1291627"/>
                </a:lnTo>
                <a:lnTo>
                  <a:pt x="2107656" y="1297019"/>
                </a:lnTo>
                <a:lnTo>
                  <a:pt x="2096876" y="1302094"/>
                </a:lnTo>
                <a:lnTo>
                  <a:pt x="2085779" y="1306535"/>
                </a:lnTo>
                <a:lnTo>
                  <a:pt x="2074999" y="1310976"/>
                </a:lnTo>
                <a:lnTo>
                  <a:pt x="2064219" y="1314465"/>
                </a:lnTo>
                <a:lnTo>
                  <a:pt x="2053439" y="1317637"/>
                </a:lnTo>
                <a:lnTo>
                  <a:pt x="2042976" y="1320492"/>
                </a:lnTo>
                <a:lnTo>
                  <a:pt x="2032514" y="1323029"/>
                </a:lnTo>
                <a:lnTo>
                  <a:pt x="2022051" y="1325250"/>
                </a:lnTo>
                <a:lnTo>
                  <a:pt x="2012222" y="1327153"/>
                </a:lnTo>
                <a:lnTo>
                  <a:pt x="2002076" y="1328105"/>
                </a:lnTo>
                <a:lnTo>
                  <a:pt x="1992247" y="1329373"/>
                </a:lnTo>
                <a:lnTo>
                  <a:pt x="1982419" y="1330008"/>
                </a:lnTo>
                <a:lnTo>
                  <a:pt x="1972590" y="1330325"/>
                </a:lnTo>
                <a:lnTo>
                  <a:pt x="1963395" y="1330008"/>
                </a:lnTo>
                <a:lnTo>
                  <a:pt x="1953884" y="1330008"/>
                </a:lnTo>
                <a:lnTo>
                  <a:pt x="1944689" y="1329373"/>
                </a:lnTo>
                <a:lnTo>
                  <a:pt x="1935494" y="1328105"/>
                </a:lnTo>
                <a:lnTo>
                  <a:pt x="1926617" y="1327153"/>
                </a:lnTo>
                <a:lnTo>
                  <a:pt x="1917739" y="1325567"/>
                </a:lnTo>
                <a:lnTo>
                  <a:pt x="1909179" y="1323981"/>
                </a:lnTo>
                <a:lnTo>
                  <a:pt x="1900301" y="1322078"/>
                </a:lnTo>
                <a:lnTo>
                  <a:pt x="1892058" y="1319857"/>
                </a:lnTo>
                <a:lnTo>
                  <a:pt x="1883814" y="1317637"/>
                </a:lnTo>
                <a:lnTo>
                  <a:pt x="1867644" y="1312879"/>
                </a:lnTo>
                <a:lnTo>
                  <a:pt x="1852743" y="1306852"/>
                </a:lnTo>
                <a:lnTo>
                  <a:pt x="1837841" y="1300508"/>
                </a:lnTo>
                <a:lnTo>
                  <a:pt x="1823574" y="1293847"/>
                </a:lnTo>
                <a:lnTo>
                  <a:pt x="1810257" y="1286869"/>
                </a:lnTo>
                <a:lnTo>
                  <a:pt x="1797575" y="1279573"/>
                </a:lnTo>
                <a:lnTo>
                  <a:pt x="1785527" y="1272278"/>
                </a:lnTo>
                <a:lnTo>
                  <a:pt x="1774430" y="1264665"/>
                </a:lnTo>
                <a:lnTo>
                  <a:pt x="1763967" y="1257370"/>
                </a:lnTo>
                <a:lnTo>
                  <a:pt x="1754138" y="1250074"/>
                </a:lnTo>
                <a:lnTo>
                  <a:pt x="1745261" y="1243730"/>
                </a:lnTo>
                <a:lnTo>
                  <a:pt x="1729725" y="1231677"/>
                </a:lnTo>
                <a:lnTo>
                  <a:pt x="1715458" y="1219623"/>
                </a:lnTo>
                <a:lnTo>
                  <a:pt x="1699922" y="1206301"/>
                </a:lnTo>
                <a:lnTo>
                  <a:pt x="1692312" y="1199322"/>
                </a:lnTo>
                <a:lnTo>
                  <a:pt x="1684386" y="1191710"/>
                </a:lnTo>
                <a:lnTo>
                  <a:pt x="1676460" y="1183780"/>
                </a:lnTo>
                <a:lnTo>
                  <a:pt x="1668533" y="1175850"/>
                </a:lnTo>
                <a:lnTo>
                  <a:pt x="1660607" y="1167286"/>
                </a:lnTo>
                <a:lnTo>
                  <a:pt x="1652680" y="1158721"/>
                </a:lnTo>
                <a:lnTo>
                  <a:pt x="1645388" y="1149205"/>
                </a:lnTo>
                <a:lnTo>
                  <a:pt x="1638096" y="1140007"/>
                </a:lnTo>
                <a:lnTo>
                  <a:pt x="1631121" y="1129856"/>
                </a:lnTo>
                <a:lnTo>
                  <a:pt x="1624780" y="1119706"/>
                </a:lnTo>
                <a:lnTo>
                  <a:pt x="1618438" y="1109556"/>
                </a:lnTo>
                <a:lnTo>
                  <a:pt x="1612731" y="1098771"/>
                </a:lnTo>
                <a:lnTo>
                  <a:pt x="1607341" y="1087986"/>
                </a:lnTo>
                <a:lnTo>
                  <a:pt x="1602903" y="1076250"/>
                </a:lnTo>
                <a:lnTo>
                  <a:pt x="1598781" y="1064831"/>
                </a:lnTo>
                <a:lnTo>
                  <a:pt x="1595610" y="1053095"/>
                </a:lnTo>
                <a:lnTo>
                  <a:pt x="1592757" y="1040724"/>
                </a:lnTo>
                <a:lnTo>
                  <a:pt x="1590855" y="1028353"/>
                </a:lnTo>
                <a:lnTo>
                  <a:pt x="1590220" y="1021692"/>
                </a:lnTo>
                <a:lnTo>
                  <a:pt x="1589903" y="1015348"/>
                </a:lnTo>
                <a:lnTo>
                  <a:pt x="1589903" y="1008687"/>
                </a:lnTo>
                <a:lnTo>
                  <a:pt x="1589903" y="1002343"/>
                </a:lnTo>
                <a:lnTo>
                  <a:pt x="1589903" y="995999"/>
                </a:lnTo>
                <a:lnTo>
                  <a:pt x="1590537" y="989021"/>
                </a:lnTo>
                <a:lnTo>
                  <a:pt x="1591172" y="982360"/>
                </a:lnTo>
                <a:lnTo>
                  <a:pt x="1592440" y="975381"/>
                </a:lnTo>
                <a:lnTo>
                  <a:pt x="1593391" y="968720"/>
                </a:lnTo>
                <a:lnTo>
                  <a:pt x="1594976" y="961742"/>
                </a:lnTo>
                <a:lnTo>
                  <a:pt x="1596562" y="954446"/>
                </a:lnTo>
                <a:lnTo>
                  <a:pt x="1598781" y="947468"/>
                </a:lnTo>
                <a:lnTo>
                  <a:pt x="1601317" y="940172"/>
                </a:lnTo>
                <a:lnTo>
                  <a:pt x="1603854" y="932877"/>
                </a:lnTo>
                <a:lnTo>
                  <a:pt x="1606707" y="925898"/>
                </a:lnTo>
                <a:lnTo>
                  <a:pt x="1610195" y="918603"/>
                </a:lnTo>
                <a:lnTo>
                  <a:pt x="1613683" y="910990"/>
                </a:lnTo>
                <a:lnTo>
                  <a:pt x="1617487" y="903695"/>
                </a:lnTo>
                <a:lnTo>
                  <a:pt x="1621926" y="896082"/>
                </a:lnTo>
                <a:lnTo>
                  <a:pt x="1626365" y="888469"/>
                </a:lnTo>
                <a:lnTo>
                  <a:pt x="1630804" y="880856"/>
                </a:lnTo>
                <a:lnTo>
                  <a:pt x="1634925" y="873244"/>
                </a:lnTo>
                <a:lnTo>
                  <a:pt x="1639047" y="865948"/>
                </a:lnTo>
                <a:lnTo>
                  <a:pt x="1642535" y="858335"/>
                </a:lnTo>
                <a:lnTo>
                  <a:pt x="1646339" y="851040"/>
                </a:lnTo>
                <a:lnTo>
                  <a:pt x="1649193" y="843427"/>
                </a:lnTo>
                <a:lnTo>
                  <a:pt x="1652046" y="836449"/>
                </a:lnTo>
                <a:lnTo>
                  <a:pt x="1654583" y="829153"/>
                </a:lnTo>
                <a:lnTo>
                  <a:pt x="1656485" y="821858"/>
                </a:lnTo>
                <a:lnTo>
                  <a:pt x="1658705" y="814879"/>
                </a:lnTo>
                <a:lnTo>
                  <a:pt x="1660290" y="807901"/>
                </a:lnTo>
                <a:lnTo>
                  <a:pt x="1661875" y="800923"/>
                </a:lnTo>
                <a:lnTo>
                  <a:pt x="1663143" y="793944"/>
                </a:lnTo>
                <a:lnTo>
                  <a:pt x="1664094" y="787283"/>
                </a:lnTo>
                <a:lnTo>
                  <a:pt x="1665680" y="773644"/>
                </a:lnTo>
                <a:lnTo>
                  <a:pt x="1665923" y="763433"/>
                </a:lnTo>
                <a:lnTo>
                  <a:pt x="1659573" y="765473"/>
                </a:lnTo>
                <a:lnTo>
                  <a:pt x="1650048" y="769283"/>
                </a:lnTo>
                <a:lnTo>
                  <a:pt x="1640523" y="773092"/>
                </a:lnTo>
                <a:lnTo>
                  <a:pt x="1630363" y="777854"/>
                </a:lnTo>
                <a:lnTo>
                  <a:pt x="1620203" y="783250"/>
                </a:lnTo>
                <a:lnTo>
                  <a:pt x="1610361" y="788964"/>
                </a:lnTo>
                <a:lnTo>
                  <a:pt x="1599883" y="795313"/>
                </a:lnTo>
                <a:lnTo>
                  <a:pt x="1589406" y="802932"/>
                </a:lnTo>
                <a:lnTo>
                  <a:pt x="1578928" y="810868"/>
                </a:lnTo>
                <a:lnTo>
                  <a:pt x="1568133" y="819439"/>
                </a:lnTo>
                <a:lnTo>
                  <a:pt x="1557656" y="829280"/>
                </a:lnTo>
                <a:lnTo>
                  <a:pt x="1547178" y="839756"/>
                </a:lnTo>
                <a:lnTo>
                  <a:pt x="1537018" y="851184"/>
                </a:lnTo>
                <a:lnTo>
                  <a:pt x="1526858" y="863247"/>
                </a:lnTo>
                <a:lnTo>
                  <a:pt x="1516698" y="876580"/>
                </a:lnTo>
                <a:lnTo>
                  <a:pt x="1506538" y="891183"/>
                </a:lnTo>
                <a:lnTo>
                  <a:pt x="1497013" y="906420"/>
                </a:lnTo>
                <a:lnTo>
                  <a:pt x="1487488" y="922928"/>
                </a:lnTo>
                <a:lnTo>
                  <a:pt x="1478598" y="940387"/>
                </a:lnTo>
                <a:lnTo>
                  <a:pt x="1469708" y="958164"/>
                </a:lnTo>
                <a:lnTo>
                  <a:pt x="1460501" y="976894"/>
                </a:lnTo>
                <a:lnTo>
                  <a:pt x="1452246" y="995941"/>
                </a:lnTo>
                <a:lnTo>
                  <a:pt x="1443991" y="1015622"/>
                </a:lnTo>
                <a:lnTo>
                  <a:pt x="1435736" y="1035304"/>
                </a:lnTo>
                <a:lnTo>
                  <a:pt x="1428433" y="1055621"/>
                </a:lnTo>
                <a:lnTo>
                  <a:pt x="1420813" y="1076255"/>
                </a:lnTo>
                <a:lnTo>
                  <a:pt x="1413193" y="1097207"/>
                </a:lnTo>
                <a:lnTo>
                  <a:pt x="1405891" y="1118158"/>
                </a:lnTo>
                <a:lnTo>
                  <a:pt x="1399223" y="1139427"/>
                </a:lnTo>
                <a:lnTo>
                  <a:pt x="1392555" y="1161014"/>
                </a:lnTo>
                <a:lnTo>
                  <a:pt x="1386205" y="1182918"/>
                </a:lnTo>
                <a:lnTo>
                  <a:pt x="1380173" y="1204822"/>
                </a:lnTo>
                <a:lnTo>
                  <a:pt x="1374140" y="1226726"/>
                </a:lnTo>
                <a:lnTo>
                  <a:pt x="1368108" y="1248947"/>
                </a:lnTo>
                <a:lnTo>
                  <a:pt x="1362710" y="1271168"/>
                </a:lnTo>
                <a:lnTo>
                  <a:pt x="1357313" y="1293390"/>
                </a:lnTo>
                <a:lnTo>
                  <a:pt x="1347788" y="1337515"/>
                </a:lnTo>
                <a:lnTo>
                  <a:pt x="1338898" y="1381323"/>
                </a:lnTo>
                <a:lnTo>
                  <a:pt x="1330960" y="1424496"/>
                </a:lnTo>
                <a:lnTo>
                  <a:pt x="1323658" y="1467351"/>
                </a:lnTo>
                <a:lnTo>
                  <a:pt x="1317308" y="1508620"/>
                </a:lnTo>
                <a:lnTo>
                  <a:pt x="1311910" y="1548618"/>
                </a:lnTo>
                <a:lnTo>
                  <a:pt x="1310105" y="1564222"/>
                </a:lnTo>
                <a:lnTo>
                  <a:pt x="1310635" y="1564361"/>
                </a:lnTo>
                <a:lnTo>
                  <a:pt x="1325854" y="1569452"/>
                </a:lnTo>
                <a:lnTo>
                  <a:pt x="1340755" y="1574863"/>
                </a:lnTo>
                <a:lnTo>
                  <a:pt x="1355657" y="1580909"/>
                </a:lnTo>
                <a:lnTo>
                  <a:pt x="1369924" y="1587592"/>
                </a:lnTo>
                <a:lnTo>
                  <a:pt x="1383558" y="1594593"/>
                </a:lnTo>
                <a:lnTo>
                  <a:pt x="1396874" y="1602231"/>
                </a:lnTo>
                <a:lnTo>
                  <a:pt x="1409873" y="1610187"/>
                </a:lnTo>
                <a:lnTo>
                  <a:pt x="1421922" y="1618780"/>
                </a:lnTo>
                <a:lnTo>
                  <a:pt x="1433970" y="1628009"/>
                </a:lnTo>
                <a:lnTo>
                  <a:pt x="1445384" y="1637238"/>
                </a:lnTo>
                <a:lnTo>
                  <a:pt x="1455847" y="1647421"/>
                </a:lnTo>
                <a:lnTo>
                  <a:pt x="1466309" y="1657605"/>
                </a:lnTo>
                <a:lnTo>
                  <a:pt x="1475504" y="1668107"/>
                </a:lnTo>
                <a:lnTo>
                  <a:pt x="1484382" y="1679564"/>
                </a:lnTo>
                <a:lnTo>
                  <a:pt x="1492308" y="1691020"/>
                </a:lnTo>
                <a:lnTo>
                  <a:pt x="1499917" y="1702477"/>
                </a:lnTo>
                <a:lnTo>
                  <a:pt x="1506892" y="1714888"/>
                </a:lnTo>
                <a:lnTo>
                  <a:pt x="1512917" y="1726981"/>
                </a:lnTo>
                <a:lnTo>
                  <a:pt x="1518306" y="1739711"/>
                </a:lnTo>
                <a:lnTo>
                  <a:pt x="1523062" y="1752759"/>
                </a:lnTo>
                <a:lnTo>
                  <a:pt x="1526550" y="1765807"/>
                </a:lnTo>
                <a:lnTo>
                  <a:pt x="1529720" y="1779173"/>
                </a:lnTo>
                <a:lnTo>
                  <a:pt x="1530672" y="1786174"/>
                </a:lnTo>
                <a:lnTo>
                  <a:pt x="1531940" y="1792857"/>
                </a:lnTo>
                <a:lnTo>
                  <a:pt x="1532574" y="1799858"/>
                </a:lnTo>
                <a:lnTo>
                  <a:pt x="1532891" y="1806541"/>
                </a:lnTo>
                <a:lnTo>
                  <a:pt x="1533208" y="1813861"/>
                </a:lnTo>
                <a:lnTo>
                  <a:pt x="1533525" y="1820862"/>
                </a:lnTo>
                <a:lnTo>
                  <a:pt x="1533208" y="1827863"/>
                </a:lnTo>
                <a:lnTo>
                  <a:pt x="1532891" y="1834865"/>
                </a:lnTo>
                <a:lnTo>
                  <a:pt x="1532574" y="1841866"/>
                </a:lnTo>
                <a:lnTo>
                  <a:pt x="1531940" y="1848867"/>
                </a:lnTo>
                <a:lnTo>
                  <a:pt x="1530672" y="1855550"/>
                </a:lnTo>
                <a:lnTo>
                  <a:pt x="1529720" y="1862552"/>
                </a:lnTo>
                <a:lnTo>
                  <a:pt x="1526550" y="1875918"/>
                </a:lnTo>
                <a:lnTo>
                  <a:pt x="1523062" y="1889284"/>
                </a:lnTo>
                <a:lnTo>
                  <a:pt x="1518306" y="1902332"/>
                </a:lnTo>
                <a:lnTo>
                  <a:pt x="1512917" y="1914743"/>
                </a:lnTo>
                <a:lnTo>
                  <a:pt x="1506892" y="1927154"/>
                </a:lnTo>
                <a:lnTo>
                  <a:pt x="1499917" y="1939247"/>
                </a:lnTo>
                <a:lnTo>
                  <a:pt x="1492308" y="1950704"/>
                </a:lnTo>
                <a:lnTo>
                  <a:pt x="1484382" y="1962479"/>
                </a:lnTo>
                <a:lnTo>
                  <a:pt x="1475504" y="1973617"/>
                </a:lnTo>
                <a:lnTo>
                  <a:pt x="1466309" y="1984119"/>
                </a:lnTo>
                <a:lnTo>
                  <a:pt x="1455847" y="1994303"/>
                </a:lnTo>
                <a:lnTo>
                  <a:pt x="1445384" y="2004487"/>
                </a:lnTo>
                <a:lnTo>
                  <a:pt x="1433970" y="2014034"/>
                </a:lnTo>
                <a:lnTo>
                  <a:pt x="1421922" y="2022945"/>
                </a:lnTo>
                <a:lnTo>
                  <a:pt x="1409873" y="2031537"/>
                </a:lnTo>
                <a:lnTo>
                  <a:pt x="1396874" y="2039493"/>
                </a:lnTo>
                <a:lnTo>
                  <a:pt x="1383558" y="2047131"/>
                </a:lnTo>
                <a:lnTo>
                  <a:pt x="1369924" y="2054132"/>
                </a:lnTo>
                <a:lnTo>
                  <a:pt x="1355657" y="2060815"/>
                </a:lnTo>
                <a:lnTo>
                  <a:pt x="1340755" y="2066862"/>
                </a:lnTo>
                <a:lnTo>
                  <a:pt x="1325854" y="2072272"/>
                </a:lnTo>
                <a:lnTo>
                  <a:pt x="1310635" y="2077364"/>
                </a:lnTo>
                <a:lnTo>
                  <a:pt x="1301664" y="2079885"/>
                </a:lnTo>
                <a:lnTo>
                  <a:pt x="1302385" y="2145738"/>
                </a:lnTo>
                <a:lnTo>
                  <a:pt x="1304925" y="2312399"/>
                </a:lnTo>
                <a:lnTo>
                  <a:pt x="1307465" y="2453981"/>
                </a:lnTo>
                <a:lnTo>
                  <a:pt x="1310640" y="2592388"/>
                </a:lnTo>
                <a:lnTo>
                  <a:pt x="1088390" y="2592388"/>
                </a:lnTo>
                <a:lnTo>
                  <a:pt x="1091248" y="2453981"/>
                </a:lnTo>
                <a:lnTo>
                  <a:pt x="1093788" y="2312399"/>
                </a:lnTo>
                <a:lnTo>
                  <a:pt x="1096328" y="2145738"/>
                </a:lnTo>
                <a:lnTo>
                  <a:pt x="1097247" y="2082778"/>
                </a:lnTo>
                <a:lnTo>
                  <a:pt x="1092818" y="2081819"/>
                </a:lnTo>
                <a:lnTo>
                  <a:pt x="1076965" y="2077364"/>
                </a:lnTo>
                <a:lnTo>
                  <a:pt x="1061429" y="2072272"/>
                </a:lnTo>
                <a:lnTo>
                  <a:pt x="1046528" y="2066862"/>
                </a:lnTo>
                <a:lnTo>
                  <a:pt x="1031626" y="2060815"/>
                </a:lnTo>
                <a:lnTo>
                  <a:pt x="1017359" y="2054132"/>
                </a:lnTo>
                <a:lnTo>
                  <a:pt x="1003725" y="2047131"/>
                </a:lnTo>
                <a:lnTo>
                  <a:pt x="990409" y="2039493"/>
                </a:lnTo>
                <a:lnTo>
                  <a:pt x="977410" y="2031537"/>
                </a:lnTo>
                <a:lnTo>
                  <a:pt x="965362" y="2022945"/>
                </a:lnTo>
                <a:lnTo>
                  <a:pt x="953313" y="2014034"/>
                </a:lnTo>
                <a:lnTo>
                  <a:pt x="942217" y="2004487"/>
                </a:lnTo>
                <a:lnTo>
                  <a:pt x="931437" y="1994303"/>
                </a:lnTo>
                <a:lnTo>
                  <a:pt x="921608" y="1984119"/>
                </a:lnTo>
                <a:lnTo>
                  <a:pt x="911779" y="1973617"/>
                </a:lnTo>
                <a:lnTo>
                  <a:pt x="903219" y="1962479"/>
                </a:lnTo>
                <a:lnTo>
                  <a:pt x="894975" y="1950704"/>
                </a:lnTo>
                <a:lnTo>
                  <a:pt x="887366" y="1939247"/>
                </a:lnTo>
                <a:lnTo>
                  <a:pt x="880391" y="1927154"/>
                </a:lnTo>
                <a:lnTo>
                  <a:pt x="874367" y="1914743"/>
                </a:lnTo>
                <a:lnTo>
                  <a:pt x="868977" y="1902332"/>
                </a:lnTo>
                <a:lnTo>
                  <a:pt x="864221" y="1889284"/>
                </a:lnTo>
                <a:lnTo>
                  <a:pt x="860733" y="1875918"/>
                </a:lnTo>
                <a:lnTo>
                  <a:pt x="857880" y="1862552"/>
                </a:lnTo>
                <a:lnTo>
                  <a:pt x="856612" y="1855550"/>
                </a:lnTo>
                <a:lnTo>
                  <a:pt x="855660" y="1848867"/>
                </a:lnTo>
                <a:lnTo>
                  <a:pt x="854709" y="1841866"/>
                </a:lnTo>
                <a:lnTo>
                  <a:pt x="854392" y="1834865"/>
                </a:lnTo>
                <a:lnTo>
                  <a:pt x="854075" y="1827863"/>
                </a:lnTo>
                <a:lnTo>
                  <a:pt x="854075" y="1820862"/>
                </a:lnTo>
                <a:lnTo>
                  <a:pt x="854075" y="1813861"/>
                </a:lnTo>
                <a:lnTo>
                  <a:pt x="854392" y="1806541"/>
                </a:lnTo>
                <a:lnTo>
                  <a:pt x="854709" y="1799858"/>
                </a:lnTo>
                <a:lnTo>
                  <a:pt x="855660" y="1792857"/>
                </a:lnTo>
                <a:lnTo>
                  <a:pt x="856612" y="1786174"/>
                </a:lnTo>
                <a:lnTo>
                  <a:pt x="857880" y="1779173"/>
                </a:lnTo>
                <a:lnTo>
                  <a:pt x="860733" y="1765807"/>
                </a:lnTo>
                <a:lnTo>
                  <a:pt x="864221" y="1752759"/>
                </a:lnTo>
                <a:lnTo>
                  <a:pt x="868977" y="1739711"/>
                </a:lnTo>
                <a:lnTo>
                  <a:pt x="874367" y="1726981"/>
                </a:lnTo>
                <a:lnTo>
                  <a:pt x="880391" y="1714888"/>
                </a:lnTo>
                <a:lnTo>
                  <a:pt x="887366" y="1702477"/>
                </a:lnTo>
                <a:lnTo>
                  <a:pt x="894975" y="1691020"/>
                </a:lnTo>
                <a:lnTo>
                  <a:pt x="903219" y="1679564"/>
                </a:lnTo>
                <a:lnTo>
                  <a:pt x="911779" y="1668107"/>
                </a:lnTo>
                <a:lnTo>
                  <a:pt x="921608" y="1657605"/>
                </a:lnTo>
                <a:lnTo>
                  <a:pt x="931437" y="1647421"/>
                </a:lnTo>
                <a:lnTo>
                  <a:pt x="942217" y="1637238"/>
                </a:lnTo>
                <a:lnTo>
                  <a:pt x="953313" y="1628009"/>
                </a:lnTo>
                <a:lnTo>
                  <a:pt x="965362" y="1618780"/>
                </a:lnTo>
                <a:lnTo>
                  <a:pt x="977410" y="1610187"/>
                </a:lnTo>
                <a:lnTo>
                  <a:pt x="990409" y="1602231"/>
                </a:lnTo>
                <a:lnTo>
                  <a:pt x="1003725" y="1594593"/>
                </a:lnTo>
                <a:lnTo>
                  <a:pt x="1017359" y="1587592"/>
                </a:lnTo>
                <a:lnTo>
                  <a:pt x="1031626" y="1580909"/>
                </a:lnTo>
                <a:lnTo>
                  <a:pt x="1046528" y="1574863"/>
                </a:lnTo>
                <a:lnTo>
                  <a:pt x="1061429" y="1569452"/>
                </a:lnTo>
                <a:lnTo>
                  <a:pt x="1076965" y="1564361"/>
                </a:lnTo>
                <a:lnTo>
                  <a:pt x="1088591" y="1561327"/>
                </a:lnTo>
                <a:lnTo>
                  <a:pt x="1087120" y="1548618"/>
                </a:lnTo>
                <a:lnTo>
                  <a:pt x="1081723" y="1508620"/>
                </a:lnTo>
                <a:lnTo>
                  <a:pt x="1075055" y="1467351"/>
                </a:lnTo>
                <a:lnTo>
                  <a:pt x="1068070" y="1424496"/>
                </a:lnTo>
                <a:lnTo>
                  <a:pt x="1060133" y="1381323"/>
                </a:lnTo>
                <a:lnTo>
                  <a:pt x="1051243" y="1337515"/>
                </a:lnTo>
                <a:lnTo>
                  <a:pt x="1041400" y="1293390"/>
                </a:lnTo>
                <a:lnTo>
                  <a:pt x="1036003" y="1271168"/>
                </a:lnTo>
                <a:lnTo>
                  <a:pt x="1030605" y="1248947"/>
                </a:lnTo>
                <a:lnTo>
                  <a:pt x="1024890" y="1226726"/>
                </a:lnTo>
                <a:lnTo>
                  <a:pt x="1018858" y="1204822"/>
                </a:lnTo>
                <a:lnTo>
                  <a:pt x="1012508" y="1182918"/>
                </a:lnTo>
                <a:lnTo>
                  <a:pt x="1006158" y="1161014"/>
                </a:lnTo>
                <a:lnTo>
                  <a:pt x="999808" y="1139427"/>
                </a:lnTo>
                <a:lnTo>
                  <a:pt x="992823" y="1118158"/>
                </a:lnTo>
                <a:lnTo>
                  <a:pt x="985520" y="1097207"/>
                </a:lnTo>
                <a:lnTo>
                  <a:pt x="978535" y="1076255"/>
                </a:lnTo>
                <a:lnTo>
                  <a:pt x="970598" y="1055621"/>
                </a:lnTo>
                <a:lnTo>
                  <a:pt x="962978" y="1035304"/>
                </a:lnTo>
                <a:lnTo>
                  <a:pt x="954723" y="1015622"/>
                </a:lnTo>
                <a:lnTo>
                  <a:pt x="946468" y="995941"/>
                </a:lnTo>
                <a:lnTo>
                  <a:pt x="938213" y="976894"/>
                </a:lnTo>
                <a:lnTo>
                  <a:pt x="929323" y="958164"/>
                </a:lnTo>
                <a:lnTo>
                  <a:pt x="920115" y="940387"/>
                </a:lnTo>
                <a:lnTo>
                  <a:pt x="911225" y="922928"/>
                </a:lnTo>
                <a:lnTo>
                  <a:pt x="902018" y="906420"/>
                </a:lnTo>
                <a:lnTo>
                  <a:pt x="892175" y="891183"/>
                </a:lnTo>
                <a:lnTo>
                  <a:pt x="882015" y="876580"/>
                </a:lnTo>
                <a:lnTo>
                  <a:pt x="872173" y="863247"/>
                </a:lnTo>
                <a:lnTo>
                  <a:pt x="862013" y="851184"/>
                </a:lnTo>
                <a:lnTo>
                  <a:pt x="851535" y="839756"/>
                </a:lnTo>
                <a:lnTo>
                  <a:pt x="841058" y="829280"/>
                </a:lnTo>
                <a:lnTo>
                  <a:pt x="830580" y="819439"/>
                </a:lnTo>
                <a:lnTo>
                  <a:pt x="819785" y="810868"/>
                </a:lnTo>
                <a:lnTo>
                  <a:pt x="809308" y="802932"/>
                </a:lnTo>
                <a:lnTo>
                  <a:pt x="799147" y="795313"/>
                </a:lnTo>
                <a:lnTo>
                  <a:pt x="788670" y="788964"/>
                </a:lnTo>
                <a:lnTo>
                  <a:pt x="778510" y="783250"/>
                </a:lnTo>
                <a:lnTo>
                  <a:pt x="768350" y="777854"/>
                </a:lnTo>
                <a:lnTo>
                  <a:pt x="758507" y="773092"/>
                </a:lnTo>
                <a:lnTo>
                  <a:pt x="748982" y="769283"/>
                </a:lnTo>
                <a:lnTo>
                  <a:pt x="739775" y="765473"/>
                </a:lnTo>
                <a:lnTo>
                  <a:pt x="733901" y="763651"/>
                </a:lnTo>
                <a:lnTo>
                  <a:pt x="734377" y="773644"/>
                </a:lnTo>
                <a:lnTo>
                  <a:pt x="735647" y="787283"/>
                </a:lnTo>
                <a:lnTo>
                  <a:pt x="736917" y="793944"/>
                </a:lnTo>
                <a:lnTo>
                  <a:pt x="738187" y="800923"/>
                </a:lnTo>
                <a:lnTo>
                  <a:pt x="739775" y="807901"/>
                </a:lnTo>
                <a:lnTo>
                  <a:pt x="741362" y="814879"/>
                </a:lnTo>
                <a:lnTo>
                  <a:pt x="743267" y="821858"/>
                </a:lnTo>
                <a:lnTo>
                  <a:pt x="745490" y="829153"/>
                </a:lnTo>
                <a:lnTo>
                  <a:pt x="748030" y="836449"/>
                </a:lnTo>
                <a:lnTo>
                  <a:pt x="750887" y="843427"/>
                </a:lnTo>
                <a:lnTo>
                  <a:pt x="754062" y="851040"/>
                </a:lnTo>
                <a:lnTo>
                  <a:pt x="757237" y="858335"/>
                </a:lnTo>
                <a:lnTo>
                  <a:pt x="760730" y="865948"/>
                </a:lnTo>
                <a:lnTo>
                  <a:pt x="764857" y="873244"/>
                </a:lnTo>
                <a:lnTo>
                  <a:pt x="768985" y="880856"/>
                </a:lnTo>
                <a:lnTo>
                  <a:pt x="773430" y="888469"/>
                </a:lnTo>
                <a:lnTo>
                  <a:pt x="778192" y="896082"/>
                </a:lnTo>
                <a:lnTo>
                  <a:pt x="782320" y="903695"/>
                </a:lnTo>
                <a:lnTo>
                  <a:pt x="786447" y="910990"/>
                </a:lnTo>
                <a:lnTo>
                  <a:pt x="789940" y="918603"/>
                </a:lnTo>
                <a:lnTo>
                  <a:pt x="793115" y="925898"/>
                </a:lnTo>
                <a:lnTo>
                  <a:pt x="795972" y="932877"/>
                </a:lnTo>
                <a:lnTo>
                  <a:pt x="798512" y="940172"/>
                </a:lnTo>
                <a:lnTo>
                  <a:pt x="801052" y="947468"/>
                </a:lnTo>
                <a:lnTo>
                  <a:pt x="803275" y="954446"/>
                </a:lnTo>
                <a:lnTo>
                  <a:pt x="805180" y="961742"/>
                </a:lnTo>
                <a:lnTo>
                  <a:pt x="806450" y="968720"/>
                </a:lnTo>
                <a:lnTo>
                  <a:pt x="807720" y="975381"/>
                </a:lnTo>
                <a:lnTo>
                  <a:pt x="808672" y="982360"/>
                </a:lnTo>
                <a:lnTo>
                  <a:pt x="809307" y="989021"/>
                </a:lnTo>
                <a:lnTo>
                  <a:pt x="810260" y="995999"/>
                </a:lnTo>
                <a:lnTo>
                  <a:pt x="810260" y="1002343"/>
                </a:lnTo>
                <a:lnTo>
                  <a:pt x="810260" y="1008687"/>
                </a:lnTo>
                <a:lnTo>
                  <a:pt x="810260" y="1015348"/>
                </a:lnTo>
                <a:lnTo>
                  <a:pt x="809625" y="1021692"/>
                </a:lnTo>
                <a:lnTo>
                  <a:pt x="808990" y="1028353"/>
                </a:lnTo>
                <a:lnTo>
                  <a:pt x="807402" y="1040724"/>
                </a:lnTo>
                <a:lnTo>
                  <a:pt x="804227" y="1053095"/>
                </a:lnTo>
                <a:lnTo>
                  <a:pt x="801052" y="1064831"/>
                </a:lnTo>
                <a:lnTo>
                  <a:pt x="797242" y="1076250"/>
                </a:lnTo>
                <a:lnTo>
                  <a:pt x="792480" y="1087986"/>
                </a:lnTo>
                <a:lnTo>
                  <a:pt x="787082" y="1098771"/>
                </a:lnTo>
                <a:lnTo>
                  <a:pt x="781685" y="1109556"/>
                </a:lnTo>
                <a:lnTo>
                  <a:pt x="775335" y="1119706"/>
                </a:lnTo>
                <a:lnTo>
                  <a:pt x="768667" y="1129856"/>
                </a:lnTo>
                <a:lnTo>
                  <a:pt x="762000" y="1140007"/>
                </a:lnTo>
                <a:lnTo>
                  <a:pt x="754697" y="1149205"/>
                </a:lnTo>
                <a:lnTo>
                  <a:pt x="747077" y="1158721"/>
                </a:lnTo>
                <a:lnTo>
                  <a:pt x="739140" y="1167286"/>
                </a:lnTo>
                <a:lnTo>
                  <a:pt x="731837" y="1175850"/>
                </a:lnTo>
                <a:lnTo>
                  <a:pt x="723582" y="1183780"/>
                </a:lnTo>
                <a:lnTo>
                  <a:pt x="715645" y="1191710"/>
                </a:lnTo>
                <a:lnTo>
                  <a:pt x="707707" y="1199322"/>
                </a:lnTo>
                <a:lnTo>
                  <a:pt x="699770" y="1206301"/>
                </a:lnTo>
                <a:lnTo>
                  <a:pt x="684530" y="1219623"/>
                </a:lnTo>
                <a:lnTo>
                  <a:pt x="669925" y="1231677"/>
                </a:lnTo>
                <a:lnTo>
                  <a:pt x="654367" y="1243730"/>
                </a:lnTo>
                <a:lnTo>
                  <a:pt x="645477" y="1250074"/>
                </a:lnTo>
                <a:lnTo>
                  <a:pt x="635635" y="1257370"/>
                </a:lnTo>
                <a:lnTo>
                  <a:pt x="625157" y="1264665"/>
                </a:lnTo>
                <a:lnTo>
                  <a:pt x="614045" y="1272278"/>
                </a:lnTo>
                <a:lnTo>
                  <a:pt x="601980" y="1279573"/>
                </a:lnTo>
                <a:lnTo>
                  <a:pt x="589280" y="1286869"/>
                </a:lnTo>
                <a:lnTo>
                  <a:pt x="575945" y="1293847"/>
                </a:lnTo>
                <a:lnTo>
                  <a:pt x="561975" y="1300508"/>
                </a:lnTo>
                <a:lnTo>
                  <a:pt x="547370" y="1306852"/>
                </a:lnTo>
                <a:lnTo>
                  <a:pt x="531812" y="1312879"/>
                </a:lnTo>
                <a:lnTo>
                  <a:pt x="515620" y="1317637"/>
                </a:lnTo>
                <a:lnTo>
                  <a:pt x="507365" y="1319857"/>
                </a:lnTo>
                <a:lnTo>
                  <a:pt x="499110" y="1322078"/>
                </a:lnTo>
                <a:lnTo>
                  <a:pt x="490537" y="1323981"/>
                </a:lnTo>
                <a:lnTo>
                  <a:pt x="481965" y="1325567"/>
                </a:lnTo>
                <a:lnTo>
                  <a:pt x="472757" y="1327153"/>
                </a:lnTo>
                <a:lnTo>
                  <a:pt x="463867" y="1328105"/>
                </a:lnTo>
                <a:lnTo>
                  <a:pt x="454977" y="1329373"/>
                </a:lnTo>
                <a:lnTo>
                  <a:pt x="445452" y="1330008"/>
                </a:lnTo>
                <a:lnTo>
                  <a:pt x="436245" y="1330008"/>
                </a:lnTo>
                <a:lnTo>
                  <a:pt x="426720" y="1330325"/>
                </a:lnTo>
                <a:lnTo>
                  <a:pt x="417195" y="1330008"/>
                </a:lnTo>
                <a:lnTo>
                  <a:pt x="407035" y="1329373"/>
                </a:lnTo>
                <a:lnTo>
                  <a:pt x="397192" y="1328105"/>
                </a:lnTo>
                <a:lnTo>
                  <a:pt x="387350" y="1327153"/>
                </a:lnTo>
                <a:lnTo>
                  <a:pt x="377190" y="1325250"/>
                </a:lnTo>
                <a:lnTo>
                  <a:pt x="366712" y="1323029"/>
                </a:lnTo>
                <a:lnTo>
                  <a:pt x="356235" y="1320492"/>
                </a:lnTo>
                <a:lnTo>
                  <a:pt x="345757" y="1317637"/>
                </a:lnTo>
                <a:lnTo>
                  <a:pt x="335280" y="1314465"/>
                </a:lnTo>
                <a:lnTo>
                  <a:pt x="324485" y="1310976"/>
                </a:lnTo>
                <a:lnTo>
                  <a:pt x="313690" y="1306535"/>
                </a:lnTo>
                <a:lnTo>
                  <a:pt x="302260" y="1302094"/>
                </a:lnTo>
                <a:lnTo>
                  <a:pt x="291465" y="1297019"/>
                </a:lnTo>
                <a:lnTo>
                  <a:pt x="280035" y="1291627"/>
                </a:lnTo>
                <a:lnTo>
                  <a:pt x="268922" y="1285283"/>
                </a:lnTo>
                <a:lnTo>
                  <a:pt x="257492" y="1278622"/>
                </a:lnTo>
                <a:lnTo>
                  <a:pt x="246062" y="1271326"/>
                </a:lnTo>
                <a:lnTo>
                  <a:pt x="234315" y="1264031"/>
                </a:lnTo>
                <a:lnTo>
                  <a:pt x="222885" y="1255466"/>
                </a:lnTo>
                <a:lnTo>
                  <a:pt x="211137" y="1246902"/>
                </a:lnTo>
                <a:lnTo>
                  <a:pt x="199072" y="1237703"/>
                </a:lnTo>
                <a:lnTo>
                  <a:pt x="187325" y="1227553"/>
                </a:lnTo>
                <a:lnTo>
                  <a:pt x="175260" y="1216768"/>
                </a:lnTo>
                <a:lnTo>
                  <a:pt x="162878" y="1205666"/>
                </a:lnTo>
                <a:lnTo>
                  <a:pt x="150812" y="1193930"/>
                </a:lnTo>
                <a:lnTo>
                  <a:pt x="138430" y="1181559"/>
                </a:lnTo>
                <a:lnTo>
                  <a:pt x="126365" y="1168237"/>
                </a:lnTo>
                <a:lnTo>
                  <a:pt x="113665" y="1154598"/>
                </a:lnTo>
                <a:lnTo>
                  <a:pt x="101283" y="1140324"/>
                </a:lnTo>
                <a:lnTo>
                  <a:pt x="90170" y="1125416"/>
                </a:lnTo>
                <a:lnTo>
                  <a:pt x="79375" y="1110507"/>
                </a:lnTo>
                <a:lnTo>
                  <a:pt x="69850" y="1094965"/>
                </a:lnTo>
                <a:lnTo>
                  <a:pt x="60325" y="1079739"/>
                </a:lnTo>
                <a:lnTo>
                  <a:pt x="52070" y="1063562"/>
                </a:lnTo>
                <a:lnTo>
                  <a:pt x="44133" y="1047385"/>
                </a:lnTo>
                <a:lnTo>
                  <a:pt x="37148" y="1030574"/>
                </a:lnTo>
                <a:lnTo>
                  <a:pt x="30480" y="1013762"/>
                </a:lnTo>
                <a:lnTo>
                  <a:pt x="24765" y="996633"/>
                </a:lnTo>
                <a:lnTo>
                  <a:pt x="19685" y="979505"/>
                </a:lnTo>
                <a:lnTo>
                  <a:pt x="15240" y="961742"/>
                </a:lnTo>
                <a:lnTo>
                  <a:pt x="11112" y="944296"/>
                </a:lnTo>
                <a:lnTo>
                  <a:pt x="7938" y="926216"/>
                </a:lnTo>
                <a:lnTo>
                  <a:pt x="5080" y="907818"/>
                </a:lnTo>
                <a:lnTo>
                  <a:pt x="2858" y="889421"/>
                </a:lnTo>
                <a:lnTo>
                  <a:pt x="1588" y="871341"/>
                </a:lnTo>
                <a:lnTo>
                  <a:pt x="318" y="852626"/>
                </a:lnTo>
                <a:lnTo>
                  <a:pt x="0" y="833911"/>
                </a:lnTo>
                <a:lnTo>
                  <a:pt x="0" y="815197"/>
                </a:lnTo>
                <a:lnTo>
                  <a:pt x="635" y="796165"/>
                </a:lnTo>
                <a:lnTo>
                  <a:pt x="1905" y="777133"/>
                </a:lnTo>
                <a:lnTo>
                  <a:pt x="3175" y="758101"/>
                </a:lnTo>
                <a:lnTo>
                  <a:pt x="5397" y="739069"/>
                </a:lnTo>
                <a:lnTo>
                  <a:pt x="7938" y="720038"/>
                </a:lnTo>
                <a:lnTo>
                  <a:pt x="10795" y="700688"/>
                </a:lnTo>
                <a:lnTo>
                  <a:pt x="14287" y="681657"/>
                </a:lnTo>
                <a:lnTo>
                  <a:pt x="18415" y="661990"/>
                </a:lnTo>
                <a:lnTo>
                  <a:pt x="22543" y="642959"/>
                </a:lnTo>
                <a:lnTo>
                  <a:pt x="27305" y="623927"/>
                </a:lnTo>
                <a:lnTo>
                  <a:pt x="32703" y="604895"/>
                </a:lnTo>
                <a:lnTo>
                  <a:pt x="38100" y="585546"/>
                </a:lnTo>
                <a:lnTo>
                  <a:pt x="44133" y="566831"/>
                </a:lnTo>
                <a:lnTo>
                  <a:pt x="50483" y="547799"/>
                </a:lnTo>
                <a:lnTo>
                  <a:pt x="57150" y="529085"/>
                </a:lnTo>
                <a:lnTo>
                  <a:pt x="64135" y="510687"/>
                </a:lnTo>
                <a:lnTo>
                  <a:pt x="71438" y="491973"/>
                </a:lnTo>
                <a:lnTo>
                  <a:pt x="79057" y="473575"/>
                </a:lnTo>
                <a:lnTo>
                  <a:pt x="86995" y="455178"/>
                </a:lnTo>
                <a:lnTo>
                  <a:pt x="95250" y="437415"/>
                </a:lnTo>
                <a:lnTo>
                  <a:pt x="103823" y="419335"/>
                </a:lnTo>
                <a:lnTo>
                  <a:pt x="113030" y="401254"/>
                </a:lnTo>
                <a:lnTo>
                  <a:pt x="121920" y="384126"/>
                </a:lnTo>
                <a:lnTo>
                  <a:pt x="131128" y="366997"/>
                </a:lnTo>
                <a:lnTo>
                  <a:pt x="140970" y="349551"/>
                </a:lnTo>
                <a:lnTo>
                  <a:pt x="150812" y="333057"/>
                </a:lnTo>
                <a:lnTo>
                  <a:pt x="160655" y="316563"/>
                </a:lnTo>
                <a:lnTo>
                  <a:pt x="171132" y="300068"/>
                </a:lnTo>
                <a:lnTo>
                  <a:pt x="181610" y="284209"/>
                </a:lnTo>
                <a:lnTo>
                  <a:pt x="192087" y="268666"/>
                </a:lnTo>
                <a:lnTo>
                  <a:pt x="202882" y="253441"/>
                </a:lnTo>
                <a:lnTo>
                  <a:pt x="213995" y="238215"/>
                </a:lnTo>
                <a:lnTo>
                  <a:pt x="225107" y="223941"/>
                </a:lnTo>
                <a:lnTo>
                  <a:pt x="236220" y="209350"/>
                </a:lnTo>
                <a:lnTo>
                  <a:pt x="247650" y="195394"/>
                </a:lnTo>
                <a:lnTo>
                  <a:pt x="259397" y="182071"/>
                </a:lnTo>
                <a:lnTo>
                  <a:pt x="270827" y="168749"/>
                </a:lnTo>
                <a:lnTo>
                  <a:pt x="282257" y="156378"/>
                </a:lnTo>
                <a:lnTo>
                  <a:pt x="294005" y="144007"/>
                </a:lnTo>
                <a:lnTo>
                  <a:pt x="305752" y="132588"/>
                </a:lnTo>
                <a:lnTo>
                  <a:pt x="317500" y="121169"/>
                </a:lnTo>
                <a:lnTo>
                  <a:pt x="329247" y="110385"/>
                </a:lnTo>
                <a:lnTo>
                  <a:pt x="341630" y="99917"/>
                </a:lnTo>
                <a:lnTo>
                  <a:pt x="353377" y="90084"/>
                </a:lnTo>
                <a:lnTo>
                  <a:pt x="365442" y="80885"/>
                </a:lnTo>
                <a:lnTo>
                  <a:pt x="376872" y="72321"/>
                </a:lnTo>
                <a:lnTo>
                  <a:pt x="388620" y="64074"/>
                </a:lnTo>
                <a:lnTo>
                  <a:pt x="400050" y="56461"/>
                </a:lnTo>
                <a:lnTo>
                  <a:pt x="411797" y="49165"/>
                </a:lnTo>
                <a:lnTo>
                  <a:pt x="422910" y="42822"/>
                </a:lnTo>
                <a:lnTo>
                  <a:pt x="434022" y="36795"/>
                </a:lnTo>
                <a:lnTo>
                  <a:pt x="445135" y="31403"/>
                </a:lnTo>
                <a:lnTo>
                  <a:pt x="456247" y="26327"/>
                </a:lnTo>
                <a:lnTo>
                  <a:pt x="467042" y="21569"/>
                </a:lnTo>
                <a:lnTo>
                  <a:pt x="477837" y="17763"/>
                </a:lnTo>
                <a:lnTo>
                  <a:pt x="488632" y="13957"/>
                </a:lnTo>
                <a:lnTo>
                  <a:pt x="499110" y="10785"/>
                </a:lnTo>
                <a:lnTo>
                  <a:pt x="509587" y="7930"/>
                </a:lnTo>
                <a:lnTo>
                  <a:pt x="519430" y="5710"/>
                </a:lnTo>
                <a:lnTo>
                  <a:pt x="529590" y="4124"/>
                </a:lnTo>
                <a:lnTo>
                  <a:pt x="539750" y="2220"/>
                </a:lnTo>
                <a:lnTo>
                  <a:pt x="549910" y="1269"/>
                </a:lnTo>
                <a:lnTo>
                  <a:pt x="559435" y="317"/>
                </a:lnTo>
                <a:lnTo>
                  <a:pt x="569277" y="0"/>
                </a:lnTo>
                <a:lnTo>
                  <a:pt x="578485" y="0"/>
                </a:lnTo>
                <a:lnTo>
                  <a:pt x="588010" y="317"/>
                </a:lnTo>
                <a:lnTo>
                  <a:pt x="597217" y="1269"/>
                </a:lnTo>
                <a:lnTo>
                  <a:pt x="606742" y="2220"/>
                </a:lnTo>
                <a:lnTo>
                  <a:pt x="615632" y="3172"/>
                </a:lnTo>
                <a:lnTo>
                  <a:pt x="624205" y="4758"/>
                </a:lnTo>
                <a:lnTo>
                  <a:pt x="633095" y="6978"/>
                </a:lnTo>
                <a:lnTo>
                  <a:pt x="641985" y="9199"/>
                </a:lnTo>
                <a:lnTo>
                  <a:pt x="650240" y="11102"/>
                </a:lnTo>
                <a:lnTo>
                  <a:pt x="658812" y="13957"/>
                </a:lnTo>
                <a:lnTo>
                  <a:pt x="666750" y="16811"/>
                </a:lnTo>
                <a:lnTo>
                  <a:pt x="675005" y="19666"/>
                </a:lnTo>
                <a:lnTo>
                  <a:pt x="682942" y="23473"/>
                </a:lnTo>
                <a:lnTo>
                  <a:pt x="690880" y="26962"/>
                </a:lnTo>
                <a:lnTo>
                  <a:pt x="698182" y="30451"/>
                </a:lnTo>
                <a:lnTo>
                  <a:pt x="705802" y="34575"/>
                </a:lnTo>
                <a:lnTo>
                  <a:pt x="720725" y="42822"/>
                </a:lnTo>
                <a:lnTo>
                  <a:pt x="734695" y="51703"/>
                </a:lnTo>
                <a:lnTo>
                  <a:pt x="748030" y="61219"/>
                </a:lnTo>
                <a:lnTo>
                  <a:pt x="760730" y="71052"/>
                </a:lnTo>
                <a:lnTo>
                  <a:pt x="773430" y="81203"/>
                </a:lnTo>
                <a:lnTo>
                  <a:pt x="784860" y="91670"/>
                </a:lnTo>
                <a:lnTo>
                  <a:pt x="795972" y="102455"/>
                </a:lnTo>
                <a:lnTo>
                  <a:pt x="806450" y="113239"/>
                </a:lnTo>
                <a:lnTo>
                  <a:pt x="816610" y="123707"/>
                </a:lnTo>
                <a:lnTo>
                  <a:pt x="825817" y="134174"/>
                </a:lnTo>
                <a:lnTo>
                  <a:pt x="834707" y="144325"/>
                </a:lnTo>
                <a:lnTo>
                  <a:pt x="842645" y="154475"/>
                </a:lnTo>
                <a:lnTo>
                  <a:pt x="849630" y="163991"/>
                </a:lnTo>
                <a:lnTo>
                  <a:pt x="856615" y="172872"/>
                </a:lnTo>
                <a:lnTo>
                  <a:pt x="862330" y="181120"/>
                </a:lnTo>
                <a:lnTo>
                  <a:pt x="867410" y="189050"/>
                </a:lnTo>
                <a:lnTo>
                  <a:pt x="872490" y="197297"/>
                </a:lnTo>
                <a:lnTo>
                  <a:pt x="876618" y="205226"/>
                </a:lnTo>
                <a:lnTo>
                  <a:pt x="881063" y="213156"/>
                </a:lnTo>
                <a:lnTo>
                  <a:pt x="884873" y="221404"/>
                </a:lnTo>
                <a:lnTo>
                  <a:pt x="888365" y="229334"/>
                </a:lnTo>
                <a:lnTo>
                  <a:pt x="891858" y="237581"/>
                </a:lnTo>
                <a:lnTo>
                  <a:pt x="894715" y="245511"/>
                </a:lnTo>
                <a:lnTo>
                  <a:pt x="897255" y="253441"/>
                </a:lnTo>
                <a:lnTo>
                  <a:pt x="899160" y="261370"/>
                </a:lnTo>
                <a:lnTo>
                  <a:pt x="901383" y="269618"/>
                </a:lnTo>
                <a:lnTo>
                  <a:pt x="902970" y="277548"/>
                </a:lnTo>
                <a:lnTo>
                  <a:pt x="904558" y="285160"/>
                </a:lnTo>
                <a:lnTo>
                  <a:pt x="905828" y="293090"/>
                </a:lnTo>
                <a:lnTo>
                  <a:pt x="906463" y="300703"/>
                </a:lnTo>
                <a:lnTo>
                  <a:pt x="907098" y="308633"/>
                </a:lnTo>
                <a:lnTo>
                  <a:pt x="908050" y="316246"/>
                </a:lnTo>
                <a:lnTo>
                  <a:pt x="908050" y="324175"/>
                </a:lnTo>
                <a:lnTo>
                  <a:pt x="908050" y="331788"/>
                </a:lnTo>
                <a:lnTo>
                  <a:pt x="907098" y="346697"/>
                </a:lnTo>
                <a:lnTo>
                  <a:pt x="905828" y="361605"/>
                </a:lnTo>
                <a:lnTo>
                  <a:pt x="903923" y="376196"/>
                </a:lnTo>
                <a:lnTo>
                  <a:pt x="901065" y="390152"/>
                </a:lnTo>
                <a:lnTo>
                  <a:pt x="897573" y="404109"/>
                </a:lnTo>
                <a:lnTo>
                  <a:pt x="893763" y="417431"/>
                </a:lnTo>
                <a:lnTo>
                  <a:pt x="889635" y="430754"/>
                </a:lnTo>
                <a:lnTo>
                  <a:pt x="884873" y="443442"/>
                </a:lnTo>
                <a:lnTo>
                  <a:pt x="879793" y="455495"/>
                </a:lnTo>
                <a:lnTo>
                  <a:pt x="874395" y="467549"/>
                </a:lnTo>
                <a:lnTo>
                  <a:pt x="868998" y="478650"/>
                </a:lnTo>
                <a:lnTo>
                  <a:pt x="863600" y="489435"/>
                </a:lnTo>
                <a:lnTo>
                  <a:pt x="858203" y="499268"/>
                </a:lnTo>
                <a:lnTo>
                  <a:pt x="852487" y="508784"/>
                </a:lnTo>
                <a:lnTo>
                  <a:pt x="842010" y="525913"/>
                </a:lnTo>
                <a:lnTo>
                  <a:pt x="832485" y="540504"/>
                </a:lnTo>
                <a:lnTo>
                  <a:pt x="824230" y="551923"/>
                </a:lnTo>
                <a:lnTo>
                  <a:pt x="817880" y="560170"/>
                </a:lnTo>
                <a:lnTo>
                  <a:pt x="804227" y="577933"/>
                </a:lnTo>
                <a:lnTo>
                  <a:pt x="795337" y="589987"/>
                </a:lnTo>
                <a:lnTo>
                  <a:pt x="785812" y="603626"/>
                </a:lnTo>
                <a:lnTo>
                  <a:pt x="780732" y="611239"/>
                </a:lnTo>
                <a:lnTo>
                  <a:pt x="775652" y="619486"/>
                </a:lnTo>
                <a:lnTo>
                  <a:pt x="770572" y="628050"/>
                </a:lnTo>
                <a:lnTo>
                  <a:pt x="765492" y="636932"/>
                </a:lnTo>
                <a:lnTo>
                  <a:pt x="760730" y="646448"/>
                </a:lnTo>
                <a:lnTo>
                  <a:pt x="756602" y="655964"/>
                </a:lnTo>
                <a:lnTo>
                  <a:pt x="754151" y="661562"/>
                </a:lnTo>
                <a:lnTo>
                  <a:pt x="755650" y="661985"/>
                </a:lnTo>
                <a:lnTo>
                  <a:pt x="768032" y="666112"/>
                </a:lnTo>
                <a:lnTo>
                  <a:pt x="781367" y="670556"/>
                </a:lnTo>
                <a:lnTo>
                  <a:pt x="794702" y="675635"/>
                </a:lnTo>
                <a:lnTo>
                  <a:pt x="808355" y="681984"/>
                </a:lnTo>
                <a:lnTo>
                  <a:pt x="822325" y="688651"/>
                </a:lnTo>
                <a:lnTo>
                  <a:pt x="836295" y="696587"/>
                </a:lnTo>
                <a:lnTo>
                  <a:pt x="850900" y="705158"/>
                </a:lnTo>
                <a:lnTo>
                  <a:pt x="865188" y="714682"/>
                </a:lnTo>
                <a:lnTo>
                  <a:pt x="879475" y="725475"/>
                </a:lnTo>
                <a:lnTo>
                  <a:pt x="886778" y="731189"/>
                </a:lnTo>
                <a:lnTo>
                  <a:pt x="894080" y="736903"/>
                </a:lnTo>
                <a:lnTo>
                  <a:pt x="901065" y="742934"/>
                </a:lnTo>
                <a:lnTo>
                  <a:pt x="908368" y="749918"/>
                </a:lnTo>
                <a:lnTo>
                  <a:pt x="915670" y="756267"/>
                </a:lnTo>
                <a:lnTo>
                  <a:pt x="922338" y="763569"/>
                </a:lnTo>
                <a:lnTo>
                  <a:pt x="929640" y="770870"/>
                </a:lnTo>
                <a:lnTo>
                  <a:pt x="936308" y="778489"/>
                </a:lnTo>
                <a:lnTo>
                  <a:pt x="943610" y="786425"/>
                </a:lnTo>
                <a:lnTo>
                  <a:pt x="950278" y="794678"/>
                </a:lnTo>
                <a:lnTo>
                  <a:pt x="957263" y="803250"/>
                </a:lnTo>
                <a:lnTo>
                  <a:pt x="963930" y="812456"/>
                </a:lnTo>
                <a:lnTo>
                  <a:pt x="970598" y="821662"/>
                </a:lnTo>
                <a:lnTo>
                  <a:pt x="976948" y="831502"/>
                </a:lnTo>
                <a:lnTo>
                  <a:pt x="983615" y="841343"/>
                </a:lnTo>
                <a:lnTo>
                  <a:pt x="989965" y="851502"/>
                </a:lnTo>
                <a:lnTo>
                  <a:pt x="996315" y="862295"/>
                </a:lnTo>
                <a:lnTo>
                  <a:pt x="1002665" y="873406"/>
                </a:lnTo>
                <a:lnTo>
                  <a:pt x="1014730" y="896897"/>
                </a:lnTo>
                <a:lnTo>
                  <a:pt x="1026478" y="921340"/>
                </a:lnTo>
                <a:lnTo>
                  <a:pt x="1038225" y="945784"/>
                </a:lnTo>
                <a:lnTo>
                  <a:pt x="1049020" y="970545"/>
                </a:lnTo>
                <a:lnTo>
                  <a:pt x="1059498" y="995941"/>
                </a:lnTo>
                <a:lnTo>
                  <a:pt x="1069023" y="1021654"/>
                </a:lnTo>
                <a:lnTo>
                  <a:pt x="1078865" y="1047367"/>
                </a:lnTo>
                <a:lnTo>
                  <a:pt x="1087755" y="1073715"/>
                </a:lnTo>
                <a:lnTo>
                  <a:pt x="1096328" y="1099746"/>
                </a:lnTo>
                <a:lnTo>
                  <a:pt x="1104265" y="1125777"/>
                </a:lnTo>
                <a:lnTo>
                  <a:pt x="1112203" y="1152125"/>
                </a:lnTo>
                <a:lnTo>
                  <a:pt x="1119505" y="1177838"/>
                </a:lnTo>
                <a:lnTo>
                  <a:pt x="1126173" y="1203869"/>
                </a:lnTo>
                <a:lnTo>
                  <a:pt x="1133158" y="1229265"/>
                </a:lnTo>
                <a:lnTo>
                  <a:pt x="1139190" y="1254661"/>
                </a:lnTo>
                <a:lnTo>
                  <a:pt x="1144905" y="1279422"/>
                </a:lnTo>
                <a:lnTo>
                  <a:pt x="1150303" y="1304183"/>
                </a:lnTo>
                <a:lnTo>
                  <a:pt x="1155383" y="1327992"/>
                </a:lnTo>
                <a:lnTo>
                  <a:pt x="1164273" y="1374339"/>
                </a:lnTo>
                <a:lnTo>
                  <a:pt x="1172210" y="1417829"/>
                </a:lnTo>
                <a:lnTo>
                  <a:pt x="1179195" y="1458145"/>
                </a:lnTo>
                <a:lnTo>
                  <a:pt x="1184593" y="1494652"/>
                </a:lnTo>
                <a:lnTo>
                  <a:pt x="1188720" y="1526714"/>
                </a:lnTo>
                <a:lnTo>
                  <a:pt x="1191670" y="1547848"/>
                </a:lnTo>
                <a:lnTo>
                  <a:pt x="1193642" y="1547812"/>
                </a:lnTo>
                <a:lnTo>
                  <a:pt x="1207262" y="1548061"/>
                </a:lnTo>
                <a:lnTo>
                  <a:pt x="1209993" y="1526714"/>
                </a:lnTo>
                <a:lnTo>
                  <a:pt x="1214438" y="1494652"/>
                </a:lnTo>
                <a:lnTo>
                  <a:pt x="1219835" y="1458145"/>
                </a:lnTo>
                <a:lnTo>
                  <a:pt x="1226503" y="1417829"/>
                </a:lnTo>
                <a:lnTo>
                  <a:pt x="1234440" y="1374339"/>
                </a:lnTo>
                <a:lnTo>
                  <a:pt x="1243330" y="1327992"/>
                </a:lnTo>
                <a:lnTo>
                  <a:pt x="1248410" y="1304183"/>
                </a:lnTo>
                <a:lnTo>
                  <a:pt x="1253808" y="1279422"/>
                </a:lnTo>
                <a:lnTo>
                  <a:pt x="1259523" y="1254661"/>
                </a:lnTo>
                <a:lnTo>
                  <a:pt x="1265873" y="1229265"/>
                </a:lnTo>
                <a:lnTo>
                  <a:pt x="1272540" y="1203869"/>
                </a:lnTo>
                <a:lnTo>
                  <a:pt x="1279525" y="1177838"/>
                </a:lnTo>
                <a:lnTo>
                  <a:pt x="1286510" y="1152125"/>
                </a:lnTo>
                <a:lnTo>
                  <a:pt x="1294448" y="1125777"/>
                </a:lnTo>
                <a:lnTo>
                  <a:pt x="1302385" y="1099746"/>
                </a:lnTo>
                <a:lnTo>
                  <a:pt x="1310958" y="1073715"/>
                </a:lnTo>
                <a:lnTo>
                  <a:pt x="1320165" y="1047367"/>
                </a:lnTo>
                <a:lnTo>
                  <a:pt x="1329690" y="1021654"/>
                </a:lnTo>
                <a:lnTo>
                  <a:pt x="1339533" y="995941"/>
                </a:lnTo>
                <a:lnTo>
                  <a:pt x="1350010" y="970545"/>
                </a:lnTo>
                <a:lnTo>
                  <a:pt x="1361123" y="945784"/>
                </a:lnTo>
                <a:lnTo>
                  <a:pt x="1372235" y="921340"/>
                </a:lnTo>
                <a:lnTo>
                  <a:pt x="1383983" y="896897"/>
                </a:lnTo>
                <a:lnTo>
                  <a:pt x="1396365" y="873406"/>
                </a:lnTo>
                <a:lnTo>
                  <a:pt x="1402398" y="862295"/>
                </a:lnTo>
                <a:lnTo>
                  <a:pt x="1408748" y="851502"/>
                </a:lnTo>
                <a:lnTo>
                  <a:pt x="1415416" y="841343"/>
                </a:lnTo>
                <a:lnTo>
                  <a:pt x="1421766" y="831502"/>
                </a:lnTo>
                <a:lnTo>
                  <a:pt x="1428433" y="821662"/>
                </a:lnTo>
                <a:lnTo>
                  <a:pt x="1434783" y="812456"/>
                </a:lnTo>
                <a:lnTo>
                  <a:pt x="1441451" y="803250"/>
                </a:lnTo>
                <a:lnTo>
                  <a:pt x="1448436" y="794678"/>
                </a:lnTo>
                <a:lnTo>
                  <a:pt x="1455103" y="786425"/>
                </a:lnTo>
                <a:lnTo>
                  <a:pt x="1462406" y="778489"/>
                </a:lnTo>
                <a:lnTo>
                  <a:pt x="1469391" y="770870"/>
                </a:lnTo>
                <a:lnTo>
                  <a:pt x="1476376" y="763569"/>
                </a:lnTo>
                <a:lnTo>
                  <a:pt x="1483361" y="756267"/>
                </a:lnTo>
                <a:lnTo>
                  <a:pt x="1490346" y="749918"/>
                </a:lnTo>
                <a:lnTo>
                  <a:pt x="1497648" y="742934"/>
                </a:lnTo>
                <a:lnTo>
                  <a:pt x="1504951" y="736903"/>
                </a:lnTo>
                <a:lnTo>
                  <a:pt x="1511936" y="731189"/>
                </a:lnTo>
                <a:lnTo>
                  <a:pt x="1519238" y="725475"/>
                </a:lnTo>
                <a:lnTo>
                  <a:pt x="1533526" y="714682"/>
                </a:lnTo>
                <a:lnTo>
                  <a:pt x="1548131" y="705158"/>
                </a:lnTo>
                <a:lnTo>
                  <a:pt x="1562418" y="696587"/>
                </a:lnTo>
                <a:lnTo>
                  <a:pt x="1576388" y="688651"/>
                </a:lnTo>
                <a:lnTo>
                  <a:pt x="1590358" y="681984"/>
                </a:lnTo>
                <a:lnTo>
                  <a:pt x="1604011" y="675635"/>
                </a:lnTo>
                <a:lnTo>
                  <a:pt x="1617663" y="670556"/>
                </a:lnTo>
                <a:lnTo>
                  <a:pt x="1630681" y="666112"/>
                </a:lnTo>
                <a:lnTo>
                  <a:pt x="1643381" y="661985"/>
                </a:lnTo>
                <a:lnTo>
                  <a:pt x="1645946" y="661242"/>
                </a:lnTo>
                <a:lnTo>
                  <a:pt x="1643803" y="655964"/>
                </a:lnTo>
                <a:lnTo>
                  <a:pt x="1639047" y="646448"/>
                </a:lnTo>
                <a:lnTo>
                  <a:pt x="1634291" y="636932"/>
                </a:lnTo>
                <a:lnTo>
                  <a:pt x="1629218" y="628050"/>
                </a:lnTo>
                <a:lnTo>
                  <a:pt x="1624145" y="619486"/>
                </a:lnTo>
                <a:lnTo>
                  <a:pt x="1619390" y="611239"/>
                </a:lnTo>
                <a:lnTo>
                  <a:pt x="1614317" y="603626"/>
                </a:lnTo>
                <a:lnTo>
                  <a:pt x="1604488" y="589987"/>
                </a:lnTo>
                <a:lnTo>
                  <a:pt x="1595610" y="577933"/>
                </a:lnTo>
                <a:lnTo>
                  <a:pt x="1581977" y="560170"/>
                </a:lnTo>
                <a:lnTo>
                  <a:pt x="1575953" y="551923"/>
                </a:lnTo>
                <a:lnTo>
                  <a:pt x="1567709" y="540504"/>
                </a:lnTo>
                <a:lnTo>
                  <a:pt x="1557881" y="525913"/>
                </a:lnTo>
                <a:lnTo>
                  <a:pt x="1547418" y="508784"/>
                </a:lnTo>
                <a:lnTo>
                  <a:pt x="1541711" y="499268"/>
                </a:lnTo>
                <a:lnTo>
                  <a:pt x="1536321" y="489435"/>
                </a:lnTo>
                <a:lnTo>
                  <a:pt x="1530931" y="478650"/>
                </a:lnTo>
                <a:lnTo>
                  <a:pt x="1525541" y="467549"/>
                </a:lnTo>
                <a:lnTo>
                  <a:pt x="1520151" y="455495"/>
                </a:lnTo>
                <a:lnTo>
                  <a:pt x="1515078" y="443442"/>
                </a:lnTo>
                <a:lnTo>
                  <a:pt x="1510322" y="430754"/>
                </a:lnTo>
                <a:lnTo>
                  <a:pt x="1506201" y="417431"/>
                </a:lnTo>
                <a:lnTo>
                  <a:pt x="1502713" y="404109"/>
                </a:lnTo>
                <a:lnTo>
                  <a:pt x="1498908" y="390152"/>
                </a:lnTo>
                <a:lnTo>
                  <a:pt x="1496372" y="376196"/>
                </a:lnTo>
                <a:lnTo>
                  <a:pt x="1494470" y="361605"/>
                </a:lnTo>
                <a:lnTo>
                  <a:pt x="1492884" y="346696"/>
                </a:lnTo>
                <a:lnTo>
                  <a:pt x="1492250" y="331788"/>
                </a:lnTo>
                <a:lnTo>
                  <a:pt x="1492250" y="324175"/>
                </a:lnTo>
                <a:lnTo>
                  <a:pt x="1492567" y="316246"/>
                </a:lnTo>
                <a:lnTo>
                  <a:pt x="1492884" y="308633"/>
                </a:lnTo>
                <a:lnTo>
                  <a:pt x="1493518" y="300703"/>
                </a:lnTo>
                <a:lnTo>
                  <a:pt x="1494470" y="293090"/>
                </a:lnTo>
                <a:lnTo>
                  <a:pt x="1495738" y="285160"/>
                </a:lnTo>
                <a:lnTo>
                  <a:pt x="1497323" y="277547"/>
                </a:lnTo>
                <a:lnTo>
                  <a:pt x="1498591" y="269618"/>
                </a:lnTo>
                <a:lnTo>
                  <a:pt x="1500811" y="261370"/>
                </a:lnTo>
                <a:lnTo>
                  <a:pt x="1503030" y="253441"/>
                </a:lnTo>
                <a:lnTo>
                  <a:pt x="1505884" y="245511"/>
                </a:lnTo>
                <a:lnTo>
                  <a:pt x="1508737" y="237581"/>
                </a:lnTo>
                <a:lnTo>
                  <a:pt x="1511591" y="229334"/>
                </a:lnTo>
                <a:lnTo>
                  <a:pt x="1515078" y="221404"/>
                </a:lnTo>
                <a:lnTo>
                  <a:pt x="1519200" y="213156"/>
                </a:lnTo>
                <a:lnTo>
                  <a:pt x="1523322" y="205226"/>
                </a:lnTo>
                <a:lnTo>
                  <a:pt x="1527760" y="197297"/>
                </a:lnTo>
                <a:lnTo>
                  <a:pt x="1532833" y="189049"/>
                </a:lnTo>
                <a:lnTo>
                  <a:pt x="1538223" y="181120"/>
                </a:lnTo>
                <a:lnTo>
                  <a:pt x="1543613" y="172872"/>
                </a:lnTo>
                <a:lnTo>
                  <a:pt x="1550271" y="163991"/>
                </a:lnTo>
                <a:lnTo>
                  <a:pt x="1557564" y="154475"/>
                </a:lnTo>
                <a:lnTo>
                  <a:pt x="1565807" y="144325"/>
                </a:lnTo>
                <a:lnTo>
                  <a:pt x="1574368" y="134174"/>
                </a:lnTo>
                <a:lnTo>
                  <a:pt x="1583245" y="123707"/>
                </a:lnTo>
                <a:lnTo>
                  <a:pt x="1593391" y="113239"/>
                </a:lnTo>
                <a:lnTo>
                  <a:pt x="1603854" y="102455"/>
                </a:lnTo>
                <a:lnTo>
                  <a:pt x="1614951" y="91670"/>
                </a:lnTo>
                <a:lnTo>
                  <a:pt x="1626682" y="81202"/>
                </a:lnTo>
                <a:lnTo>
                  <a:pt x="1639047" y="71052"/>
                </a:lnTo>
                <a:lnTo>
                  <a:pt x="1652046" y="61219"/>
                </a:lnTo>
                <a:lnTo>
                  <a:pt x="1665363" y="51703"/>
                </a:lnTo>
                <a:lnTo>
                  <a:pt x="1679313" y="42822"/>
                </a:lnTo>
                <a:lnTo>
                  <a:pt x="1693898" y="34574"/>
                </a:lnTo>
                <a:lnTo>
                  <a:pt x="1701507" y="30451"/>
                </a:lnTo>
                <a:lnTo>
                  <a:pt x="1709116" y="26962"/>
                </a:lnTo>
                <a:lnTo>
                  <a:pt x="1717043" y="23473"/>
                </a:lnTo>
                <a:lnTo>
                  <a:pt x="1724969" y="19666"/>
                </a:lnTo>
                <a:lnTo>
                  <a:pt x="1733213" y="16811"/>
                </a:lnTo>
                <a:lnTo>
                  <a:pt x="1741139" y="13957"/>
                </a:lnTo>
                <a:lnTo>
                  <a:pt x="1749700" y="11102"/>
                </a:lnTo>
                <a:lnTo>
                  <a:pt x="1757943" y="9199"/>
                </a:lnTo>
                <a:lnTo>
                  <a:pt x="1766504" y="6978"/>
                </a:lnTo>
                <a:lnTo>
                  <a:pt x="1775381" y="4758"/>
                </a:lnTo>
                <a:lnTo>
                  <a:pt x="1783942" y="3172"/>
                </a:lnTo>
                <a:lnTo>
                  <a:pt x="1793136" y="2220"/>
                </a:lnTo>
                <a:lnTo>
                  <a:pt x="1802331" y="1269"/>
                </a:lnTo>
                <a:lnTo>
                  <a:pt x="1811843" y="317"/>
                </a:lnTo>
                <a:lnTo>
                  <a:pt x="182103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9" name="KSO_Shape"/>
          <p:cNvSpPr/>
          <p:nvPr/>
        </p:nvSpPr>
        <p:spPr bwMode="auto">
          <a:xfrm>
            <a:off x="10062197" y="5419828"/>
            <a:ext cx="283138" cy="352454"/>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Freeform 5"/>
          <p:cNvSpPr/>
          <p:nvPr/>
        </p:nvSpPr>
        <p:spPr bwMode="auto">
          <a:xfrm>
            <a:off x="1737741" y="2094171"/>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0" name="矩形 19"/>
          <p:cNvSpPr/>
          <p:nvPr/>
        </p:nvSpPr>
        <p:spPr>
          <a:xfrm>
            <a:off x="3445213" y="2452085"/>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Freeform 5"/>
          <p:cNvSpPr/>
          <p:nvPr/>
        </p:nvSpPr>
        <p:spPr bwMode="auto">
          <a:xfrm>
            <a:off x="1737741" y="4250124"/>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3" name="矩形 22"/>
          <p:cNvSpPr/>
          <p:nvPr/>
        </p:nvSpPr>
        <p:spPr>
          <a:xfrm>
            <a:off x="3445213" y="4630168"/>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9" name="KSO_Shape"/>
          <p:cNvSpPr/>
          <p:nvPr/>
        </p:nvSpPr>
        <p:spPr bwMode="auto">
          <a:xfrm>
            <a:off x="2223501" y="2682448"/>
            <a:ext cx="590579" cy="68012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2" name="KSO_Shape"/>
          <p:cNvSpPr/>
          <p:nvPr/>
        </p:nvSpPr>
        <p:spPr>
          <a:xfrm>
            <a:off x="2246499" y="4896784"/>
            <a:ext cx="544584" cy="563363"/>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3" name="文本框 32"/>
          <p:cNvSpPr txBox="1"/>
          <p:nvPr/>
        </p:nvSpPr>
        <p:spPr>
          <a:xfrm>
            <a:off x="8322256" y="2477580"/>
            <a:ext cx="2132003"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a:t>
            </a:r>
            <a:endParaRPr lang="zh-CN" altLang="en-US" sz="4800" b="1" dirty="0">
              <a:solidFill>
                <a:schemeClr val="accent1"/>
              </a:solidFill>
              <a:latin typeface="+mj-ea"/>
              <a:ea typeface="+mj-ea"/>
            </a:endParaRPr>
          </a:p>
        </p:txBody>
      </p:sp>
      <p:sp>
        <p:nvSpPr>
          <p:cNvPr id="34" name="矩形 33"/>
          <p:cNvSpPr/>
          <p:nvPr/>
        </p:nvSpPr>
        <p:spPr>
          <a:xfrm>
            <a:off x="8629038" y="3308577"/>
            <a:ext cx="1539661" cy="108000"/>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35" name="文本框 34"/>
          <p:cNvSpPr txBox="1"/>
          <p:nvPr/>
        </p:nvSpPr>
        <p:spPr>
          <a:xfrm>
            <a:off x="8322256" y="4575150"/>
            <a:ext cx="2132003"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85%</a:t>
            </a:r>
            <a:endParaRPr lang="zh-CN" altLang="en-US" sz="4800" b="1" dirty="0">
              <a:solidFill>
                <a:schemeClr val="accent1"/>
              </a:solidFill>
              <a:latin typeface="+mj-ea"/>
              <a:ea typeface="+mj-ea"/>
            </a:endParaRPr>
          </a:p>
        </p:txBody>
      </p:sp>
      <p:sp>
        <p:nvSpPr>
          <p:cNvPr id="36" name="矩形 35"/>
          <p:cNvSpPr/>
          <p:nvPr/>
        </p:nvSpPr>
        <p:spPr>
          <a:xfrm>
            <a:off x="8629038" y="5406147"/>
            <a:ext cx="1539661" cy="108000"/>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矩形 14"/>
          <p:cNvSpPr/>
          <p:nvPr/>
        </p:nvSpPr>
        <p:spPr>
          <a:xfrm>
            <a:off x="5552064" y="2153729"/>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6" name="矩形 15"/>
          <p:cNvSpPr/>
          <p:nvPr/>
        </p:nvSpPr>
        <p:spPr>
          <a:xfrm>
            <a:off x="5552064" y="1892007"/>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5552064" y="3966291"/>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KSO_Shape"/>
          <p:cNvSpPr/>
          <p:nvPr/>
        </p:nvSpPr>
        <p:spPr bwMode="auto">
          <a:xfrm>
            <a:off x="1238221" y="2361198"/>
            <a:ext cx="2440582" cy="3453655"/>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0" name="矩形 19"/>
          <p:cNvSpPr/>
          <p:nvPr/>
        </p:nvSpPr>
        <p:spPr>
          <a:xfrm>
            <a:off x="5552064" y="4228013"/>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1" name="矩形 20"/>
          <p:cNvSpPr/>
          <p:nvPr/>
        </p:nvSpPr>
        <p:spPr>
          <a:xfrm>
            <a:off x="5552064" y="6040575"/>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5952309" y="813677"/>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9" name="MH_Number_1">
            <a:hlinkClick r:id="rId1" action="ppaction://hlinksldjump"/>
          </p:cNvPr>
          <p:cNvSpPr txBox="1"/>
          <p:nvPr>
            <p:custDataLst>
              <p:tags r:id="rId3"/>
            </p:custDataLst>
          </p:nvPr>
        </p:nvSpPr>
        <p:spPr>
          <a:xfrm>
            <a:off x="4699781"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A</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5952309" y="1915129"/>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6" name="MH_Number_1">
            <a:hlinkClick r:id="rId1" action="ppaction://hlinksldjump"/>
          </p:cNvPr>
          <p:cNvSpPr txBox="1"/>
          <p:nvPr>
            <p:custDataLst>
              <p:tags r:id="rId5"/>
            </p:custDataLst>
          </p:nvPr>
        </p:nvSpPr>
        <p:spPr>
          <a:xfrm>
            <a:off x="4699781"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B</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5952309" y="3016581"/>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0" name="MH_Number_1">
            <a:hlinkClick r:id="rId1" action="ppaction://hlinksldjump"/>
          </p:cNvPr>
          <p:cNvSpPr txBox="1"/>
          <p:nvPr>
            <p:custDataLst>
              <p:tags r:id="rId7"/>
            </p:custDataLst>
          </p:nvPr>
        </p:nvSpPr>
        <p:spPr>
          <a:xfrm>
            <a:off x="4699781"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C</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5952309" y="4118033"/>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2" name="MH_Number_1">
            <a:hlinkClick r:id="rId1" action="ppaction://hlinksldjump"/>
          </p:cNvPr>
          <p:cNvSpPr txBox="1"/>
          <p:nvPr>
            <p:custDataLst>
              <p:tags r:id="rId9"/>
            </p:custDataLst>
          </p:nvPr>
        </p:nvSpPr>
        <p:spPr>
          <a:xfrm>
            <a:off x="4699781"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D</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5952309" y="5219485"/>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4" name="MH_Number_1">
            <a:hlinkClick r:id="rId1" action="ppaction://hlinksldjump"/>
          </p:cNvPr>
          <p:cNvSpPr txBox="1"/>
          <p:nvPr>
            <p:custDataLst>
              <p:tags r:id="rId11"/>
            </p:custDataLst>
          </p:nvPr>
        </p:nvSpPr>
        <p:spPr>
          <a:xfrm>
            <a:off x="4699781"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E</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379828" y="2159867"/>
            <a:ext cx="3164423" cy="1323439"/>
          </a:xfrm>
          <a:prstGeom prst="rect">
            <a:avLst/>
          </a:prstGeom>
          <a:noFill/>
        </p:spPr>
        <p:txBody>
          <a:bodyPr vert="horz" wrap="square" rtlCol="0">
            <a:spAutoFit/>
          </a:bodyPr>
          <a:lstStyle/>
          <a:p>
            <a:pPr algn="dist"/>
            <a:r>
              <a:rPr lang="zh-CN" altLang="en-US" sz="8000" dirty="0">
                <a:solidFill>
                  <a:schemeClr val="accent1"/>
                </a:solidFill>
                <a:latin typeface="微软雅黑" panose="020B0503020204020204" pitchFamily="34" charset="-122"/>
                <a:ea typeface="微软雅黑" panose="020B0503020204020204" pitchFamily="34" charset="-122"/>
              </a:rPr>
              <a:t>目录</a:t>
            </a:r>
            <a:endParaRPr lang="zh-CN" altLang="en-US" sz="8000" dirty="0">
              <a:solidFill>
                <a:schemeClr val="accent1"/>
              </a:solidFill>
              <a:latin typeface="微软雅黑" panose="020B0503020204020204" pitchFamily="34" charset="-122"/>
              <a:ea typeface="微软雅黑" panose="020B0503020204020204" pitchFamily="34" charset="-122"/>
            </a:endParaRPr>
          </a:p>
        </p:txBody>
      </p:sp>
      <p:sp>
        <p:nvSpPr>
          <p:cNvPr id="26" name="Freeform 143"/>
          <p:cNvSpPr>
            <a:spLocks noEditPoints="1"/>
          </p:cNvSpPr>
          <p:nvPr/>
        </p:nvSpPr>
        <p:spPr bwMode="auto">
          <a:xfrm flipH="1">
            <a:off x="496507" y="3931264"/>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7" name="Freeform 143"/>
          <p:cNvSpPr>
            <a:spLocks noEditPoints="1"/>
          </p:cNvSpPr>
          <p:nvPr/>
        </p:nvSpPr>
        <p:spPr bwMode="auto">
          <a:xfrm flipH="1">
            <a:off x="1237954" y="3931264"/>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Freeform 143"/>
          <p:cNvSpPr>
            <a:spLocks noEditPoints="1"/>
          </p:cNvSpPr>
          <p:nvPr/>
        </p:nvSpPr>
        <p:spPr bwMode="auto">
          <a:xfrm flipH="1">
            <a:off x="1979401" y="3931264"/>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9" name="Freeform 143"/>
          <p:cNvSpPr>
            <a:spLocks noEditPoints="1"/>
          </p:cNvSpPr>
          <p:nvPr/>
        </p:nvSpPr>
        <p:spPr bwMode="auto">
          <a:xfrm flipH="1">
            <a:off x="2720848" y="3931264"/>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4279624"/>
            <a:ext cx="12192000" cy="1849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4105391"/>
            <a:ext cx="1281859" cy="1310093"/>
            <a:chOff x="5846763" y="3030538"/>
            <a:chExt cx="360363" cy="368300"/>
          </a:xfrm>
          <a:solidFill>
            <a:schemeClr val="bg1"/>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sp>
        <p:nvSpPr>
          <p:cNvPr id="68" name="矩形 67"/>
          <p:cNvSpPr/>
          <p:nvPr/>
        </p:nvSpPr>
        <p:spPr>
          <a:xfrm>
            <a:off x="8938169"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4081103"/>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4081103"/>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3964308" y="1901891"/>
            <a:ext cx="4263384" cy="4357803"/>
          </a:xfrm>
          <a:custGeom>
            <a:avLst/>
            <a:gdLst>
              <a:gd name="T0" fmla="*/ 1693248 w 2376488"/>
              <a:gd name="T1" fmla="*/ 1122987 h 2427288"/>
              <a:gd name="T2" fmla="*/ 1907772 w 2376488"/>
              <a:gd name="T3" fmla="*/ 1606108 h 2427288"/>
              <a:gd name="T4" fmla="*/ 1988695 w 2376488"/>
              <a:gd name="T5" fmla="*/ 1598807 h 2427288"/>
              <a:gd name="T6" fmla="*/ 2142606 w 2376488"/>
              <a:gd name="T7" fmla="*/ 1628328 h 2427288"/>
              <a:gd name="T8" fmla="*/ 2206392 w 2376488"/>
              <a:gd name="T9" fmla="*/ 1617536 h 2427288"/>
              <a:gd name="T10" fmla="*/ 2371093 w 2376488"/>
              <a:gd name="T11" fmla="*/ 1799738 h 2427288"/>
              <a:gd name="T12" fmla="*/ 2334916 w 2376488"/>
              <a:gd name="T13" fmla="*/ 1898457 h 2427288"/>
              <a:gd name="T14" fmla="*/ 2189573 w 2376488"/>
              <a:gd name="T15" fmla="*/ 1820688 h 2427288"/>
              <a:gd name="T16" fmla="*/ 2082311 w 2376488"/>
              <a:gd name="T17" fmla="*/ 1923534 h 2427288"/>
              <a:gd name="T18" fmla="*/ 2018208 w 2376488"/>
              <a:gd name="T19" fmla="*/ 1900362 h 2427288"/>
              <a:gd name="T20" fmla="*/ 1844938 w 2376488"/>
              <a:gd name="T21" fmla="*/ 2417765 h 2427288"/>
              <a:gd name="T22" fmla="*/ 1751322 w 2376488"/>
              <a:gd name="T23" fmla="*/ 2403164 h 2427288"/>
              <a:gd name="T24" fmla="*/ 1468887 w 2376488"/>
              <a:gd name="T25" fmla="*/ 1960038 h 2427288"/>
              <a:gd name="T26" fmla="*/ 1394311 w 2376488"/>
              <a:gd name="T27" fmla="*/ 1986384 h 2427288"/>
              <a:gd name="T28" fmla="*/ 1148053 w 2376488"/>
              <a:gd name="T29" fmla="*/ 2204455 h 2427288"/>
              <a:gd name="T30" fmla="*/ 1069352 w 2376488"/>
              <a:gd name="T31" fmla="*/ 2238103 h 2427288"/>
              <a:gd name="T32" fmla="*/ 1006835 w 2376488"/>
              <a:gd name="T33" fmla="*/ 2179696 h 2427288"/>
              <a:gd name="T34" fmla="*/ 840865 w 2376488"/>
              <a:gd name="T35" fmla="*/ 1978131 h 2427288"/>
              <a:gd name="T36" fmla="*/ 772953 w 2376488"/>
              <a:gd name="T37" fmla="*/ 1976226 h 2427288"/>
              <a:gd name="T38" fmla="*/ 532090 w 2376488"/>
              <a:gd name="T39" fmla="*/ 1989558 h 2427288"/>
              <a:gd name="T40" fmla="*/ 451167 w 2376488"/>
              <a:gd name="T41" fmla="*/ 1922264 h 2427288"/>
              <a:gd name="T42" fmla="*/ 617455 w 2376488"/>
              <a:gd name="T43" fmla="*/ 1687687 h 2427288"/>
              <a:gd name="T44" fmla="*/ 874186 w 2376488"/>
              <a:gd name="T45" fmla="*/ 1530561 h 2427288"/>
              <a:gd name="T46" fmla="*/ 955743 w 2376488"/>
              <a:gd name="T47" fmla="*/ 1499136 h 2427288"/>
              <a:gd name="T48" fmla="*/ 1104894 w 2376488"/>
              <a:gd name="T49" fmla="*/ 1923851 h 2427288"/>
              <a:gd name="T50" fmla="*/ 1263566 w 2376488"/>
              <a:gd name="T51" fmla="*/ 1648961 h 2427288"/>
              <a:gd name="T52" fmla="*/ 1334968 w 2376488"/>
              <a:gd name="T53" fmla="*/ 1668641 h 2427288"/>
              <a:gd name="T54" fmla="*/ 1587256 w 2376488"/>
              <a:gd name="T55" fmla="*/ 1084261 h 2427288"/>
              <a:gd name="T56" fmla="*/ 291605 w 2376488"/>
              <a:gd name="T57" fmla="*/ 185501 h 2427288"/>
              <a:gd name="T58" fmla="*/ 185624 w 2376488"/>
              <a:gd name="T59" fmla="*/ 300486 h 2427288"/>
              <a:gd name="T60" fmla="*/ 157067 w 2376488"/>
              <a:gd name="T61" fmla="*/ 456129 h 2427288"/>
              <a:gd name="T62" fmla="*/ 195461 w 2376488"/>
              <a:gd name="T63" fmla="*/ 617489 h 2427288"/>
              <a:gd name="T64" fmla="*/ 371883 w 2376488"/>
              <a:gd name="T65" fmla="*/ 878270 h 2427288"/>
              <a:gd name="T66" fmla="*/ 772008 w 2376488"/>
              <a:gd name="T67" fmla="*/ 1244507 h 2427288"/>
              <a:gd name="T68" fmla="*/ 1166960 w 2376488"/>
              <a:gd name="T69" fmla="*/ 906626 h 2427288"/>
              <a:gd name="T70" fmla="*/ 1350408 w 2376488"/>
              <a:gd name="T71" fmla="*/ 661765 h 2427288"/>
              <a:gd name="T72" fmla="*/ 1409758 w 2376488"/>
              <a:gd name="T73" fmla="*/ 424844 h 2427288"/>
              <a:gd name="T74" fmla="*/ 1370449 w 2376488"/>
              <a:gd name="T75" fmla="*/ 280475 h 2427288"/>
              <a:gd name="T76" fmla="*/ 1227343 w 2376488"/>
              <a:gd name="T77" fmla="*/ 168348 h 2427288"/>
              <a:gd name="T78" fmla="*/ 1011257 w 2376488"/>
              <a:gd name="T79" fmla="*/ 188677 h 2427288"/>
              <a:gd name="T80" fmla="*/ 842450 w 2376488"/>
              <a:gd name="T81" fmla="*/ 359884 h 2427288"/>
              <a:gd name="T82" fmla="*/ 778354 w 2376488"/>
              <a:gd name="T83" fmla="*/ 386884 h 2427288"/>
              <a:gd name="T84" fmla="*/ 718066 w 2376488"/>
              <a:gd name="T85" fmla="*/ 352261 h 2427288"/>
              <a:gd name="T86" fmla="*/ 528316 w 2376488"/>
              <a:gd name="T87" fmla="*/ 175654 h 2427288"/>
              <a:gd name="T88" fmla="*/ 535614 w 2376488"/>
              <a:gd name="T89" fmla="*/ 15564 h 2427288"/>
              <a:gd name="T90" fmla="*/ 679037 w 2376488"/>
              <a:gd name="T91" fmla="*/ 87351 h 2427288"/>
              <a:gd name="T92" fmla="*/ 820873 w 2376488"/>
              <a:gd name="T93" fmla="*/ 144526 h 2427288"/>
              <a:gd name="T94" fmla="*/ 963979 w 2376488"/>
              <a:gd name="T95" fmla="*/ 40975 h 2427288"/>
              <a:gd name="T96" fmla="*/ 1177843 w 2376488"/>
              <a:gd name="T97" fmla="*/ 1271 h 2427288"/>
              <a:gd name="T98" fmla="*/ 1387583 w 2376488"/>
              <a:gd name="T99" fmla="*/ 67975 h 2427288"/>
              <a:gd name="T100" fmla="*/ 1505939 w 2376488"/>
              <a:gd name="T101" fmla="*/ 201065 h 2427288"/>
              <a:gd name="T102" fmla="*/ 1566546 w 2376488"/>
              <a:gd name="T103" fmla="*/ 417539 h 2427288"/>
              <a:gd name="T104" fmla="*/ 1489422 w 2376488"/>
              <a:gd name="T105" fmla="*/ 732905 h 2427288"/>
              <a:gd name="T106" fmla="*/ 1287249 w 2376488"/>
              <a:gd name="T107" fmla="*/ 1007937 h 2427288"/>
              <a:gd name="T108" fmla="*/ 877824 w 2376488"/>
              <a:gd name="T109" fmla="*/ 1380787 h 2427288"/>
              <a:gd name="T110" fmla="*/ 812306 w 2376488"/>
              <a:gd name="T111" fmla="*/ 1452878 h 2427288"/>
              <a:gd name="T112" fmla="*/ 713941 w 2376488"/>
              <a:gd name="T113" fmla="*/ 1417620 h 2427288"/>
              <a:gd name="T114" fmla="*/ 393143 w 2376488"/>
              <a:gd name="T115" fmla="*/ 1120628 h 2427288"/>
              <a:gd name="T116" fmla="*/ 135173 w 2376488"/>
              <a:gd name="T117" fmla="*/ 831577 h 2427288"/>
              <a:gd name="T118" fmla="*/ 13009 w 2376488"/>
              <a:gd name="T119" fmla="*/ 558408 h 2427288"/>
              <a:gd name="T120" fmla="*/ 7615 w 2376488"/>
              <a:gd name="T121" fmla="*/ 350673 h 2427288"/>
              <a:gd name="T122" fmla="*/ 68221 w 2376488"/>
              <a:gd name="T123" fmla="*/ 188360 h 2427288"/>
              <a:gd name="T124" fmla="*/ 254163 w 2376488"/>
              <a:gd name="T125" fmla="*/ 31764 h 2427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76488" h="2427288">
                <a:moveTo>
                  <a:pt x="1619308" y="1076325"/>
                </a:moveTo>
                <a:lnTo>
                  <a:pt x="1625972" y="1076325"/>
                </a:lnTo>
                <a:lnTo>
                  <a:pt x="1632953" y="1076960"/>
                </a:lnTo>
                <a:lnTo>
                  <a:pt x="1639617" y="1078230"/>
                </a:lnTo>
                <a:lnTo>
                  <a:pt x="1645964" y="1080134"/>
                </a:lnTo>
                <a:lnTo>
                  <a:pt x="1652311" y="1082674"/>
                </a:lnTo>
                <a:lnTo>
                  <a:pt x="1658341" y="1085530"/>
                </a:lnTo>
                <a:lnTo>
                  <a:pt x="1663736" y="1088705"/>
                </a:lnTo>
                <a:lnTo>
                  <a:pt x="1668813" y="1092514"/>
                </a:lnTo>
                <a:lnTo>
                  <a:pt x="1674208" y="1096640"/>
                </a:lnTo>
                <a:lnTo>
                  <a:pt x="1678968" y="1101402"/>
                </a:lnTo>
                <a:lnTo>
                  <a:pt x="1682776" y="1106163"/>
                </a:lnTo>
                <a:lnTo>
                  <a:pt x="1686902" y="1111559"/>
                </a:lnTo>
                <a:lnTo>
                  <a:pt x="1690392" y="1117273"/>
                </a:lnTo>
                <a:lnTo>
                  <a:pt x="1693248" y="1122987"/>
                </a:lnTo>
                <a:lnTo>
                  <a:pt x="1695470" y="1129018"/>
                </a:lnTo>
                <a:lnTo>
                  <a:pt x="1697374" y="1135684"/>
                </a:lnTo>
                <a:lnTo>
                  <a:pt x="1698643" y="1142667"/>
                </a:lnTo>
                <a:lnTo>
                  <a:pt x="1820186" y="1919407"/>
                </a:lnTo>
                <a:lnTo>
                  <a:pt x="1877625" y="1652770"/>
                </a:lnTo>
                <a:lnTo>
                  <a:pt x="1878894" y="1646739"/>
                </a:lnTo>
                <a:lnTo>
                  <a:pt x="1880798" y="1641660"/>
                </a:lnTo>
                <a:lnTo>
                  <a:pt x="1882702" y="1636264"/>
                </a:lnTo>
                <a:lnTo>
                  <a:pt x="1885558" y="1630867"/>
                </a:lnTo>
                <a:lnTo>
                  <a:pt x="1888414" y="1626106"/>
                </a:lnTo>
                <a:lnTo>
                  <a:pt x="1891905" y="1621980"/>
                </a:lnTo>
                <a:lnTo>
                  <a:pt x="1895396" y="1617536"/>
                </a:lnTo>
                <a:lnTo>
                  <a:pt x="1898887" y="1613092"/>
                </a:lnTo>
                <a:lnTo>
                  <a:pt x="1903329" y="1609600"/>
                </a:lnTo>
                <a:lnTo>
                  <a:pt x="1907772" y="1606108"/>
                </a:lnTo>
                <a:lnTo>
                  <a:pt x="1912532" y="1602934"/>
                </a:lnTo>
                <a:lnTo>
                  <a:pt x="1917292" y="1600077"/>
                </a:lnTo>
                <a:lnTo>
                  <a:pt x="1922370" y="1597220"/>
                </a:lnTo>
                <a:lnTo>
                  <a:pt x="1927448" y="1595316"/>
                </a:lnTo>
                <a:lnTo>
                  <a:pt x="1933160" y="1593729"/>
                </a:lnTo>
                <a:lnTo>
                  <a:pt x="1938872" y="1592142"/>
                </a:lnTo>
                <a:lnTo>
                  <a:pt x="1944584" y="1591189"/>
                </a:lnTo>
                <a:lnTo>
                  <a:pt x="1950614" y="1590872"/>
                </a:lnTo>
                <a:lnTo>
                  <a:pt x="1956008" y="1590872"/>
                </a:lnTo>
                <a:lnTo>
                  <a:pt x="1961720" y="1591189"/>
                </a:lnTo>
                <a:lnTo>
                  <a:pt x="1967433" y="1592142"/>
                </a:lnTo>
                <a:lnTo>
                  <a:pt x="1972828" y="1593411"/>
                </a:lnTo>
                <a:lnTo>
                  <a:pt x="1978222" y="1594998"/>
                </a:lnTo>
                <a:lnTo>
                  <a:pt x="1983300" y="1596903"/>
                </a:lnTo>
                <a:lnTo>
                  <a:pt x="1988695" y="1598807"/>
                </a:lnTo>
                <a:lnTo>
                  <a:pt x="1993772" y="1601664"/>
                </a:lnTo>
                <a:lnTo>
                  <a:pt x="1998532" y="1604839"/>
                </a:lnTo>
                <a:lnTo>
                  <a:pt x="2002975" y="1608013"/>
                </a:lnTo>
                <a:lnTo>
                  <a:pt x="2007101" y="1611822"/>
                </a:lnTo>
                <a:lnTo>
                  <a:pt x="2011226" y="1615948"/>
                </a:lnTo>
                <a:lnTo>
                  <a:pt x="2015034" y="1620392"/>
                </a:lnTo>
                <a:lnTo>
                  <a:pt x="2018842" y="1625154"/>
                </a:lnTo>
                <a:lnTo>
                  <a:pt x="2076599" y="1709906"/>
                </a:lnTo>
                <a:lnTo>
                  <a:pt x="2122931" y="1646739"/>
                </a:lnTo>
                <a:lnTo>
                  <a:pt x="2125787" y="1643247"/>
                </a:lnTo>
                <a:lnTo>
                  <a:pt x="2128960" y="1639755"/>
                </a:lnTo>
                <a:lnTo>
                  <a:pt x="2132134" y="1636581"/>
                </a:lnTo>
                <a:lnTo>
                  <a:pt x="2135307" y="1633724"/>
                </a:lnTo>
                <a:lnTo>
                  <a:pt x="2138798" y="1630867"/>
                </a:lnTo>
                <a:lnTo>
                  <a:pt x="2142606" y="1628328"/>
                </a:lnTo>
                <a:lnTo>
                  <a:pt x="2146097" y="1625789"/>
                </a:lnTo>
                <a:lnTo>
                  <a:pt x="2149905" y="1623884"/>
                </a:lnTo>
                <a:lnTo>
                  <a:pt x="2154030" y="1621980"/>
                </a:lnTo>
                <a:lnTo>
                  <a:pt x="2157839" y="1620392"/>
                </a:lnTo>
                <a:lnTo>
                  <a:pt x="2162281" y="1618805"/>
                </a:lnTo>
                <a:lnTo>
                  <a:pt x="2166407" y="1617536"/>
                </a:lnTo>
                <a:lnTo>
                  <a:pt x="2170532" y="1616266"/>
                </a:lnTo>
                <a:lnTo>
                  <a:pt x="2174975" y="1615631"/>
                </a:lnTo>
                <a:lnTo>
                  <a:pt x="2179735" y="1614996"/>
                </a:lnTo>
                <a:lnTo>
                  <a:pt x="2184178" y="1614679"/>
                </a:lnTo>
                <a:lnTo>
                  <a:pt x="2188621" y="1614679"/>
                </a:lnTo>
                <a:lnTo>
                  <a:pt x="2192746" y="1614996"/>
                </a:lnTo>
                <a:lnTo>
                  <a:pt x="2197506" y="1615631"/>
                </a:lnTo>
                <a:lnTo>
                  <a:pt x="2201949" y="1616266"/>
                </a:lnTo>
                <a:lnTo>
                  <a:pt x="2206392" y="1617536"/>
                </a:lnTo>
                <a:lnTo>
                  <a:pt x="2210200" y="1618805"/>
                </a:lnTo>
                <a:lnTo>
                  <a:pt x="2214643" y="1620392"/>
                </a:lnTo>
                <a:lnTo>
                  <a:pt x="2218768" y="1621980"/>
                </a:lnTo>
                <a:lnTo>
                  <a:pt x="2222577" y="1623884"/>
                </a:lnTo>
                <a:lnTo>
                  <a:pt x="2226702" y="1625789"/>
                </a:lnTo>
                <a:lnTo>
                  <a:pt x="2230193" y="1628328"/>
                </a:lnTo>
                <a:lnTo>
                  <a:pt x="2233684" y="1630867"/>
                </a:lnTo>
                <a:lnTo>
                  <a:pt x="2237174" y="1633724"/>
                </a:lnTo>
                <a:lnTo>
                  <a:pt x="2240348" y="1636899"/>
                </a:lnTo>
                <a:lnTo>
                  <a:pt x="2243521" y="1640073"/>
                </a:lnTo>
                <a:lnTo>
                  <a:pt x="2246377" y="1643247"/>
                </a:lnTo>
                <a:lnTo>
                  <a:pt x="2358717" y="1779740"/>
                </a:lnTo>
                <a:lnTo>
                  <a:pt x="2363477" y="1786089"/>
                </a:lnTo>
                <a:lnTo>
                  <a:pt x="2367285" y="1792754"/>
                </a:lnTo>
                <a:lnTo>
                  <a:pt x="2371093" y="1799738"/>
                </a:lnTo>
                <a:lnTo>
                  <a:pt x="2373315" y="1807039"/>
                </a:lnTo>
                <a:lnTo>
                  <a:pt x="2375219" y="1814339"/>
                </a:lnTo>
                <a:lnTo>
                  <a:pt x="2376171" y="1821958"/>
                </a:lnTo>
                <a:lnTo>
                  <a:pt x="2376488" y="1829258"/>
                </a:lnTo>
                <a:lnTo>
                  <a:pt x="2376171" y="1836877"/>
                </a:lnTo>
                <a:lnTo>
                  <a:pt x="2374901" y="1844495"/>
                </a:lnTo>
                <a:lnTo>
                  <a:pt x="2373315" y="1851478"/>
                </a:lnTo>
                <a:lnTo>
                  <a:pt x="2371093" y="1858779"/>
                </a:lnTo>
                <a:lnTo>
                  <a:pt x="2367920" y="1865445"/>
                </a:lnTo>
                <a:lnTo>
                  <a:pt x="2363794" y="1872111"/>
                </a:lnTo>
                <a:lnTo>
                  <a:pt x="2359034" y="1878459"/>
                </a:lnTo>
                <a:lnTo>
                  <a:pt x="2353957" y="1884490"/>
                </a:lnTo>
                <a:lnTo>
                  <a:pt x="2347927" y="1889569"/>
                </a:lnTo>
                <a:lnTo>
                  <a:pt x="2341580" y="1894331"/>
                </a:lnTo>
                <a:lnTo>
                  <a:pt x="2334916" y="1898457"/>
                </a:lnTo>
                <a:lnTo>
                  <a:pt x="2327617" y="1901949"/>
                </a:lnTo>
                <a:lnTo>
                  <a:pt x="2320636" y="1904488"/>
                </a:lnTo>
                <a:lnTo>
                  <a:pt x="2313019" y="1906393"/>
                </a:lnTo>
                <a:lnTo>
                  <a:pt x="2306038" y="1907028"/>
                </a:lnTo>
                <a:lnTo>
                  <a:pt x="2298422" y="1907663"/>
                </a:lnTo>
                <a:lnTo>
                  <a:pt x="2290805" y="1907028"/>
                </a:lnTo>
                <a:lnTo>
                  <a:pt x="2283189" y="1906393"/>
                </a:lnTo>
                <a:lnTo>
                  <a:pt x="2276208" y="1904488"/>
                </a:lnTo>
                <a:lnTo>
                  <a:pt x="2268909" y="1901949"/>
                </a:lnTo>
                <a:lnTo>
                  <a:pt x="2261927" y="1898775"/>
                </a:lnTo>
                <a:lnTo>
                  <a:pt x="2255580" y="1894966"/>
                </a:lnTo>
                <a:lnTo>
                  <a:pt x="2249233" y="1890204"/>
                </a:lnTo>
                <a:lnTo>
                  <a:pt x="2243204" y="1884808"/>
                </a:lnTo>
                <a:lnTo>
                  <a:pt x="2237809" y="1879094"/>
                </a:lnTo>
                <a:lnTo>
                  <a:pt x="2189573" y="1820688"/>
                </a:lnTo>
                <a:lnTo>
                  <a:pt x="2136894" y="1891791"/>
                </a:lnTo>
                <a:lnTo>
                  <a:pt x="2134038" y="1895600"/>
                </a:lnTo>
                <a:lnTo>
                  <a:pt x="2130864" y="1899092"/>
                </a:lnTo>
                <a:lnTo>
                  <a:pt x="2127691" y="1902266"/>
                </a:lnTo>
                <a:lnTo>
                  <a:pt x="2124200" y="1905441"/>
                </a:lnTo>
                <a:lnTo>
                  <a:pt x="2120710" y="1908297"/>
                </a:lnTo>
                <a:lnTo>
                  <a:pt x="2116584" y="1911154"/>
                </a:lnTo>
                <a:lnTo>
                  <a:pt x="2112776" y="1913376"/>
                </a:lnTo>
                <a:lnTo>
                  <a:pt x="2108650" y="1915598"/>
                </a:lnTo>
                <a:lnTo>
                  <a:pt x="2104525" y="1917503"/>
                </a:lnTo>
                <a:lnTo>
                  <a:pt x="2100082" y="1919090"/>
                </a:lnTo>
                <a:lnTo>
                  <a:pt x="2095639" y="1920677"/>
                </a:lnTo>
                <a:lnTo>
                  <a:pt x="2091196" y="1921947"/>
                </a:lnTo>
                <a:lnTo>
                  <a:pt x="2086436" y="1922582"/>
                </a:lnTo>
                <a:lnTo>
                  <a:pt x="2082311" y="1923534"/>
                </a:lnTo>
                <a:lnTo>
                  <a:pt x="2077551" y="1923534"/>
                </a:lnTo>
                <a:lnTo>
                  <a:pt x="2072791" y="1923851"/>
                </a:lnTo>
                <a:lnTo>
                  <a:pt x="2068030" y="1923534"/>
                </a:lnTo>
                <a:lnTo>
                  <a:pt x="2063270" y="1922899"/>
                </a:lnTo>
                <a:lnTo>
                  <a:pt x="2058510" y="1922264"/>
                </a:lnTo>
                <a:lnTo>
                  <a:pt x="2054067" y="1920994"/>
                </a:lnTo>
                <a:lnTo>
                  <a:pt x="2049625" y="1919725"/>
                </a:lnTo>
                <a:lnTo>
                  <a:pt x="2045182" y="1918138"/>
                </a:lnTo>
                <a:lnTo>
                  <a:pt x="2041056" y="1916233"/>
                </a:lnTo>
                <a:lnTo>
                  <a:pt x="2036931" y="1914328"/>
                </a:lnTo>
                <a:lnTo>
                  <a:pt x="2033123" y="1911789"/>
                </a:lnTo>
                <a:lnTo>
                  <a:pt x="2028997" y="1909567"/>
                </a:lnTo>
                <a:lnTo>
                  <a:pt x="2025189" y="1906710"/>
                </a:lnTo>
                <a:lnTo>
                  <a:pt x="2022016" y="1903536"/>
                </a:lnTo>
                <a:lnTo>
                  <a:pt x="2018208" y="1900362"/>
                </a:lnTo>
                <a:lnTo>
                  <a:pt x="2015034" y="1896870"/>
                </a:lnTo>
                <a:lnTo>
                  <a:pt x="2011861" y="1893378"/>
                </a:lnTo>
                <a:lnTo>
                  <a:pt x="2009322" y="1889252"/>
                </a:lnTo>
                <a:lnTo>
                  <a:pt x="1992186" y="1863858"/>
                </a:lnTo>
                <a:lnTo>
                  <a:pt x="1884289" y="2365390"/>
                </a:lnTo>
                <a:lnTo>
                  <a:pt x="1882702" y="2372056"/>
                </a:lnTo>
                <a:lnTo>
                  <a:pt x="1880481" y="2378405"/>
                </a:lnTo>
                <a:lnTo>
                  <a:pt x="1877307" y="2384753"/>
                </a:lnTo>
                <a:lnTo>
                  <a:pt x="1874134" y="2390784"/>
                </a:lnTo>
                <a:lnTo>
                  <a:pt x="1870008" y="2396498"/>
                </a:lnTo>
                <a:lnTo>
                  <a:pt x="1865566" y="2401577"/>
                </a:lnTo>
                <a:lnTo>
                  <a:pt x="1861440" y="2406338"/>
                </a:lnTo>
                <a:lnTo>
                  <a:pt x="1856045" y="2410782"/>
                </a:lnTo>
                <a:lnTo>
                  <a:pt x="1850650" y="2414274"/>
                </a:lnTo>
                <a:lnTo>
                  <a:pt x="1844938" y="2417765"/>
                </a:lnTo>
                <a:lnTo>
                  <a:pt x="1839226" y="2420622"/>
                </a:lnTo>
                <a:lnTo>
                  <a:pt x="1832879" y="2422844"/>
                </a:lnTo>
                <a:lnTo>
                  <a:pt x="1825898" y="2425066"/>
                </a:lnTo>
                <a:lnTo>
                  <a:pt x="1819551" y="2426018"/>
                </a:lnTo>
                <a:lnTo>
                  <a:pt x="1812569" y="2426971"/>
                </a:lnTo>
                <a:lnTo>
                  <a:pt x="1805905" y="2427288"/>
                </a:lnTo>
                <a:lnTo>
                  <a:pt x="1798606" y="2426653"/>
                </a:lnTo>
                <a:lnTo>
                  <a:pt x="1791942" y="2425384"/>
                </a:lnTo>
                <a:lnTo>
                  <a:pt x="1785278" y="2423797"/>
                </a:lnTo>
                <a:lnTo>
                  <a:pt x="1778931" y="2421892"/>
                </a:lnTo>
                <a:lnTo>
                  <a:pt x="1772584" y="2419035"/>
                </a:lnTo>
                <a:lnTo>
                  <a:pt x="1766872" y="2415543"/>
                </a:lnTo>
                <a:lnTo>
                  <a:pt x="1761477" y="2411734"/>
                </a:lnTo>
                <a:lnTo>
                  <a:pt x="1756082" y="2407608"/>
                </a:lnTo>
                <a:lnTo>
                  <a:pt x="1751322" y="2403164"/>
                </a:lnTo>
                <a:lnTo>
                  <a:pt x="1746562" y="2398085"/>
                </a:lnTo>
                <a:lnTo>
                  <a:pt x="1742754" y="2392689"/>
                </a:lnTo>
                <a:lnTo>
                  <a:pt x="1739581" y="2386975"/>
                </a:lnTo>
                <a:lnTo>
                  <a:pt x="1736407" y="2380944"/>
                </a:lnTo>
                <a:lnTo>
                  <a:pt x="1733868" y="2374596"/>
                </a:lnTo>
                <a:lnTo>
                  <a:pt x="1731964" y="2367930"/>
                </a:lnTo>
                <a:lnTo>
                  <a:pt x="1730378" y="2360946"/>
                </a:lnTo>
                <a:lnTo>
                  <a:pt x="1599632" y="1521356"/>
                </a:lnTo>
                <a:lnTo>
                  <a:pt x="1484437" y="1930517"/>
                </a:lnTo>
                <a:lnTo>
                  <a:pt x="1482850" y="1936231"/>
                </a:lnTo>
                <a:lnTo>
                  <a:pt x="1480946" y="1941310"/>
                </a:lnTo>
                <a:lnTo>
                  <a:pt x="1478090" y="1946388"/>
                </a:lnTo>
                <a:lnTo>
                  <a:pt x="1475234" y="1951150"/>
                </a:lnTo>
                <a:lnTo>
                  <a:pt x="1472695" y="1955594"/>
                </a:lnTo>
                <a:lnTo>
                  <a:pt x="1468887" y="1960038"/>
                </a:lnTo>
                <a:lnTo>
                  <a:pt x="1465396" y="1963847"/>
                </a:lnTo>
                <a:lnTo>
                  <a:pt x="1461588" y="1967973"/>
                </a:lnTo>
                <a:lnTo>
                  <a:pt x="1457463" y="1971465"/>
                </a:lnTo>
                <a:lnTo>
                  <a:pt x="1452702" y="1974639"/>
                </a:lnTo>
                <a:lnTo>
                  <a:pt x="1448260" y="1977496"/>
                </a:lnTo>
                <a:lnTo>
                  <a:pt x="1443182" y="1979718"/>
                </a:lnTo>
                <a:lnTo>
                  <a:pt x="1438422" y="1982258"/>
                </a:lnTo>
                <a:lnTo>
                  <a:pt x="1433344" y="1984162"/>
                </a:lnTo>
                <a:lnTo>
                  <a:pt x="1427632" y="1985749"/>
                </a:lnTo>
                <a:lnTo>
                  <a:pt x="1422237" y="1986384"/>
                </a:lnTo>
                <a:lnTo>
                  <a:pt x="1416525" y="1987336"/>
                </a:lnTo>
                <a:lnTo>
                  <a:pt x="1411130" y="1987654"/>
                </a:lnTo>
                <a:lnTo>
                  <a:pt x="1405418" y="1987654"/>
                </a:lnTo>
                <a:lnTo>
                  <a:pt x="1400023" y="1987336"/>
                </a:lnTo>
                <a:lnTo>
                  <a:pt x="1394311" y="1986384"/>
                </a:lnTo>
                <a:lnTo>
                  <a:pt x="1389234" y="1985432"/>
                </a:lnTo>
                <a:lnTo>
                  <a:pt x="1384156" y="1983845"/>
                </a:lnTo>
                <a:lnTo>
                  <a:pt x="1379079" y="1981623"/>
                </a:lnTo>
                <a:lnTo>
                  <a:pt x="1373684" y="1979401"/>
                </a:lnTo>
                <a:lnTo>
                  <a:pt x="1368924" y="1976544"/>
                </a:lnTo>
                <a:lnTo>
                  <a:pt x="1364798" y="1973687"/>
                </a:lnTo>
                <a:lnTo>
                  <a:pt x="1360356" y="1970513"/>
                </a:lnTo>
                <a:lnTo>
                  <a:pt x="1355913" y="1967021"/>
                </a:lnTo>
                <a:lnTo>
                  <a:pt x="1352105" y="1963212"/>
                </a:lnTo>
                <a:lnTo>
                  <a:pt x="1348297" y="1958768"/>
                </a:lnTo>
                <a:lnTo>
                  <a:pt x="1344806" y="1954324"/>
                </a:lnTo>
                <a:lnTo>
                  <a:pt x="1295300" y="1882903"/>
                </a:lnTo>
                <a:lnTo>
                  <a:pt x="1154083" y="2193663"/>
                </a:lnTo>
                <a:lnTo>
                  <a:pt x="1151226" y="2199059"/>
                </a:lnTo>
                <a:lnTo>
                  <a:pt x="1148053" y="2204455"/>
                </a:lnTo>
                <a:lnTo>
                  <a:pt x="1144562" y="2209217"/>
                </a:lnTo>
                <a:lnTo>
                  <a:pt x="1140754" y="2213978"/>
                </a:lnTo>
                <a:lnTo>
                  <a:pt x="1136311" y="2218105"/>
                </a:lnTo>
                <a:lnTo>
                  <a:pt x="1131869" y="2221914"/>
                </a:lnTo>
                <a:lnTo>
                  <a:pt x="1127108" y="2225406"/>
                </a:lnTo>
                <a:lnTo>
                  <a:pt x="1122031" y="2228580"/>
                </a:lnTo>
                <a:lnTo>
                  <a:pt x="1116953" y="2231437"/>
                </a:lnTo>
                <a:lnTo>
                  <a:pt x="1111241" y="2233659"/>
                </a:lnTo>
                <a:lnTo>
                  <a:pt x="1105846" y="2235563"/>
                </a:lnTo>
                <a:lnTo>
                  <a:pt x="1099817" y="2237150"/>
                </a:lnTo>
                <a:lnTo>
                  <a:pt x="1093787" y="2238420"/>
                </a:lnTo>
                <a:lnTo>
                  <a:pt x="1087758" y="2239372"/>
                </a:lnTo>
                <a:lnTo>
                  <a:pt x="1082046" y="2239372"/>
                </a:lnTo>
                <a:lnTo>
                  <a:pt x="1075699" y="2238737"/>
                </a:lnTo>
                <a:lnTo>
                  <a:pt x="1069352" y="2238103"/>
                </a:lnTo>
                <a:lnTo>
                  <a:pt x="1063322" y="2236833"/>
                </a:lnTo>
                <a:lnTo>
                  <a:pt x="1057610" y="2235246"/>
                </a:lnTo>
                <a:lnTo>
                  <a:pt x="1051898" y="2233024"/>
                </a:lnTo>
                <a:lnTo>
                  <a:pt x="1046503" y="2230484"/>
                </a:lnTo>
                <a:lnTo>
                  <a:pt x="1041426" y="2227310"/>
                </a:lnTo>
                <a:lnTo>
                  <a:pt x="1036348" y="2224136"/>
                </a:lnTo>
                <a:lnTo>
                  <a:pt x="1031588" y="2220327"/>
                </a:lnTo>
                <a:lnTo>
                  <a:pt x="1027145" y="2216200"/>
                </a:lnTo>
                <a:lnTo>
                  <a:pt x="1023337" y="2211756"/>
                </a:lnTo>
                <a:lnTo>
                  <a:pt x="1019529" y="2206995"/>
                </a:lnTo>
                <a:lnTo>
                  <a:pt x="1016038" y="2202233"/>
                </a:lnTo>
                <a:lnTo>
                  <a:pt x="1013182" y="2196837"/>
                </a:lnTo>
                <a:lnTo>
                  <a:pt x="1010643" y="2191758"/>
                </a:lnTo>
                <a:lnTo>
                  <a:pt x="1008422" y="2185727"/>
                </a:lnTo>
                <a:lnTo>
                  <a:pt x="1006835" y="2179696"/>
                </a:lnTo>
                <a:lnTo>
                  <a:pt x="921153" y="1833385"/>
                </a:lnTo>
                <a:lnTo>
                  <a:pt x="881167" y="1935279"/>
                </a:lnTo>
                <a:lnTo>
                  <a:pt x="879581" y="1939722"/>
                </a:lnTo>
                <a:lnTo>
                  <a:pt x="877359" y="1943532"/>
                </a:lnTo>
                <a:lnTo>
                  <a:pt x="874821" y="1947658"/>
                </a:lnTo>
                <a:lnTo>
                  <a:pt x="872599" y="1951467"/>
                </a:lnTo>
                <a:lnTo>
                  <a:pt x="869743" y="1955594"/>
                </a:lnTo>
                <a:lnTo>
                  <a:pt x="866570" y="1959085"/>
                </a:lnTo>
                <a:lnTo>
                  <a:pt x="863396" y="1962260"/>
                </a:lnTo>
                <a:lnTo>
                  <a:pt x="860223" y="1965434"/>
                </a:lnTo>
                <a:lnTo>
                  <a:pt x="856732" y="1968291"/>
                </a:lnTo>
                <a:lnTo>
                  <a:pt x="852607" y="1971148"/>
                </a:lnTo>
                <a:lnTo>
                  <a:pt x="848798" y="1973687"/>
                </a:lnTo>
                <a:lnTo>
                  <a:pt x="844673" y="1975909"/>
                </a:lnTo>
                <a:lnTo>
                  <a:pt x="840865" y="1978131"/>
                </a:lnTo>
                <a:lnTo>
                  <a:pt x="836422" y="1979718"/>
                </a:lnTo>
                <a:lnTo>
                  <a:pt x="831979" y="1981305"/>
                </a:lnTo>
                <a:lnTo>
                  <a:pt x="827219" y="1982575"/>
                </a:lnTo>
                <a:lnTo>
                  <a:pt x="822459" y="1983845"/>
                </a:lnTo>
                <a:lnTo>
                  <a:pt x="818016" y="1984162"/>
                </a:lnTo>
                <a:lnTo>
                  <a:pt x="813256" y="1984797"/>
                </a:lnTo>
                <a:lnTo>
                  <a:pt x="808496" y="1984797"/>
                </a:lnTo>
                <a:lnTo>
                  <a:pt x="803736" y="1984797"/>
                </a:lnTo>
                <a:lnTo>
                  <a:pt x="799610" y="1984479"/>
                </a:lnTo>
                <a:lnTo>
                  <a:pt x="794850" y="1983845"/>
                </a:lnTo>
                <a:lnTo>
                  <a:pt x="790407" y="1982575"/>
                </a:lnTo>
                <a:lnTo>
                  <a:pt x="785647" y="1981305"/>
                </a:lnTo>
                <a:lnTo>
                  <a:pt x="781204" y="1980036"/>
                </a:lnTo>
                <a:lnTo>
                  <a:pt x="777396" y="1978131"/>
                </a:lnTo>
                <a:lnTo>
                  <a:pt x="772953" y="1976226"/>
                </a:lnTo>
                <a:lnTo>
                  <a:pt x="768828" y="1974322"/>
                </a:lnTo>
                <a:lnTo>
                  <a:pt x="765020" y="1971465"/>
                </a:lnTo>
                <a:lnTo>
                  <a:pt x="760894" y="1968608"/>
                </a:lnTo>
                <a:lnTo>
                  <a:pt x="757404" y="1965751"/>
                </a:lnTo>
                <a:lnTo>
                  <a:pt x="653632" y="1876237"/>
                </a:lnTo>
                <a:lnTo>
                  <a:pt x="591115" y="1958451"/>
                </a:lnTo>
                <a:lnTo>
                  <a:pt x="586038" y="1964799"/>
                </a:lnTo>
                <a:lnTo>
                  <a:pt x="580643" y="1970195"/>
                </a:lnTo>
                <a:lnTo>
                  <a:pt x="574614" y="1974957"/>
                </a:lnTo>
                <a:lnTo>
                  <a:pt x="568267" y="1979083"/>
                </a:lnTo>
                <a:lnTo>
                  <a:pt x="561602" y="1982575"/>
                </a:lnTo>
                <a:lnTo>
                  <a:pt x="554304" y="1985432"/>
                </a:lnTo>
                <a:lnTo>
                  <a:pt x="547322" y="1987654"/>
                </a:lnTo>
                <a:lnTo>
                  <a:pt x="539706" y="1988923"/>
                </a:lnTo>
                <a:lnTo>
                  <a:pt x="532090" y="1989558"/>
                </a:lnTo>
                <a:lnTo>
                  <a:pt x="525108" y="1989558"/>
                </a:lnTo>
                <a:lnTo>
                  <a:pt x="517492" y="1988923"/>
                </a:lnTo>
                <a:lnTo>
                  <a:pt x="509876" y="1987336"/>
                </a:lnTo>
                <a:lnTo>
                  <a:pt x="502577" y="1985432"/>
                </a:lnTo>
                <a:lnTo>
                  <a:pt x="495278" y="1982258"/>
                </a:lnTo>
                <a:lnTo>
                  <a:pt x="488614" y="1978448"/>
                </a:lnTo>
                <a:lnTo>
                  <a:pt x="481949" y="1973687"/>
                </a:lnTo>
                <a:lnTo>
                  <a:pt x="475920" y="1968608"/>
                </a:lnTo>
                <a:lnTo>
                  <a:pt x="470208" y="1963212"/>
                </a:lnTo>
                <a:lnTo>
                  <a:pt x="465448" y="1957181"/>
                </a:lnTo>
                <a:lnTo>
                  <a:pt x="461322" y="1950832"/>
                </a:lnTo>
                <a:lnTo>
                  <a:pt x="457514" y="1944166"/>
                </a:lnTo>
                <a:lnTo>
                  <a:pt x="454975" y="1936866"/>
                </a:lnTo>
                <a:lnTo>
                  <a:pt x="452754" y="1929882"/>
                </a:lnTo>
                <a:lnTo>
                  <a:pt x="451167" y="1922264"/>
                </a:lnTo>
                <a:lnTo>
                  <a:pt x="450850" y="1914646"/>
                </a:lnTo>
                <a:lnTo>
                  <a:pt x="450850" y="1907028"/>
                </a:lnTo>
                <a:lnTo>
                  <a:pt x="451802" y="1899727"/>
                </a:lnTo>
                <a:lnTo>
                  <a:pt x="452754" y="1892426"/>
                </a:lnTo>
                <a:lnTo>
                  <a:pt x="455293" y="1884808"/>
                </a:lnTo>
                <a:lnTo>
                  <a:pt x="458466" y="1877825"/>
                </a:lnTo>
                <a:lnTo>
                  <a:pt x="461957" y="1871159"/>
                </a:lnTo>
                <a:lnTo>
                  <a:pt x="466400" y="1864175"/>
                </a:lnTo>
                <a:lnTo>
                  <a:pt x="579056" y="1714985"/>
                </a:lnTo>
                <a:lnTo>
                  <a:pt x="584134" y="1708637"/>
                </a:lnTo>
                <a:lnTo>
                  <a:pt x="589529" y="1703240"/>
                </a:lnTo>
                <a:lnTo>
                  <a:pt x="595876" y="1698162"/>
                </a:lnTo>
                <a:lnTo>
                  <a:pt x="602857" y="1694035"/>
                </a:lnTo>
                <a:lnTo>
                  <a:pt x="609839" y="1690543"/>
                </a:lnTo>
                <a:lnTo>
                  <a:pt x="617455" y="1687687"/>
                </a:lnTo>
                <a:lnTo>
                  <a:pt x="625071" y="1685465"/>
                </a:lnTo>
                <a:lnTo>
                  <a:pt x="633005" y="1684195"/>
                </a:lnTo>
                <a:lnTo>
                  <a:pt x="641256" y="1683878"/>
                </a:lnTo>
                <a:lnTo>
                  <a:pt x="649189" y="1684195"/>
                </a:lnTo>
                <a:lnTo>
                  <a:pt x="657123" y="1685465"/>
                </a:lnTo>
                <a:lnTo>
                  <a:pt x="664739" y="1687369"/>
                </a:lnTo>
                <a:lnTo>
                  <a:pt x="672038" y="1690226"/>
                </a:lnTo>
                <a:lnTo>
                  <a:pt x="679337" y="1693718"/>
                </a:lnTo>
                <a:lnTo>
                  <a:pt x="686001" y="1698162"/>
                </a:lnTo>
                <a:lnTo>
                  <a:pt x="692348" y="1702923"/>
                </a:lnTo>
                <a:lnTo>
                  <a:pt x="776127" y="1774979"/>
                </a:lnTo>
                <a:lnTo>
                  <a:pt x="865300" y="1547385"/>
                </a:lnTo>
                <a:lnTo>
                  <a:pt x="867839" y="1541353"/>
                </a:lnTo>
                <a:lnTo>
                  <a:pt x="871013" y="1535640"/>
                </a:lnTo>
                <a:lnTo>
                  <a:pt x="874186" y="1530561"/>
                </a:lnTo>
                <a:lnTo>
                  <a:pt x="877994" y="1525482"/>
                </a:lnTo>
                <a:lnTo>
                  <a:pt x="882120" y="1521038"/>
                </a:lnTo>
                <a:lnTo>
                  <a:pt x="886245" y="1516594"/>
                </a:lnTo>
                <a:lnTo>
                  <a:pt x="891005" y="1513103"/>
                </a:lnTo>
                <a:lnTo>
                  <a:pt x="896400" y="1509611"/>
                </a:lnTo>
                <a:lnTo>
                  <a:pt x="901477" y="1506437"/>
                </a:lnTo>
                <a:lnTo>
                  <a:pt x="906872" y="1503897"/>
                </a:lnTo>
                <a:lnTo>
                  <a:pt x="912584" y="1501675"/>
                </a:lnTo>
                <a:lnTo>
                  <a:pt x="918614" y="1500088"/>
                </a:lnTo>
                <a:lnTo>
                  <a:pt x="924326" y="1498501"/>
                </a:lnTo>
                <a:lnTo>
                  <a:pt x="930673" y="1497549"/>
                </a:lnTo>
                <a:lnTo>
                  <a:pt x="937020" y="1497231"/>
                </a:lnTo>
                <a:lnTo>
                  <a:pt x="943367" y="1497549"/>
                </a:lnTo>
                <a:lnTo>
                  <a:pt x="949396" y="1498184"/>
                </a:lnTo>
                <a:lnTo>
                  <a:pt x="955743" y="1499136"/>
                </a:lnTo>
                <a:lnTo>
                  <a:pt x="961773" y="1500723"/>
                </a:lnTo>
                <a:lnTo>
                  <a:pt x="967802" y="1503262"/>
                </a:lnTo>
                <a:lnTo>
                  <a:pt x="973197" y="1505484"/>
                </a:lnTo>
                <a:lnTo>
                  <a:pt x="978274" y="1508341"/>
                </a:lnTo>
                <a:lnTo>
                  <a:pt x="983669" y="1511833"/>
                </a:lnTo>
                <a:lnTo>
                  <a:pt x="988429" y="1515642"/>
                </a:lnTo>
                <a:lnTo>
                  <a:pt x="993190" y="1519769"/>
                </a:lnTo>
                <a:lnTo>
                  <a:pt x="996998" y="1524212"/>
                </a:lnTo>
                <a:lnTo>
                  <a:pt x="1001123" y="1528974"/>
                </a:lnTo>
                <a:lnTo>
                  <a:pt x="1004614" y="1533735"/>
                </a:lnTo>
                <a:lnTo>
                  <a:pt x="1007470" y="1539449"/>
                </a:lnTo>
                <a:lnTo>
                  <a:pt x="1010009" y="1544845"/>
                </a:lnTo>
                <a:lnTo>
                  <a:pt x="1012548" y="1550876"/>
                </a:lnTo>
                <a:lnTo>
                  <a:pt x="1014134" y="1556907"/>
                </a:lnTo>
                <a:lnTo>
                  <a:pt x="1104894" y="1923851"/>
                </a:lnTo>
                <a:lnTo>
                  <a:pt x="1209935" y="1692765"/>
                </a:lnTo>
                <a:lnTo>
                  <a:pt x="1211839" y="1688004"/>
                </a:lnTo>
                <a:lnTo>
                  <a:pt x="1214695" y="1683243"/>
                </a:lnTo>
                <a:lnTo>
                  <a:pt x="1217551" y="1679434"/>
                </a:lnTo>
                <a:lnTo>
                  <a:pt x="1220725" y="1674990"/>
                </a:lnTo>
                <a:lnTo>
                  <a:pt x="1224215" y="1671498"/>
                </a:lnTo>
                <a:lnTo>
                  <a:pt x="1227706" y="1668006"/>
                </a:lnTo>
                <a:lnTo>
                  <a:pt x="1231832" y="1664197"/>
                </a:lnTo>
                <a:lnTo>
                  <a:pt x="1235640" y="1661023"/>
                </a:lnTo>
                <a:lnTo>
                  <a:pt x="1240083" y="1658483"/>
                </a:lnTo>
                <a:lnTo>
                  <a:pt x="1244525" y="1655944"/>
                </a:lnTo>
                <a:lnTo>
                  <a:pt x="1248968" y="1653722"/>
                </a:lnTo>
                <a:lnTo>
                  <a:pt x="1253728" y="1651500"/>
                </a:lnTo>
                <a:lnTo>
                  <a:pt x="1258806" y="1649913"/>
                </a:lnTo>
                <a:lnTo>
                  <a:pt x="1263566" y="1648961"/>
                </a:lnTo>
                <a:lnTo>
                  <a:pt x="1268643" y="1648008"/>
                </a:lnTo>
                <a:lnTo>
                  <a:pt x="1273721" y="1647374"/>
                </a:lnTo>
                <a:lnTo>
                  <a:pt x="1279433" y="1646739"/>
                </a:lnTo>
                <a:lnTo>
                  <a:pt x="1284511" y="1646739"/>
                </a:lnTo>
                <a:lnTo>
                  <a:pt x="1289588" y="1647374"/>
                </a:lnTo>
                <a:lnTo>
                  <a:pt x="1294348" y="1648008"/>
                </a:lnTo>
                <a:lnTo>
                  <a:pt x="1299743" y="1649278"/>
                </a:lnTo>
                <a:lnTo>
                  <a:pt x="1304821" y="1650548"/>
                </a:lnTo>
                <a:lnTo>
                  <a:pt x="1309581" y="1652452"/>
                </a:lnTo>
                <a:lnTo>
                  <a:pt x="1314023" y="1654357"/>
                </a:lnTo>
                <a:lnTo>
                  <a:pt x="1318784" y="1656262"/>
                </a:lnTo>
                <a:lnTo>
                  <a:pt x="1322909" y="1659118"/>
                </a:lnTo>
                <a:lnTo>
                  <a:pt x="1327352" y="1661975"/>
                </a:lnTo>
                <a:lnTo>
                  <a:pt x="1331477" y="1665149"/>
                </a:lnTo>
                <a:lnTo>
                  <a:pt x="1334968" y="1668641"/>
                </a:lnTo>
                <a:lnTo>
                  <a:pt x="1338776" y="1672133"/>
                </a:lnTo>
                <a:lnTo>
                  <a:pt x="1341950" y="1676259"/>
                </a:lnTo>
                <a:lnTo>
                  <a:pt x="1345123" y="1680703"/>
                </a:lnTo>
                <a:lnTo>
                  <a:pt x="1378444" y="1728635"/>
                </a:lnTo>
                <a:lnTo>
                  <a:pt x="1546001" y="1133462"/>
                </a:lnTo>
                <a:lnTo>
                  <a:pt x="1548223" y="1126796"/>
                </a:lnTo>
                <a:lnTo>
                  <a:pt x="1550761" y="1120765"/>
                </a:lnTo>
                <a:lnTo>
                  <a:pt x="1553935" y="1114734"/>
                </a:lnTo>
                <a:lnTo>
                  <a:pt x="1557426" y="1109337"/>
                </a:lnTo>
                <a:lnTo>
                  <a:pt x="1561868" y="1103941"/>
                </a:lnTo>
                <a:lnTo>
                  <a:pt x="1566311" y="1099180"/>
                </a:lnTo>
                <a:lnTo>
                  <a:pt x="1571071" y="1094418"/>
                </a:lnTo>
                <a:lnTo>
                  <a:pt x="1576149" y="1090609"/>
                </a:lnTo>
                <a:lnTo>
                  <a:pt x="1581544" y="1087118"/>
                </a:lnTo>
                <a:lnTo>
                  <a:pt x="1587256" y="1084261"/>
                </a:lnTo>
                <a:lnTo>
                  <a:pt x="1593285" y="1081404"/>
                </a:lnTo>
                <a:lnTo>
                  <a:pt x="1599632" y="1079499"/>
                </a:lnTo>
                <a:lnTo>
                  <a:pt x="1605979" y="1077912"/>
                </a:lnTo>
                <a:lnTo>
                  <a:pt x="1612643" y="1076642"/>
                </a:lnTo>
                <a:lnTo>
                  <a:pt x="1619308" y="1076325"/>
                </a:lnTo>
                <a:close/>
                <a:moveTo>
                  <a:pt x="429951" y="155008"/>
                </a:moveTo>
                <a:lnTo>
                  <a:pt x="415355" y="155325"/>
                </a:lnTo>
                <a:lnTo>
                  <a:pt x="400124" y="155960"/>
                </a:lnTo>
                <a:lnTo>
                  <a:pt x="385210" y="158184"/>
                </a:lnTo>
                <a:lnTo>
                  <a:pt x="369980" y="160725"/>
                </a:lnTo>
                <a:lnTo>
                  <a:pt x="354432" y="163901"/>
                </a:lnTo>
                <a:lnTo>
                  <a:pt x="339201" y="168348"/>
                </a:lnTo>
                <a:lnTo>
                  <a:pt x="323336" y="173113"/>
                </a:lnTo>
                <a:lnTo>
                  <a:pt x="307470" y="179148"/>
                </a:lnTo>
                <a:lnTo>
                  <a:pt x="291605" y="185501"/>
                </a:lnTo>
                <a:lnTo>
                  <a:pt x="274788" y="192489"/>
                </a:lnTo>
                <a:lnTo>
                  <a:pt x="270980" y="195030"/>
                </a:lnTo>
                <a:lnTo>
                  <a:pt x="265586" y="198206"/>
                </a:lnTo>
                <a:lnTo>
                  <a:pt x="260191" y="202018"/>
                </a:lnTo>
                <a:lnTo>
                  <a:pt x="254163" y="206783"/>
                </a:lnTo>
                <a:lnTo>
                  <a:pt x="247816" y="212500"/>
                </a:lnTo>
                <a:lnTo>
                  <a:pt x="241153" y="218853"/>
                </a:lnTo>
                <a:lnTo>
                  <a:pt x="234490" y="226476"/>
                </a:lnTo>
                <a:lnTo>
                  <a:pt x="227192" y="234417"/>
                </a:lnTo>
                <a:lnTo>
                  <a:pt x="219576" y="243311"/>
                </a:lnTo>
                <a:lnTo>
                  <a:pt x="212595" y="253475"/>
                </a:lnTo>
                <a:lnTo>
                  <a:pt x="205297" y="263957"/>
                </a:lnTo>
                <a:lnTo>
                  <a:pt x="198634" y="275710"/>
                </a:lnTo>
                <a:lnTo>
                  <a:pt x="191970" y="287463"/>
                </a:lnTo>
                <a:lnTo>
                  <a:pt x="185624" y="300486"/>
                </a:lnTo>
                <a:lnTo>
                  <a:pt x="179595" y="314462"/>
                </a:lnTo>
                <a:lnTo>
                  <a:pt x="174201" y="329073"/>
                </a:lnTo>
                <a:lnTo>
                  <a:pt x="171028" y="338603"/>
                </a:lnTo>
                <a:lnTo>
                  <a:pt x="168490" y="347814"/>
                </a:lnTo>
                <a:lnTo>
                  <a:pt x="165634" y="357343"/>
                </a:lnTo>
                <a:lnTo>
                  <a:pt x="163730" y="366872"/>
                </a:lnTo>
                <a:lnTo>
                  <a:pt x="161826" y="376402"/>
                </a:lnTo>
                <a:lnTo>
                  <a:pt x="160240" y="385931"/>
                </a:lnTo>
                <a:lnTo>
                  <a:pt x="158971" y="395777"/>
                </a:lnTo>
                <a:lnTo>
                  <a:pt x="157701" y="405942"/>
                </a:lnTo>
                <a:lnTo>
                  <a:pt x="157067" y="415789"/>
                </a:lnTo>
                <a:lnTo>
                  <a:pt x="156749" y="425635"/>
                </a:lnTo>
                <a:lnTo>
                  <a:pt x="156749" y="435482"/>
                </a:lnTo>
                <a:lnTo>
                  <a:pt x="156749" y="445964"/>
                </a:lnTo>
                <a:lnTo>
                  <a:pt x="157067" y="456129"/>
                </a:lnTo>
                <a:lnTo>
                  <a:pt x="157384" y="466611"/>
                </a:lnTo>
                <a:lnTo>
                  <a:pt x="158653" y="476775"/>
                </a:lnTo>
                <a:lnTo>
                  <a:pt x="159922" y="487257"/>
                </a:lnTo>
                <a:lnTo>
                  <a:pt x="160874" y="498057"/>
                </a:lnTo>
                <a:lnTo>
                  <a:pt x="163096" y="508539"/>
                </a:lnTo>
                <a:lnTo>
                  <a:pt x="164999" y="519021"/>
                </a:lnTo>
                <a:lnTo>
                  <a:pt x="167221" y="529821"/>
                </a:lnTo>
                <a:lnTo>
                  <a:pt x="169759" y="540303"/>
                </a:lnTo>
                <a:lnTo>
                  <a:pt x="172615" y="551420"/>
                </a:lnTo>
                <a:lnTo>
                  <a:pt x="175788" y="562220"/>
                </a:lnTo>
                <a:lnTo>
                  <a:pt x="179278" y="573337"/>
                </a:lnTo>
                <a:lnTo>
                  <a:pt x="182769" y="584137"/>
                </a:lnTo>
                <a:lnTo>
                  <a:pt x="186894" y="595254"/>
                </a:lnTo>
                <a:lnTo>
                  <a:pt x="191019" y="606372"/>
                </a:lnTo>
                <a:lnTo>
                  <a:pt x="195461" y="617489"/>
                </a:lnTo>
                <a:lnTo>
                  <a:pt x="205297" y="639724"/>
                </a:lnTo>
                <a:lnTo>
                  <a:pt x="216403" y="662276"/>
                </a:lnTo>
                <a:lnTo>
                  <a:pt x="225605" y="679746"/>
                </a:lnTo>
                <a:lnTo>
                  <a:pt x="235441" y="696899"/>
                </a:lnTo>
                <a:lnTo>
                  <a:pt x="245913" y="714369"/>
                </a:lnTo>
                <a:lnTo>
                  <a:pt x="256701" y="731521"/>
                </a:lnTo>
                <a:lnTo>
                  <a:pt x="267807" y="748356"/>
                </a:lnTo>
                <a:lnTo>
                  <a:pt x="279547" y="765191"/>
                </a:lnTo>
                <a:lnTo>
                  <a:pt x="291922" y="781708"/>
                </a:lnTo>
                <a:lnTo>
                  <a:pt x="304297" y="798543"/>
                </a:lnTo>
                <a:lnTo>
                  <a:pt x="317307" y="814742"/>
                </a:lnTo>
                <a:lnTo>
                  <a:pt x="330316" y="830942"/>
                </a:lnTo>
                <a:lnTo>
                  <a:pt x="343960" y="846824"/>
                </a:lnTo>
                <a:lnTo>
                  <a:pt x="357605" y="862706"/>
                </a:lnTo>
                <a:lnTo>
                  <a:pt x="371883" y="878270"/>
                </a:lnTo>
                <a:lnTo>
                  <a:pt x="386162" y="893834"/>
                </a:lnTo>
                <a:lnTo>
                  <a:pt x="400441" y="909399"/>
                </a:lnTo>
                <a:lnTo>
                  <a:pt x="415355" y="924328"/>
                </a:lnTo>
                <a:lnTo>
                  <a:pt x="444864" y="953868"/>
                </a:lnTo>
                <a:lnTo>
                  <a:pt x="474691" y="982773"/>
                </a:lnTo>
                <a:lnTo>
                  <a:pt x="504835" y="1010408"/>
                </a:lnTo>
                <a:lnTo>
                  <a:pt x="534979" y="1037407"/>
                </a:lnTo>
                <a:lnTo>
                  <a:pt x="564806" y="1063771"/>
                </a:lnTo>
                <a:lnTo>
                  <a:pt x="593681" y="1089182"/>
                </a:lnTo>
                <a:lnTo>
                  <a:pt x="649210" y="1136510"/>
                </a:lnTo>
                <a:lnTo>
                  <a:pt x="688873" y="1170180"/>
                </a:lnTo>
                <a:lnTo>
                  <a:pt x="725047" y="1201626"/>
                </a:lnTo>
                <a:lnTo>
                  <a:pt x="741546" y="1216237"/>
                </a:lnTo>
                <a:lnTo>
                  <a:pt x="757412" y="1230531"/>
                </a:lnTo>
                <a:lnTo>
                  <a:pt x="772008" y="1244507"/>
                </a:lnTo>
                <a:lnTo>
                  <a:pt x="782363" y="1254391"/>
                </a:lnTo>
                <a:lnTo>
                  <a:pt x="794670" y="1242636"/>
                </a:lnTo>
                <a:lnTo>
                  <a:pt x="809269" y="1228344"/>
                </a:lnTo>
                <a:lnTo>
                  <a:pt x="825456" y="1214053"/>
                </a:lnTo>
                <a:lnTo>
                  <a:pt x="842277" y="1198808"/>
                </a:lnTo>
                <a:lnTo>
                  <a:pt x="879094" y="1167050"/>
                </a:lnTo>
                <a:lnTo>
                  <a:pt x="920036" y="1132750"/>
                </a:lnTo>
                <a:lnTo>
                  <a:pt x="974943" y="1085429"/>
                </a:lnTo>
                <a:lnTo>
                  <a:pt x="1004143" y="1060340"/>
                </a:lnTo>
                <a:lnTo>
                  <a:pt x="1033342" y="1034297"/>
                </a:lnTo>
                <a:lnTo>
                  <a:pt x="1063176" y="1007620"/>
                </a:lnTo>
                <a:lnTo>
                  <a:pt x="1093327" y="979672"/>
                </a:lnTo>
                <a:lnTo>
                  <a:pt x="1123161" y="951089"/>
                </a:lnTo>
                <a:lnTo>
                  <a:pt x="1152678" y="921871"/>
                </a:lnTo>
                <a:lnTo>
                  <a:pt x="1166960" y="906626"/>
                </a:lnTo>
                <a:lnTo>
                  <a:pt x="1181877" y="891700"/>
                </a:lnTo>
                <a:lnTo>
                  <a:pt x="1195525" y="876138"/>
                </a:lnTo>
                <a:lnTo>
                  <a:pt x="1209807" y="860576"/>
                </a:lnTo>
                <a:lnTo>
                  <a:pt x="1223455" y="844696"/>
                </a:lnTo>
                <a:lnTo>
                  <a:pt x="1236785" y="828817"/>
                </a:lnTo>
                <a:lnTo>
                  <a:pt x="1249797" y="812938"/>
                </a:lnTo>
                <a:lnTo>
                  <a:pt x="1263127" y="796740"/>
                </a:lnTo>
                <a:lnTo>
                  <a:pt x="1275188" y="780543"/>
                </a:lnTo>
                <a:lnTo>
                  <a:pt x="1287566" y="763711"/>
                </a:lnTo>
                <a:lnTo>
                  <a:pt x="1298992" y="747197"/>
                </a:lnTo>
                <a:lnTo>
                  <a:pt x="1310100" y="730364"/>
                </a:lnTo>
                <a:lnTo>
                  <a:pt x="1320891" y="713532"/>
                </a:lnTo>
                <a:lnTo>
                  <a:pt x="1331365" y="696382"/>
                </a:lnTo>
                <a:lnTo>
                  <a:pt x="1341204" y="678915"/>
                </a:lnTo>
                <a:lnTo>
                  <a:pt x="1350408" y="661765"/>
                </a:lnTo>
                <a:lnTo>
                  <a:pt x="1358342" y="645250"/>
                </a:lnTo>
                <a:lnTo>
                  <a:pt x="1366277" y="628418"/>
                </a:lnTo>
                <a:lnTo>
                  <a:pt x="1372942" y="612221"/>
                </a:lnTo>
                <a:lnTo>
                  <a:pt x="1379290" y="596024"/>
                </a:lnTo>
                <a:lnTo>
                  <a:pt x="1385320" y="579509"/>
                </a:lnTo>
                <a:lnTo>
                  <a:pt x="1390398" y="563312"/>
                </a:lnTo>
                <a:lnTo>
                  <a:pt x="1395159" y="547433"/>
                </a:lnTo>
                <a:lnTo>
                  <a:pt x="1398967" y="531553"/>
                </a:lnTo>
                <a:lnTo>
                  <a:pt x="1402141" y="515992"/>
                </a:lnTo>
                <a:lnTo>
                  <a:pt x="1404998" y="500747"/>
                </a:lnTo>
                <a:lnTo>
                  <a:pt x="1407537" y="485185"/>
                </a:lnTo>
                <a:lnTo>
                  <a:pt x="1409124" y="469624"/>
                </a:lnTo>
                <a:lnTo>
                  <a:pt x="1409758" y="454697"/>
                </a:lnTo>
                <a:lnTo>
                  <a:pt x="1410076" y="439453"/>
                </a:lnTo>
                <a:lnTo>
                  <a:pt x="1409758" y="424844"/>
                </a:lnTo>
                <a:lnTo>
                  <a:pt x="1409124" y="410234"/>
                </a:lnTo>
                <a:lnTo>
                  <a:pt x="1409124" y="409733"/>
                </a:lnTo>
                <a:lnTo>
                  <a:pt x="1407891" y="398319"/>
                </a:lnTo>
                <a:lnTo>
                  <a:pt x="1406304" y="386884"/>
                </a:lnTo>
                <a:lnTo>
                  <a:pt x="1404718" y="375766"/>
                </a:lnTo>
                <a:lnTo>
                  <a:pt x="1402179" y="364649"/>
                </a:lnTo>
                <a:lnTo>
                  <a:pt x="1399641" y="353849"/>
                </a:lnTo>
                <a:lnTo>
                  <a:pt x="1396785" y="343367"/>
                </a:lnTo>
                <a:lnTo>
                  <a:pt x="1393612" y="333520"/>
                </a:lnTo>
                <a:lnTo>
                  <a:pt x="1390439" y="323674"/>
                </a:lnTo>
                <a:lnTo>
                  <a:pt x="1386949" y="314462"/>
                </a:lnTo>
                <a:lnTo>
                  <a:pt x="1382824" y="305250"/>
                </a:lnTo>
                <a:lnTo>
                  <a:pt x="1379016" y="296674"/>
                </a:lnTo>
                <a:lnTo>
                  <a:pt x="1374891" y="288416"/>
                </a:lnTo>
                <a:lnTo>
                  <a:pt x="1370449" y="280475"/>
                </a:lnTo>
                <a:lnTo>
                  <a:pt x="1366324" y="272534"/>
                </a:lnTo>
                <a:lnTo>
                  <a:pt x="1361564" y="265228"/>
                </a:lnTo>
                <a:lnTo>
                  <a:pt x="1357122" y="258240"/>
                </a:lnTo>
                <a:lnTo>
                  <a:pt x="1347603" y="244899"/>
                </a:lnTo>
                <a:lnTo>
                  <a:pt x="1338401" y="233147"/>
                </a:lnTo>
                <a:lnTo>
                  <a:pt x="1328882" y="222665"/>
                </a:lnTo>
                <a:lnTo>
                  <a:pt x="1320314" y="214088"/>
                </a:lnTo>
                <a:lnTo>
                  <a:pt x="1311747" y="206465"/>
                </a:lnTo>
                <a:lnTo>
                  <a:pt x="1303814" y="200430"/>
                </a:lnTo>
                <a:lnTo>
                  <a:pt x="1297151" y="195665"/>
                </a:lnTo>
                <a:lnTo>
                  <a:pt x="1291757" y="192489"/>
                </a:lnTo>
                <a:lnTo>
                  <a:pt x="1274939" y="185501"/>
                </a:lnTo>
                <a:lnTo>
                  <a:pt x="1259074" y="178830"/>
                </a:lnTo>
                <a:lnTo>
                  <a:pt x="1243209" y="173113"/>
                </a:lnTo>
                <a:lnTo>
                  <a:pt x="1227343" y="168348"/>
                </a:lnTo>
                <a:lnTo>
                  <a:pt x="1211795" y="163901"/>
                </a:lnTo>
                <a:lnTo>
                  <a:pt x="1196565" y="160725"/>
                </a:lnTo>
                <a:lnTo>
                  <a:pt x="1181334" y="158184"/>
                </a:lnTo>
                <a:lnTo>
                  <a:pt x="1166420" y="155960"/>
                </a:lnTo>
                <a:lnTo>
                  <a:pt x="1151190" y="155325"/>
                </a:lnTo>
                <a:lnTo>
                  <a:pt x="1136594" y="155008"/>
                </a:lnTo>
                <a:lnTo>
                  <a:pt x="1122315" y="155643"/>
                </a:lnTo>
                <a:lnTo>
                  <a:pt x="1107719" y="156913"/>
                </a:lnTo>
                <a:lnTo>
                  <a:pt x="1093757" y="158819"/>
                </a:lnTo>
                <a:lnTo>
                  <a:pt x="1079478" y="161996"/>
                </a:lnTo>
                <a:lnTo>
                  <a:pt x="1065517" y="165490"/>
                </a:lnTo>
                <a:lnTo>
                  <a:pt x="1051873" y="170254"/>
                </a:lnTo>
                <a:lnTo>
                  <a:pt x="1038228" y="175654"/>
                </a:lnTo>
                <a:lnTo>
                  <a:pt x="1024902" y="181372"/>
                </a:lnTo>
                <a:lnTo>
                  <a:pt x="1011257" y="188677"/>
                </a:lnTo>
                <a:lnTo>
                  <a:pt x="998248" y="196301"/>
                </a:lnTo>
                <a:lnTo>
                  <a:pt x="985238" y="204877"/>
                </a:lnTo>
                <a:lnTo>
                  <a:pt x="971911" y="214088"/>
                </a:lnTo>
                <a:lnTo>
                  <a:pt x="959219" y="224253"/>
                </a:lnTo>
                <a:lnTo>
                  <a:pt x="946527" y="235370"/>
                </a:lnTo>
                <a:lnTo>
                  <a:pt x="933834" y="247123"/>
                </a:lnTo>
                <a:lnTo>
                  <a:pt x="921777" y="259828"/>
                </a:lnTo>
                <a:lnTo>
                  <a:pt x="909085" y="273169"/>
                </a:lnTo>
                <a:lnTo>
                  <a:pt x="896710" y="287145"/>
                </a:lnTo>
                <a:lnTo>
                  <a:pt x="884335" y="302074"/>
                </a:lnTo>
                <a:lnTo>
                  <a:pt x="872594" y="317956"/>
                </a:lnTo>
                <a:lnTo>
                  <a:pt x="860219" y="334791"/>
                </a:lnTo>
                <a:lnTo>
                  <a:pt x="848162" y="352261"/>
                </a:lnTo>
                <a:lnTo>
                  <a:pt x="845623" y="356073"/>
                </a:lnTo>
                <a:lnTo>
                  <a:pt x="842450" y="359884"/>
                </a:lnTo>
                <a:lnTo>
                  <a:pt x="839277" y="363378"/>
                </a:lnTo>
                <a:lnTo>
                  <a:pt x="836104" y="366872"/>
                </a:lnTo>
                <a:lnTo>
                  <a:pt x="831979" y="370049"/>
                </a:lnTo>
                <a:lnTo>
                  <a:pt x="828489" y="372908"/>
                </a:lnTo>
                <a:lnTo>
                  <a:pt x="824364" y="375131"/>
                </a:lnTo>
                <a:lnTo>
                  <a:pt x="820239" y="377672"/>
                </a:lnTo>
                <a:lnTo>
                  <a:pt x="816114" y="379896"/>
                </a:lnTo>
                <a:lnTo>
                  <a:pt x="811354" y="381484"/>
                </a:lnTo>
                <a:lnTo>
                  <a:pt x="806912" y="383072"/>
                </a:lnTo>
                <a:lnTo>
                  <a:pt x="802787" y="384660"/>
                </a:lnTo>
                <a:lnTo>
                  <a:pt x="798027" y="385613"/>
                </a:lnTo>
                <a:lnTo>
                  <a:pt x="793268" y="386248"/>
                </a:lnTo>
                <a:lnTo>
                  <a:pt x="788508" y="386884"/>
                </a:lnTo>
                <a:lnTo>
                  <a:pt x="783114" y="387201"/>
                </a:lnTo>
                <a:lnTo>
                  <a:pt x="778354" y="386884"/>
                </a:lnTo>
                <a:lnTo>
                  <a:pt x="773594" y="386248"/>
                </a:lnTo>
                <a:lnTo>
                  <a:pt x="768835" y="385613"/>
                </a:lnTo>
                <a:lnTo>
                  <a:pt x="764075" y="384660"/>
                </a:lnTo>
                <a:lnTo>
                  <a:pt x="759316" y="383072"/>
                </a:lnTo>
                <a:lnTo>
                  <a:pt x="755191" y="381484"/>
                </a:lnTo>
                <a:lnTo>
                  <a:pt x="750748" y="379896"/>
                </a:lnTo>
                <a:lnTo>
                  <a:pt x="746306" y="377672"/>
                </a:lnTo>
                <a:lnTo>
                  <a:pt x="742498" y="375131"/>
                </a:lnTo>
                <a:lnTo>
                  <a:pt x="738373" y="372908"/>
                </a:lnTo>
                <a:lnTo>
                  <a:pt x="734566" y="370049"/>
                </a:lnTo>
                <a:lnTo>
                  <a:pt x="730758" y="366872"/>
                </a:lnTo>
                <a:lnTo>
                  <a:pt x="727268" y="363378"/>
                </a:lnTo>
                <a:lnTo>
                  <a:pt x="724095" y="360202"/>
                </a:lnTo>
                <a:lnTo>
                  <a:pt x="720922" y="356073"/>
                </a:lnTo>
                <a:lnTo>
                  <a:pt x="718066" y="352261"/>
                </a:lnTo>
                <a:lnTo>
                  <a:pt x="706325" y="334791"/>
                </a:lnTo>
                <a:lnTo>
                  <a:pt x="694267" y="317956"/>
                </a:lnTo>
                <a:lnTo>
                  <a:pt x="682210" y="302074"/>
                </a:lnTo>
                <a:lnTo>
                  <a:pt x="669835" y="287145"/>
                </a:lnTo>
                <a:lnTo>
                  <a:pt x="657460" y="273169"/>
                </a:lnTo>
                <a:lnTo>
                  <a:pt x="645085" y="259828"/>
                </a:lnTo>
                <a:lnTo>
                  <a:pt x="632392" y="247123"/>
                </a:lnTo>
                <a:lnTo>
                  <a:pt x="619700" y="235370"/>
                </a:lnTo>
                <a:lnTo>
                  <a:pt x="607008" y="224253"/>
                </a:lnTo>
                <a:lnTo>
                  <a:pt x="594316" y="214088"/>
                </a:lnTo>
                <a:lnTo>
                  <a:pt x="581306" y="204877"/>
                </a:lnTo>
                <a:lnTo>
                  <a:pt x="568296" y="196301"/>
                </a:lnTo>
                <a:lnTo>
                  <a:pt x="555287" y="188677"/>
                </a:lnTo>
                <a:lnTo>
                  <a:pt x="541643" y="182007"/>
                </a:lnTo>
                <a:lnTo>
                  <a:pt x="528316" y="175654"/>
                </a:lnTo>
                <a:lnTo>
                  <a:pt x="514672" y="170254"/>
                </a:lnTo>
                <a:lnTo>
                  <a:pt x="501027" y="165490"/>
                </a:lnTo>
                <a:lnTo>
                  <a:pt x="487066" y="161996"/>
                </a:lnTo>
                <a:lnTo>
                  <a:pt x="473104" y="159137"/>
                </a:lnTo>
                <a:lnTo>
                  <a:pt x="458826" y="156913"/>
                </a:lnTo>
                <a:lnTo>
                  <a:pt x="444229" y="155643"/>
                </a:lnTo>
                <a:lnTo>
                  <a:pt x="429951" y="155008"/>
                </a:lnTo>
                <a:close/>
                <a:moveTo>
                  <a:pt x="406470" y="0"/>
                </a:moveTo>
                <a:lnTo>
                  <a:pt x="424239" y="0"/>
                </a:lnTo>
                <a:lnTo>
                  <a:pt x="442643" y="318"/>
                </a:lnTo>
                <a:lnTo>
                  <a:pt x="460729" y="1588"/>
                </a:lnTo>
                <a:lnTo>
                  <a:pt x="479451" y="3494"/>
                </a:lnTo>
                <a:lnTo>
                  <a:pt x="498172" y="6670"/>
                </a:lnTo>
                <a:lnTo>
                  <a:pt x="516575" y="10800"/>
                </a:lnTo>
                <a:lnTo>
                  <a:pt x="535614" y="15564"/>
                </a:lnTo>
                <a:lnTo>
                  <a:pt x="545133" y="18741"/>
                </a:lnTo>
                <a:lnTo>
                  <a:pt x="554652" y="21599"/>
                </a:lnTo>
                <a:lnTo>
                  <a:pt x="564171" y="25093"/>
                </a:lnTo>
                <a:lnTo>
                  <a:pt x="573691" y="28587"/>
                </a:lnTo>
                <a:lnTo>
                  <a:pt x="583210" y="32717"/>
                </a:lnTo>
                <a:lnTo>
                  <a:pt x="592729" y="36528"/>
                </a:lnTo>
                <a:lnTo>
                  <a:pt x="602248" y="41293"/>
                </a:lnTo>
                <a:lnTo>
                  <a:pt x="611768" y="45740"/>
                </a:lnTo>
                <a:lnTo>
                  <a:pt x="621287" y="50822"/>
                </a:lnTo>
                <a:lnTo>
                  <a:pt x="630806" y="55904"/>
                </a:lnTo>
                <a:lnTo>
                  <a:pt x="640960" y="61940"/>
                </a:lnTo>
                <a:lnTo>
                  <a:pt x="650479" y="67975"/>
                </a:lnTo>
                <a:lnTo>
                  <a:pt x="659998" y="74010"/>
                </a:lnTo>
                <a:lnTo>
                  <a:pt x="669517" y="80680"/>
                </a:lnTo>
                <a:lnTo>
                  <a:pt x="679037" y="87351"/>
                </a:lnTo>
                <a:lnTo>
                  <a:pt x="688556" y="94656"/>
                </a:lnTo>
                <a:lnTo>
                  <a:pt x="698075" y="101962"/>
                </a:lnTo>
                <a:lnTo>
                  <a:pt x="707595" y="109903"/>
                </a:lnTo>
                <a:lnTo>
                  <a:pt x="717114" y="117844"/>
                </a:lnTo>
                <a:lnTo>
                  <a:pt x="726633" y="126738"/>
                </a:lnTo>
                <a:lnTo>
                  <a:pt x="736152" y="135314"/>
                </a:lnTo>
                <a:lnTo>
                  <a:pt x="745671" y="144526"/>
                </a:lnTo>
                <a:lnTo>
                  <a:pt x="755191" y="154372"/>
                </a:lnTo>
                <a:lnTo>
                  <a:pt x="764710" y="164537"/>
                </a:lnTo>
                <a:lnTo>
                  <a:pt x="773594" y="174701"/>
                </a:lnTo>
                <a:lnTo>
                  <a:pt x="783114" y="185183"/>
                </a:lnTo>
                <a:lnTo>
                  <a:pt x="792633" y="174701"/>
                </a:lnTo>
                <a:lnTo>
                  <a:pt x="801835" y="164537"/>
                </a:lnTo>
                <a:lnTo>
                  <a:pt x="811354" y="154372"/>
                </a:lnTo>
                <a:lnTo>
                  <a:pt x="820873" y="144526"/>
                </a:lnTo>
                <a:lnTo>
                  <a:pt x="830392" y="135314"/>
                </a:lnTo>
                <a:lnTo>
                  <a:pt x="839912" y="126738"/>
                </a:lnTo>
                <a:lnTo>
                  <a:pt x="849431" y="117844"/>
                </a:lnTo>
                <a:lnTo>
                  <a:pt x="858950" y="109903"/>
                </a:lnTo>
                <a:lnTo>
                  <a:pt x="868469" y="101962"/>
                </a:lnTo>
                <a:lnTo>
                  <a:pt x="877988" y="94656"/>
                </a:lnTo>
                <a:lnTo>
                  <a:pt x="887508" y="87351"/>
                </a:lnTo>
                <a:lnTo>
                  <a:pt x="897027" y="80680"/>
                </a:lnTo>
                <a:lnTo>
                  <a:pt x="906546" y="74010"/>
                </a:lnTo>
                <a:lnTo>
                  <a:pt x="916065" y="67657"/>
                </a:lnTo>
                <a:lnTo>
                  <a:pt x="925584" y="61940"/>
                </a:lnTo>
                <a:lnTo>
                  <a:pt x="935421" y="55904"/>
                </a:lnTo>
                <a:lnTo>
                  <a:pt x="944940" y="50822"/>
                </a:lnTo>
                <a:lnTo>
                  <a:pt x="954459" y="45740"/>
                </a:lnTo>
                <a:lnTo>
                  <a:pt x="963979" y="40975"/>
                </a:lnTo>
                <a:lnTo>
                  <a:pt x="973498" y="36528"/>
                </a:lnTo>
                <a:lnTo>
                  <a:pt x="983017" y="32717"/>
                </a:lnTo>
                <a:lnTo>
                  <a:pt x="992536" y="28587"/>
                </a:lnTo>
                <a:lnTo>
                  <a:pt x="1002055" y="25093"/>
                </a:lnTo>
                <a:lnTo>
                  <a:pt x="1011575" y="21599"/>
                </a:lnTo>
                <a:lnTo>
                  <a:pt x="1021094" y="18741"/>
                </a:lnTo>
                <a:lnTo>
                  <a:pt x="1030613" y="15564"/>
                </a:lnTo>
                <a:lnTo>
                  <a:pt x="1049334" y="10800"/>
                </a:lnTo>
                <a:lnTo>
                  <a:pt x="1068373" y="6670"/>
                </a:lnTo>
                <a:lnTo>
                  <a:pt x="1087094" y="3494"/>
                </a:lnTo>
                <a:lnTo>
                  <a:pt x="1105815" y="1588"/>
                </a:lnTo>
                <a:lnTo>
                  <a:pt x="1123901" y="318"/>
                </a:lnTo>
                <a:lnTo>
                  <a:pt x="1142305" y="0"/>
                </a:lnTo>
                <a:lnTo>
                  <a:pt x="1160074" y="0"/>
                </a:lnTo>
                <a:lnTo>
                  <a:pt x="1177843" y="1271"/>
                </a:lnTo>
                <a:lnTo>
                  <a:pt x="1195613" y="2859"/>
                </a:lnTo>
                <a:lnTo>
                  <a:pt x="1213065" y="5082"/>
                </a:lnTo>
                <a:lnTo>
                  <a:pt x="1230199" y="8259"/>
                </a:lnTo>
                <a:lnTo>
                  <a:pt x="1247334" y="12070"/>
                </a:lnTo>
                <a:lnTo>
                  <a:pt x="1263834" y="16200"/>
                </a:lnTo>
                <a:lnTo>
                  <a:pt x="1280016" y="20964"/>
                </a:lnTo>
                <a:lnTo>
                  <a:pt x="1296516" y="26364"/>
                </a:lnTo>
                <a:lnTo>
                  <a:pt x="1312382" y="31764"/>
                </a:lnTo>
                <a:lnTo>
                  <a:pt x="1327612" y="37799"/>
                </a:lnTo>
                <a:lnTo>
                  <a:pt x="1342843" y="44152"/>
                </a:lnTo>
                <a:lnTo>
                  <a:pt x="1357439" y="50822"/>
                </a:lnTo>
                <a:lnTo>
                  <a:pt x="1364737" y="53999"/>
                </a:lnTo>
                <a:lnTo>
                  <a:pt x="1372035" y="58446"/>
                </a:lnTo>
                <a:lnTo>
                  <a:pt x="1379651" y="62892"/>
                </a:lnTo>
                <a:lnTo>
                  <a:pt x="1387583" y="67975"/>
                </a:lnTo>
                <a:lnTo>
                  <a:pt x="1395516" y="73375"/>
                </a:lnTo>
                <a:lnTo>
                  <a:pt x="1403449" y="79410"/>
                </a:lnTo>
                <a:lnTo>
                  <a:pt x="1411381" y="85762"/>
                </a:lnTo>
                <a:lnTo>
                  <a:pt x="1419631" y="93068"/>
                </a:lnTo>
                <a:lnTo>
                  <a:pt x="1427564" y="100374"/>
                </a:lnTo>
                <a:lnTo>
                  <a:pt x="1436131" y="108315"/>
                </a:lnTo>
                <a:lnTo>
                  <a:pt x="1444381" y="116891"/>
                </a:lnTo>
                <a:lnTo>
                  <a:pt x="1452314" y="125467"/>
                </a:lnTo>
                <a:lnTo>
                  <a:pt x="1460564" y="134996"/>
                </a:lnTo>
                <a:lnTo>
                  <a:pt x="1468497" y="144843"/>
                </a:lnTo>
                <a:lnTo>
                  <a:pt x="1476112" y="155325"/>
                </a:lnTo>
                <a:lnTo>
                  <a:pt x="1484045" y="166125"/>
                </a:lnTo>
                <a:lnTo>
                  <a:pt x="1491660" y="177242"/>
                </a:lnTo>
                <a:lnTo>
                  <a:pt x="1498641" y="188995"/>
                </a:lnTo>
                <a:lnTo>
                  <a:pt x="1505939" y="201065"/>
                </a:lnTo>
                <a:lnTo>
                  <a:pt x="1512602" y="213771"/>
                </a:lnTo>
                <a:lnTo>
                  <a:pt x="1519266" y="226476"/>
                </a:lnTo>
                <a:lnTo>
                  <a:pt x="1525612" y="239817"/>
                </a:lnTo>
                <a:lnTo>
                  <a:pt x="1531323" y="253793"/>
                </a:lnTo>
                <a:lnTo>
                  <a:pt x="1536718" y="268087"/>
                </a:lnTo>
                <a:lnTo>
                  <a:pt x="1541794" y="283016"/>
                </a:lnTo>
                <a:lnTo>
                  <a:pt x="1546554" y="298262"/>
                </a:lnTo>
                <a:lnTo>
                  <a:pt x="1550996" y="313827"/>
                </a:lnTo>
                <a:lnTo>
                  <a:pt x="1555121" y="329709"/>
                </a:lnTo>
                <a:lnTo>
                  <a:pt x="1558294" y="346226"/>
                </a:lnTo>
                <a:lnTo>
                  <a:pt x="1560833" y="363061"/>
                </a:lnTo>
                <a:lnTo>
                  <a:pt x="1563371" y="380531"/>
                </a:lnTo>
                <a:lnTo>
                  <a:pt x="1565112" y="396505"/>
                </a:lnTo>
                <a:lnTo>
                  <a:pt x="1565276" y="397531"/>
                </a:lnTo>
                <a:lnTo>
                  <a:pt x="1566546" y="417539"/>
                </a:lnTo>
                <a:lnTo>
                  <a:pt x="1566863" y="437865"/>
                </a:lnTo>
                <a:lnTo>
                  <a:pt x="1566546" y="458508"/>
                </a:lnTo>
                <a:lnTo>
                  <a:pt x="1565276" y="479151"/>
                </a:lnTo>
                <a:lnTo>
                  <a:pt x="1563372" y="499795"/>
                </a:lnTo>
                <a:lnTo>
                  <a:pt x="1560516" y="520438"/>
                </a:lnTo>
                <a:lnTo>
                  <a:pt x="1557024" y="541399"/>
                </a:lnTo>
                <a:lnTo>
                  <a:pt x="1552581" y="562042"/>
                </a:lnTo>
                <a:lnTo>
                  <a:pt x="1547503" y="583321"/>
                </a:lnTo>
                <a:lnTo>
                  <a:pt x="1541473" y="604599"/>
                </a:lnTo>
                <a:lnTo>
                  <a:pt x="1534808" y="625560"/>
                </a:lnTo>
                <a:lnTo>
                  <a:pt x="1527190" y="647156"/>
                </a:lnTo>
                <a:lnTo>
                  <a:pt x="1519256" y="668117"/>
                </a:lnTo>
                <a:lnTo>
                  <a:pt x="1510052" y="689713"/>
                </a:lnTo>
                <a:lnTo>
                  <a:pt x="1500213" y="711309"/>
                </a:lnTo>
                <a:lnTo>
                  <a:pt x="1489422" y="732905"/>
                </a:lnTo>
                <a:lnTo>
                  <a:pt x="1479265" y="752596"/>
                </a:lnTo>
                <a:lnTo>
                  <a:pt x="1468157" y="772604"/>
                </a:lnTo>
                <a:lnTo>
                  <a:pt x="1456731" y="791977"/>
                </a:lnTo>
                <a:lnTo>
                  <a:pt x="1444353" y="811032"/>
                </a:lnTo>
                <a:lnTo>
                  <a:pt x="1431975" y="830087"/>
                </a:lnTo>
                <a:lnTo>
                  <a:pt x="1418963" y="849143"/>
                </a:lnTo>
                <a:lnTo>
                  <a:pt x="1405315" y="867880"/>
                </a:lnTo>
                <a:lnTo>
                  <a:pt x="1391668" y="885983"/>
                </a:lnTo>
                <a:lnTo>
                  <a:pt x="1377703" y="904403"/>
                </a:lnTo>
                <a:lnTo>
                  <a:pt x="1363103" y="922188"/>
                </a:lnTo>
                <a:lnTo>
                  <a:pt x="1348186" y="939656"/>
                </a:lnTo>
                <a:lnTo>
                  <a:pt x="1333587" y="957123"/>
                </a:lnTo>
                <a:lnTo>
                  <a:pt x="1318035" y="974273"/>
                </a:lnTo>
                <a:lnTo>
                  <a:pt x="1302800" y="991423"/>
                </a:lnTo>
                <a:lnTo>
                  <a:pt x="1287249" y="1007937"/>
                </a:lnTo>
                <a:lnTo>
                  <a:pt x="1271379" y="1024134"/>
                </a:lnTo>
                <a:lnTo>
                  <a:pt x="1255510" y="1040649"/>
                </a:lnTo>
                <a:lnTo>
                  <a:pt x="1239324" y="1056528"/>
                </a:lnTo>
                <a:lnTo>
                  <a:pt x="1207268" y="1087335"/>
                </a:lnTo>
                <a:lnTo>
                  <a:pt x="1174895" y="1117506"/>
                </a:lnTo>
                <a:lnTo>
                  <a:pt x="1142839" y="1146406"/>
                </a:lnTo>
                <a:lnTo>
                  <a:pt x="1111101" y="1174672"/>
                </a:lnTo>
                <a:lnTo>
                  <a:pt x="1080315" y="1201349"/>
                </a:lnTo>
                <a:lnTo>
                  <a:pt x="1020964" y="1252163"/>
                </a:lnTo>
                <a:lnTo>
                  <a:pt x="968278" y="1296944"/>
                </a:lnTo>
                <a:lnTo>
                  <a:pt x="942253" y="1319492"/>
                </a:lnTo>
                <a:lnTo>
                  <a:pt x="917497" y="1341724"/>
                </a:lnTo>
                <a:lnTo>
                  <a:pt x="895598" y="1362367"/>
                </a:lnTo>
                <a:lnTo>
                  <a:pt x="886076" y="1371895"/>
                </a:lnTo>
                <a:lnTo>
                  <a:pt x="877824" y="1380787"/>
                </a:lnTo>
                <a:lnTo>
                  <a:pt x="870207" y="1388727"/>
                </a:lnTo>
                <a:lnTo>
                  <a:pt x="864494" y="1396349"/>
                </a:lnTo>
                <a:lnTo>
                  <a:pt x="859733" y="1402701"/>
                </a:lnTo>
                <a:lnTo>
                  <a:pt x="858146" y="1405877"/>
                </a:lnTo>
                <a:lnTo>
                  <a:pt x="856877" y="1408100"/>
                </a:lnTo>
                <a:lnTo>
                  <a:pt x="853386" y="1415404"/>
                </a:lnTo>
                <a:lnTo>
                  <a:pt x="852602" y="1416672"/>
                </a:lnTo>
                <a:lnTo>
                  <a:pt x="851335" y="1419208"/>
                </a:lnTo>
                <a:lnTo>
                  <a:pt x="847527" y="1425561"/>
                </a:lnTo>
                <a:lnTo>
                  <a:pt x="843085" y="1430961"/>
                </a:lnTo>
                <a:lnTo>
                  <a:pt x="838008" y="1436678"/>
                </a:lnTo>
                <a:lnTo>
                  <a:pt x="832296" y="1441443"/>
                </a:lnTo>
                <a:lnTo>
                  <a:pt x="825950" y="1445572"/>
                </a:lnTo>
                <a:lnTo>
                  <a:pt x="819287" y="1449702"/>
                </a:lnTo>
                <a:lnTo>
                  <a:pt x="812306" y="1452878"/>
                </a:lnTo>
                <a:lnTo>
                  <a:pt x="804691" y="1455737"/>
                </a:lnTo>
                <a:lnTo>
                  <a:pt x="797392" y="1457643"/>
                </a:lnTo>
                <a:lnTo>
                  <a:pt x="789460" y="1458278"/>
                </a:lnTo>
                <a:lnTo>
                  <a:pt x="782162" y="1458913"/>
                </a:lnTo>
                <a:lnTo>
                  <a:pt x="774546" y="1457960"/>
                </a:lnTo>
                <a:lnTo>
                  <a:pt x="767248" y="1456690"/>
                </a:lnTo>
                <a:lnTo>
                  <a:pt x="759950" y="1454784"/>
                </a:lnTo>
                <a:lnTo>
                  <a:pt x="752970" y="1452560"/>
                </a:lnTo>
                <a:lnTo>
                  <a:pt x="746306" y="1449384"/>
                </a:lnTo>
                <a:lnTo>
                  <a:pt x="739643" y="1445255"/>
                </a:lnTo>
                <a:lnTo>
                  <a:pt x="733614" y="1440808"/>
                </a:lnTo>
                <a:lnTo>
                  <a:pt x="727585" y="1435725"/>
                </a:lnTo>
                <a:lnTo>
                  <a:pt x="722508" y="1430326"/>
                </a:lnTo>
                <a:lnTo>
                  <a:pt x="717748" y="1423973"/>
                </a:lnTo>
                <a:lnTo>
                  <a:pt x="713941" y="1417620"/>
                </a:lnTo>
                <a:lnTo>
                  <a:pt x="710133" y="1410314"/>
                </a:lnTo>
                <a:lnTo>
                  <a:pt x="706960" y="1404915"/>
                </a:lnTo>
                <a:lnTo>
                  <a:pt x="702835" y="1398562"/>
                </a:lnTo>
                <a:lnTo>
                  <a:pt x="696806" y="1391256"/>
                </a:lnTo>
                <a:lnTo>
                  <a:pt x="689508" y="1383315"/>
                </a:lnTo>
                <a:lnTo>
                  <a:pt x="680940" y="1374739"/>
                </a:lnTo>
                <a:lnTo>
                  <a:pt x="671421" y="1365210"/>
                </a:lnTo>
                <a:lnTo>
                  <a:pt x="649844" y="1344881"/>
                </a:lnTo>
                <a:lnTo>
                  <a:pt x="625729" y="1322964"/>
                </a:lnTo>
                <a:lnTo>
                  <a:pt x="600027" y="1300412"/>
                </a:lnTo>
                <a:lnTo>
                  <a:pt x="547672" y="1255942"/>
                </a:lnTo>
                <a:lnTo>
                  <a:pt x="488335" y="1205120"/>
                </a:lnTo>
                <a:lnTo>
                  <a:pt x="457239" y="1178121"/>
                </a:lnTo>
                <a:lnTo>
                  <a:pt x="425508" y="1149851"/>
                </a:lnTo>
                <a:lnTo>
                  <a:pt x="393143" y="1120628"/>
                </a:lnTo>
                <a:lnTo>
                  <a:pt x="360778" y="1090453"/>
                </a:lnTo>
                <a:lnTo>
                  <a:pt x="328412" y="1059006"/>
                </a:lnTo>
                <a:lnTo>
                  <a:pt x="312547" y="1043124"/>
                </a:lnTo>
                <a:lnTo>
                  <a:pt x="296364" y="1026925"/>
                </a:lnTo>
                <a:lnTo>
                  <a:pt x="280499" y="1010090"/>
                </a:lnTo>
                <a:lnTo>
                  <a:pt x="264951" y="993573"/>
                </a:lnTo>
                <a:lnTo>
                  <a:pt x="249403" y="976420"/>
                </a:lnTo>
                <a:lnTo>
                  <a:pt x="233855" y="959268"/>
                </a:lnTo>
                <a:lnTo>
                  <a:pt x="218942" y="941798"/>
                </a:lnTo>
                <a:lnTo>
                  <a:pt x="204345" y="924010"/>
                </a:lnTo>
                <a:lnTo>
                  <a:pt x="189432" y="906222"/>
                </a:lnTo>
                <a:lnTo>
                  <a:pt x="175153" y="887799"/>
                </a:lnTo>
                <a:lnTo>
                  <a:pt x="161509" y="869059"/>
                </a:lnTo>
                <a:lnTo>
                  <a:pt x="147865" y="850636"/>
                </a:lnTo>
                <a:lnTo>
                  <a:pt x="135173" y="831577"/>
                </a:lnTo>
                <a:lnTo>
                  <a:pt x="122480" y="812519"/>
                </a:lnTo>
                <a:lnTo>
                  <a:pt x="110105" y="792825"/>
                </a:lnTo>
                <a:lnTo>
                  <a:pt x="98682" y="773450"/>
                </a:lnTo>
                <a:lnTo>
                  <a:pt x="87576" y="753756"/>
                </a:lnTo>
                <a:lnTo>
                  <a:pt x="76788" y="733427"/>
                </a:lnTo>
                <a:lnTo>
                  <a:pt x="67903" y="714686"/>
                </a:lnTo>
                <a:lnTo>
                  <a:pt x="59019" y="695946"/>
                </a:lnTo>
                <a:lnTo>
                  <a:pt x="51086" y="678158"/>
                </a:lnTo>
                <a:lnTo>
                  <a:pt x="44105" y="660370"/>
                </a:lnTo>
                <a:lnTo>
                  <a:pt x="37125" y="642583"/>
                </a:lnTo>
                <a:lnTo>
                  <a:pt x="31413" y="625112"/>
                </a:lnTo>
                <a:lnTo>
                  <a:pt x="26019" y="607960"/>
                </a:lnTo>
                <a:lnTo>
                  <a:pt x="20942" y="591125"/>
                </a:lnTo>
                <a:lnTo>
                  <a:pt x="17134" y="574608"/>
                </a:lnTo>
                <a:lnTo>
                  <a:pt x="13009" y="558408"/>
                </a:lnTo>
                <a:lnTo>
                  <a:pt x="9836" y="542526"/>
                </a:lnTo>
                <a:lnTo>
                  <a:pt x="6981" y="526962"/>
                </a:lnTo>
                <a:lnTo>
                  <a:pt x="4759" y="511398"/>
                </a:lnTo>
                <a:lnTo>
                  <a:pt x="3173" y="496469"/>
                </a:lnTo>
                <a:lnTo>
                  <a:pt x="1586" y="481222"/>
                </a:lnTo>
                <a:lnTo>
                  <a:pt x="634" y="466929"/>
                </a:lnTo>
                <a:lnTo>
                  <a:pt x="0" y="452635"/>
                </a:lnTo>
                <a:lnTo>
                  <a:pt x="0" y="438659"/>
                </a:lnTo>
                <a:lnTo>
                  <a:pt x="0" y="425318"/>
                </a:lnTo>
                <a:lnTo>
                  <a:pt x="317" y="412295"/>
                </a:lnTo>
                <a:lnTo>
                  <a:pt x="1586" y="398954"/>
                </a:lnTo>
                <a:lnTo>
                  <a:pt x="2221" y="386248"/>
                </a:lnTo>
                <a:lnTo>
                  <a:pt x="3807" y="374178"/>
                </a:lnTo>
                <a:lnTo>
                  <a:pt x="5394" y="362108"/>
                </a:lnTo>
                <a:lnTo>
                  <a:pt x="7615" y="350673"/>
                </a:lnTo>
                <a:lnTo>
                  <a:pt x="9519" y="339238"/>
                </a:lnTo>
                <a:lnTo>
                  <a:pt x="11740" y="328121"/>
                </a:lnTo>
                <a:lnTo>
                  <a:pt x="14596" y="317638"/>
                </a:lnTo>
                <a:lnTo>
                  <a:pt x="17134" y="307474"/>
                </a:lnTo>
                <a:lnTo>
                  <a:pt x="20307" y="297310"/>
                </a:lnTo>
                <a:lnTo>
                  <a:pt x="26019" y="278251"/>
                </a:lnTo>
                <a:lnTo>
                  <a:pt x="30144" y="267769"/>
                </a:lnTo>
                <a:lnTo>
                  <a:pt x="33952" y="256969"/>
                </a:lnTo>
                <a:lnTo>
                  <a:pt x="38394" y="246487"/>
                </a:lnTo>
                <a:lnTo>
                  <a:pt x="42836" y="236323"/>
                </a:lnTo>
                <a:lnTo>
                  <a:pt x="47596" y="226476"/>
                </a:lnTo>
                <a:lnTo>
                  <a:pt x="52673" y="216312"/>
                </a:lnTo>
                <a:lnTo>
                  <a:pt x="57432" y="206783"/>
                </a:lnTo>
                <a:lnTo>
                  <a:pt x="63144" y="197253"/>
                </a:lnTo>
                <a:lnTo>
                  <a:pt x="68221" y="188360"/>
                </a:lnTo>
                <a:lnTo>
                  <a:pt x="73615" y="179466"/>
                </a:lnTo>
                <a:lnTo>
                  <a:pt x="85355" y="162313"/>
                </a:lnTo>
                <a:lnTo>
                  <a:pt x="97096" y="146431"/>
                </a:lnTo>
                <a:lnTo>
                  <a:pt x="109471" y="131502"/>
                </a:lnTo>
                <a:lnTo>
                  <a:pt x="121846" y="117526"/>
                </a:lnTo>
                <a:lnTo>
                  <a:pt x="134538" y="104503"/>
                </a:lnTo>
                <a:lnTo>
                  <a:pt x="147230" y="93068"/>
                </a:lnTo>
                <a:lnTo>
                  <a:pt x="159922" y="82268"/>
                </a:lnTo>
                <a:lnTo>
                  <a:pt x="172615" y="72422"/>
                </a:lnTo>
                <a:lnTo>
                  <a:pt x="184672" y="63845"/>
                </a:lnTo>
                <a:lnTo>
                  <a:pt x="197047" y="56857"/>
                </a:lnTo>
                <a:lnTo>
                  <a:pt x="209105" y="50822"/>
                </a:lnTo>
                <a:lnTo>
                  <a:pt x="223701" y="44152"/>
                </a:lnTo>
                <a:lnTo>
                  <a:pt x="238615" y="37799"/>
                </a:lnTo>
                <a:lnTo>
                  <a:pt x="254163" y="31764"/>
                </a:lnTo>
                <a:lnTo>
                  <a:pt x="270028" y="26364"/>
                </a:lnTo>
                <a:lnTo>
                  <a:pt x="285893" y="20964"/>
                </a:lnTo>
                <a:lnTo>
                  <a:pt x="302711" y="16200"/>
                </a:lnTo>
                <a:lnTo>
                  <a:pt x="319211" y="12070"/>
                </a:lnTo>
                <a:lnTo>
                  <a:pt x="336345" y="8259"/>
                </a:lnTo>
                <a:lnTo>
                  <a:pt x="353480" y="5718"/>
                </a:lnTo>
                <a:lnTo>
                  <a:pt x="370932" y="2859"/>
                </a:lnTo>
                <a:lnTo>
                  <a:pt x="388701" y="1271"/>
                </a:lnTo>
                <a:lnTo>
                  <a:pt x="406470"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2" name="圆角矩形 38"/>
          <p:cNvSpPr/>
          <p:nvPr/>
        </p:nvSpPr>
        <p:spPr>
          <a:xfrm>
            <a:off x="7936043" y="249379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3" name="圆角矩形 38"/>
          <p:cNvSpPr/>
          <p:nvPr/>
        </p:nvSpPr>
        <p:spPr>
          <a:xfrm>
            <a:off x="572086" y="395683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4" name="文本框 13"/>
          <p:cNvSpPr txBox="1"/>
          <p:nvPr/>
        </p:nvSpPr>
        <p:spPr>
          <a:xfrm>
            <a:off x="4304669" y="2661765"/>
            <a:ext cx="1702234" cy="923330"/>
          </a:xfrm>
          <a:prstGeom prst="rect">
            <a:avLst/>
          </a:prstGeom>
          <a:noFill/>
        </p:spPr>
        <p:txBody>
          <a:bodyPr wrap="square" rtlCol="0">
            <a:spAutoFit/>
          </a:bodyPr>
          <a:lstStyle/>
          <a:p>
            <a:pPr algn="r"/>
            <a:r>
              <a:rPr lang="en-US" altLang="zh-CN" sz="5400" dirty="0">
                <a:solidFill>
                  <a:schemeClr val="accent1"/>
                </a:solidFill>
                <a:latin typeface="+mj-ea"/>
                <a:ea typeface="+mj-ea"/>
              </a:rPr>
              <a:t>48</a:t>
            </a:r>
            <a:r>
              <a:rPr lang="zh-CN" altLang="en-US" sz="2000" dirty="0">
                <a:solidFill>
                  <a:schemeClr val="accent1"/>
                </a:solidFill>
                <a:latin typeface="+mj-ea"/>
                <a:ea typeface="+mj-ea"/>
              </a:rPr>
              <a:t>次</a:t>
            </a:r>
            <a:endParaRPr lang="zh-CN" altLang="en-US" sz="5400" dirty="0">
              <a:solidFill>
                <a:schemeClr val="accent1"/>
              </a:solidFill>
              <a:latin typeface="+mj-ea"/>
              <a:ea typeface="+mj-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任意多边形 12"/>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27" name="椭圆 26"/>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椭圆 28"/>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0" name="圆角矩形 16"/>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1" name="圆角矩形 17"/>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矩形 31"/>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矩形 33"/>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5" name="矩形 34"/>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MH_Other_2"/>
          <p:cNvSpPr/>
          <p:nvPr>
            <p:custDataLst>
              <p:tags r:id="rId1"/>
            </p:custDataLst>
          </p:nvPr>
        </p:nvSpPr>
        <p:spPr>
          <a:xfrm>
            <a:off x="6692901" y="2041525"/>
            <a:ext cx="4557713" cy="3367088"/>
          </a:xfrm>
          <a:custGeom>
            <a:avLst/>
            <a:gdLst>
              <a:gd name="connsiteX0" fmla="*/ 106446 w 4557485"/>
              <a:gd name="connsiteY0" fmla="*/ 0 h 3367314"/>
              <a:gd name="connsiteX1" fmla="*/ 4451039 w 4557485"/>
              <a:gd name="connsiteY1" fmla="*/ 0 h 3367314"/>
              <a:gd name="connsiteX2" fmla="*/ 4557485 w 4557485"/>
              <a:gd name="connsiteY2" fmla="*/ 106446 h 3367314"/>
              <a:gd name="connsiteX3" fmla="*/ 4557485 w 4557485"/>
              <a:gd name="connsiteY3" fmla="*/ 2622239 h 3367314"/>
              <a:gd name="connsiteX4" fmla="*/ 4451039 w 4557485"/>
              <a:gd name="connsiteY4" fmla="*/ 2728685 h 3367314"/>
              <a:gd name="connsiteX5" fmla="*/ 3773714 w 4557485"/>
              <a:gd name="connsiteY5" fmla="*/ 2728685 h 3367314"/>
              <a:gd name="connsiteX6" fmla="*/ 3773714 w 4557485"/>
              <a:gd name="connsiteY6" fmla="*/ 3367314 h 3367314"/>
              <a:gd name="connsiteX7" fmla="*/ 3135085 w 4557485"/>
              <a:gd name="connsiteY7" fmla="*/ 2728685 h 3367314"/>
              <a:gd name="connsiteX8" fmla="*/ 106446 w 4557485"/>
              <a:gd name="connsiteY8" fmla="*/ 2728685 h 3367314"/>
              <a:gd name="connsiteX9" fmla="*/ 0 w 4557485"/>
              <a:gd name="connsiteY9" fmla="*/ 2622239 h 3367314"/>
              <a:gd name="connsiteX10" fmla="*/ 0 w 4557485"/>
              <a:gd name="connsiteY10" fmla="*/ 106446 h 3367314"/>
              <a:gd name="connsiteX11" fmla="*/ 106446 w 4557485"/>
              <a:gd name="connsiteY11" fmla="*/ 0 h 3367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57485" h="3367314">
                <a:moveTo>
                  <a:pt x="106446" y="0"/>
                </a:moveTo>
                <a:lnTo>
                  <a:pt x="4451039" y="0"/>
                </a:lnTo>
                <a:cubicBezTo>
                  <a:pt x="4509828" y="0"/>
                  <a:pt x="4557485" y="47657"/>
                  <a:pt x="4557485" y="106446"/>
                </a:cubicBezTo>
                <a:lnTo>
                  <a:pt x="4557485" y="2622239"/>
                </a:lnTo>
                <a:cubicBezTo>
                  <a:pt x="4557485" y="2681028"/>
                  <a:pt x="4509828" y="2728685"/>
                  <a:pt x="4451039" y="2728685"/>
                </a:cubicBezTo>
                <a:lnTo>
                  <a:pt x="3773714" y="2728685"/>
                </a:lnTo>
                <a:lnTo>
                  <a:pt x="3773714" y="3367314"/>
                </a:lnTo>
                <a:lnTo>
                  <a:pt x="3135085" y="2728685"/>
                </a:lnTo>
                <a:lnTo>
                  <a:pt x="106446" y="2728685"/>
                </a:lnTo>
                <a:cubicBezTo>
                  <a:pt x="47657" y="2728685"/>
                  <a:pt x="0" y="2681028"/>
                  <a:pt x="0" y="2622239"/>
                </a:cubicBezTo>
                <a:lnTo>
                  <a:pt x="0" y="106446"/>
                </a:lnTo>
                <a:cubicBezTo>
                  <a:pt x="0" y="47657"/>
                  <a:pt x="47657" y="0"/>
                  <a:pt x="1064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MH_Other_3"/>
          <p:cNvSpPr/>
          <p:nvPr>
            <p:custDataLst>
              <p:tags r:id="rId2"/>
            </p:custDataLst>
          </p:nvPr>
        </p:nvSpPr>
        <p:spPr>
          <a:xfrm>
            <a:off x="6781800" y="2154238"/>
            <a:ext cx="376238" cy="285750"/>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29" name="MH_Other_4"/>
          <p:cNvSpPr/>
          <p:nvPr>
            <p:custDataLst>
              <p:tags r:id="rId3"/>
            </p:custDataLst>
          </p:nvPr>
        </p:nvSpPr>
        <p:spPr>
          <a:xfrm rot="10800000">
            <a:off x="10814844" y="4360863"/>
            <a:ext cx="376238" cy="284162"/>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30" name="矩形 29"/>
          <p:cNvSpPr/>
          <p:nvPr/>
        </p:nvSpPr>
        <p:spPr>
          <a:xfrm>
            <a:off x="7900933" y="5537474"/>
            <a:ext cx="3153622"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b="1" dirty="0">
                <a:solidFill>
                  <a:schemeClr val="accent1"/>
                </a:solidFill>
                <a:latin typeface="+mj-ea"/>
                <a:ea typeface="+mj-ea"/>
              </a:rPr>
              <a:t>请在此输入您的文本</a:t>
            </a:r>
            <a:endParaRPr lang="zh-CN" altLang="zh-CN" sz="1800" b="1" dirty="0">
              <a:solidFill>
                <a:schemeClr val="accent1"/>
              </a:solidFill>
              <a:latin typeface="+mj-ea"/>
              <a:ea typeface="+mj-ea"/>
            </a:endParaRPr>
          </a:p>
        </p:txBody>
      </p:sp>
      <p:sp>
        <p:nvSpPr>
          <p:cNvPr id="31" name="矩形 30"/>
          <p:cNvSpPr/>
          <p:nvPr/>
        </p:nvSpPr>
        <p:spPr>
          <a:xfrm>
            <a:off x="7104061" y="2382838"/>
            <a:ext cx="3817143" cy="192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rgbClr val="FFFFFF"/>
              </a:solidFill>
              <a:latin typeface="+mn-ea"/>
            </a:endParaRPr>
          </a:p>
        </p:txBody>
      </p:sp>
      <p:sp>
        <p:nvSpPr>
          <p:cNvPr id="32" name="矩形 31"/>
          <p:cNvSpPr/>
          <p:nvPr/>
        </p:nvSpPr>
        <p:spPr>
          <a:xfrm>
            <a:off x="792163" y="137118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任意多边形: 形状 19"/>
          <p:cNvSpPr/>
          <p:nvPr>
            <p:custDataLst>
              <p:tags r:id="rId1"/>
            </p:custDataLst>
          </p:nvPr>
        </p:nvSpPr>
        <p:spPr>
          <a:xfrm flipH="1">
            <a:off x="9395379" y="4385455"/>
            <a:ext cx="761558" cy="429111"/>
          </a:xfrm>
          <a:custGeom>
            <a:avLst/>
            <a:gdLst>
              <a:gd name="connsiteX0" fmla="*/ 761558 w 761558"/>
              <a:gd name="connsiteY0" fmla="*/ 0 h 429111"/>
              <a:gd name="connsiteX1" fmla="*/ 0 w 761558"/>
              <a:gd name="connsiteY1" fmla="*/ 0 h 429111"/>
              <a:gd name="connsiteX2" fmla="*/ 0 w 761558"/>
              <a:gd name="connsiteY2" fmla="*/ 429111 h 429111"/>
              <a:gd name="connsiteX3" fmla="*/ 761558 w 761558"/>
              <a:gd name="connsiteY3" fmla="*/ 429111 h 429111"/>
            </a:gdLst>
            <a:ahLst/>
            <a:cxnLst>
              <a:cxn ang="0">
                <a:pos x="connsiteX0" y="connsiteY0"/>
              </a:cxn>
              <a:cxn ang="0">
                <a:pos x="connsiteX1" y="connsiteY1"/>
              </a:cxn>
              <a:cxn ang="0">
                <a:pos x="connsiteX2" y="connsiteY2"/>
              </a:cxn>
              <a:cxn ang="0">
                <a:pos x="connsiteX3" y="connsiteY3"/>
              </a:cxn>
            </a:cxnLst>
            <a:rect l="l" t="t" r="r" b="b"/>
            <a:pathLst>
              <a:path w="761558" h="429111">
                <a:moveTo>
                  <a:pt x="761558" y="0"/>
                </a:moveTo>
                <a:lnTo>
                  <a:pt x="0" y="0"/>
                </a:lnTo>
                <a:lnTo>
                  <a:pt x="0" y="429111"/>
                </a:lnTo>
                <a:lnTo>
                  <a:pt x="761558" y="42911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p:custDataLst>
              <p:tags r:id="rId2"/>
            </p:custDataLst>
          </p:nvPr>
        </p:nvSpPr>
        <p:spPr>
          <a:xfrm flipH="1">
            <a:off x="10156937" y="3743069"/>
            <a:ext cx="496160" cy="1071498"/>
          </a:xfrm>
          <a:custGeom>
            <a:avLst/>
            <a:gdLst>
              <a:gd name="connsiteX0" fmla="*/ 496160 w 496160"/>
              <a:gd name="connsiteY0" fmla="*/ 0 h 1071498"/>
              <a:gd name="connsiteX1" fmla="*/ 0 w 496160"/>
              <a:gd name="connsiteY1" fmla="*/ 0 h 1071498"/>
              <a:gd name="connsiteX2" fmla="*/ 0 w 496160"/>
              <a:gd name="connsiteY2" fmla="*/ 813599 h 1071498"/>
              <a:gd name="connsiteX3" fmla="*/ 496159 w 496160"/>
              <a:gd name="connsiteY3" fmla="*/ 1071498 h 1071498"/>
            </a:gdLst>
            <a:ahLst/>
            <a:cxnLst>
              <a:cxn ang="0">
                <a:pos x="connsiteX0" y="connsiteY0"/>
              </a:cxn>
              <a:cxn ang="0">
                <a:pos x="connsiteX1" y="connsiteY1"/>
              </a:cxn>
              <a:cxn ang="0">
                <a:pos x="connsiteX2" y="connsiteY2"/>
              </a:cxn>
              <a:cxn ang="0">
                <a:pos x="connsiteX3" y="connsiteY3"/>
              </a:cxn>
            </a:cxnLst>
            <a:rect l="l" t="t" r="r" b="b"/>
            <a:pathLst>
              <a:path w="496160" h="1071498">
                <a:moveTo>
                  <a:pt x="496160" y="0"/>
                </a:moveTo>
                <a:lnTo>
                  <a:pt x="0" y="0"/>
                </a:lnTo>
                <a:lnTo>
                  <a:pt x="0" y="813599"/>
                </a:lnTo>
                <a:lnTo>
                  <a:pt x="496159" y="107149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noAutofit/>
          </a:bodyPr>
          <a:lstStyle/>
          <a:p>
            <a:pPr algn="ctr"/>
            <a:endParaRPr lang="zh-CN" altLang="en-US" sz="1400" dirty="0">
              <a:solidFill>
                <a:srgbClr val="FEFFFF"/>
              </a:solidFill>
            </a:endParaRPr>
          </a:p>
        </p:txBody>
      </p:sp>
      <p:sp>
        <p:nvSpPr>
          <p:cNvPr id="22" name="椭圆 21"/>
          <p:cNvSpPr/>
          <p:nvPr/>
        </p:nvSpPr>
        <p:spPr>
          <a:xfrm>
            <a:off x="9715673" y="251535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矩形 22"/>
          <p:cNvSpPr/>
          <p:nvPr/>
        </p:nvSpPr>
        <p:spPr>
          <a:xfrm>
            <a:off x="6850963" y="3452326"/>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 name="文本框 24"/>
          <p:cNvSpPr txBox="1"/>
          <p:nvPr/>
        </p:nvSpPr>
        <p:spPr>
          <a:xfrm>
            <a:off x="7346938" y="2510259"/>
            <a:ext cx="1546572" cy="830997"/>
          </a:xfrm>
          <a:prstGeom prst="rect">
            <a:avLst/>
          </a:prstGeom>
          <a:noFill/>
        </p:spPr>
        <p:txBody>
          <a:bodyPr wrap="square" rtlCol="0">
            <a:spAutoFit/>
          </a:bodyPr>
          <a:lstStyle/>
          <a:p>
            <a:pPr algn="ctr"/>
            <a:r>
              <a:rPr lang="en-US" altLang="zh-CN" sz="4800" b="1" dirty="0">
                <a:latin typeface="+mj-ea"/>
                <a:ea typeface="+mj-ea"/>
              </a:rPr>
              <a:t>93</a:t>
            </a:r>
            <a:r>
              <a:rPr lang="en-US" altLang="zh-CN" b="1" dirty="0">
                <a:latin typeface="+mj-ea"/>
                <a:ea typeface="+mj-ea"/>
              </a:rPr>
              <a:t>%</a:t>
            </a:r>
            <a:endParaRPr lang="zh-CN" altLang="en-US" sz="4800" b="1" dirty="0">
              <a:latin typeface="+mj-ea"/>
              <a:ea typeface="+mj-ea"/>
            </a:endParaRPr>
          </a:p>
        </p:txBody>
      </p:sp>
      <p:cxnSp>
        <p:nvCxnSpPr>
          <p:cNvPr id="26" name="直接连接符 25"/>
          <p:cNvCxnSpPr/>
          <p:nvPr/>
        </p:nvCxnSpPr>
        <p:spPr>
          <a:xfrm>
            <a:off x="9334894" y="3743069"/>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4010542" y="3452326"/>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文本框 27"/>
          <p:cNvSpPr txBox="1"/>
          <p:nvPr/>
        </p:nvSpPr>
        <p:spPr>
          <a:xfrm>
            <a:off x="4506517" y="2510259"/>
            <a:ext cx="1546572" cy="830997"/>
          </a:xfrm>
          <a:prstGeom prst="rect">
            <a:avLst/>
          </a:prstGeom>
          <a:noFill/>
        </p:spPr>
        <p:txBody>
          <a:bodyPr wrap="square" rtlCol="0">
            <a:spAutoFit/>
          </a:bodyPr>
          <a:lstStyle/>
          <a:p>
            <a:pPr algn="ctr"/>
            <a:r>
              <a:rPr lang="en-US" altLang="zh-CN" sz="4800" b="1" dirty="0">
                <a:latin typeface="+mj-ea"/>
                <a:ea typeface="+mj-ea"/>
              </a:rPr>
              <a:t>84</a:t>
            </a:r>
            <a:r>
              <a:rPr lang="en-US" altLang="zh-CN" b="1" dirty="0">
                <a:latin typeface="+mj-ea"/>
                <a:ea typeface="+mj-ea"/>
              </a:rPr>
              <a:t>%</a:t>
            </a:r>
            <a:endParaRPr lang="zh-CN" altLang="en-US" sz="4800" b="1" dirty="0">
              <a:latin typeface="+mj-ea"/>
              <a:ea typeface="+mj-ea"/>
            </a:endParaRPr>
          </a:p>
        </p:txBody>
      </p:sp>
      <p:cxnSp>
        <p:nvCxnSpPr>
          <p:cNvPr id="38" name="直接连接符 37"/>
          <p:cNvCxnSpPr/>
          <p:nvPr/>
        </p:nvCxnSpPr>
        <p:spPr>
          <a:xfrm>
            <a:off x="6494473" y="3743069"/>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39" name="矩形 38"/>
          <p:cNvSpPr/>
          <p:nvPr/>
        </p:nvSpPr>
        <p:spPr>
          <a:xfrm>
            <a:off x="1170121" y="3452326"/>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文本框 39"/>
          <p:cNvSpPr txBox="1"/>
          <p:nvPr/>
        </p:nvSpPr>
        <p:spPr>
          <a:xfrm>
            <a:off x="1666096" y="2510259"/>
            <a:ext cx="1546572" cy="830997"/>
          </a:xfrm>
          <a:prstGeom prst="rect">
            <a:avLst/>
          </a:prstGeom>
          <a:noFill/>
        </p:spPr>
        <p:txBody>
          <a:bodyPr wrap="square" rtlCol="0">
            <a:spAutoFit/>
          </a:bodyPr>
          <a:lstStyle/>
          <a:p>
            <a:pPr algn="ctr"/>
            <a:r>
              <a:rPr lang="en-US" altLang="zh-CN" sz="4800" b="1" dirty="0">
                <a:latin typeface="+mj-ea"/>
                <a:ea typeface="+mj-ea"/>
              </a:rPr>
              <a:t>78</a:t>
            </a:r>
            <a:r>
              <a:rPr lang="en-US" altLang="zh-CN" b="1" dirty="0">
                <a:latin typeface="+mj-ea"/>
                <a:ea typeface="+mj-ea"/>
              </a:rPr>
              <a:t>%</a:t>
            </a:r>
            <a:endParaRPr lang="zh-CN" altLang="en-US" sz="4800" b="1" dirty="0">
              <a:latin typeface="+mj-ea"/>
              <a:ea typeface="+mj-ea"/>
            </a:endParaRPr>
          </a:p>
        </p:txBody>
      </p:sp>
      <p:cxnSp>
        <p:nvCxnSpPr>
          <p:cNvPr id="41" name="直接连接符 40"/>
          <p:cNvCxnSpPr/>
          <p:nvPr/>
        </p:nvCxnSpPr>
        <p:spPr>
          <a:xfrm>
            <a:off x="3654052" y="3743069"/>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42" name="KSO_Shape"/>
          <p:cNvSpPr/>
          <p:nvPr/>
        </p:nvSpPr>
        <p:spPr bwMode="auto">
          <a:xfrm>
            <a:off x="10084456" y="2974647"/>
            <a:ext cx="568641" cy="38762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Block Arc 4"/>
          <p:cNvSpPr/>
          <p:nvPr/>
        </p:nvSpPr>
        <p:spPr>
          <a:xfrm flipV="1">
            <a:off x="369188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6" name="MH_Other_3"/>
          <p:cNvSpPr/>
          <p:nvPr>
            <p:custDataLst>
              <p:tags r:id="rId1"/>
            </p:custDataLst>
          </p:nvPr>
        </p:nvSpPr>
        <p:spPr>
          <a:xfrm>
            <a:off x="1974552"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352297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3583095"/>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3561644"/>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3585600"/>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1368880" y="503907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88419" y="513654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7" name="矩形 16"/>
          <p:cNvSpPr/>
          <p:nvPr/>
        </p:nvSpPr>
        <p:spPr>
          <a:xfrm>
            <a:off x="922701"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9" name="矩形 18"/>
          <p:cNvSpPr/>
          <p:nvPr/>
        </p:nvSpPr>
        <p:spPr>
          <a:xfrm>
            <a:off x="922701"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14"/>
          <p:cNvSpPr/>
          <p:nvPr/>
        </p:nvSpPr>
        <p:spPr>
          <a:xfrm>
            <a:off x="922701"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2" name="矩形 14"/>
          <p:cNvSpPr/>
          <p:nvPr/>
        </p:nvSpPr>
        <p:spPr>
          <a:xfrm>
            <a:off x="922701"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3" name="矩形 22"/>
          <p:cNvSpPr/>
          <p:nvPr/>
        </p:nvSpPr>
        <p:spPr>
          <a:xfrm>
            <a:off x="8023067"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4" name="矩形 23"/>
          <p:cNvSpPr/>
          <p:nvPr/>
        </p:nvSpPr>
        <p:spPr>
          <a:xfrm>
            <a:off x="8023067"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5" name="矩形 14"/>
          <p:cNvSpPr/>
          <p:nvPr/>
        </p:nvSpPr>
        <p:spPr>
          <a:xfrm>
            <a:off x="8023067"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6" name="矩形 14"/>
          <p:cNvSpPr/>
          <p:nvPr/>
        </p:nvSpPr>
        <p:spPr>
          <a:xfrm>
            <a:off x="8023067"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7" name="KSO_Shape"/>
          <p:cNvSpPr/>
          <p:nvPr/>
        </p:nvSpPr>
        <p:spPr bwMode="auto">
          <a:xfrm>
            <a:off x="4961961" y="2768654"/>
            <a:ext cx="2268079" cy="1680059"/>
          </a:xfrm>
          <a:custGeom>
            <a:avLst/>
            <a:gdLst>
              <a:gd name="T0" fmla="*/ 186223 w 4950"/>
              <a:gd name="T1" fmla="*/ 870396 h 3662"/>
              <a:gd name="T2" fmla="*/ 534663 w 4950"/>
              <a:gd name="T3" fmla="*/ 870396 h 3662"/>
              <a:gd name="T4" fmla="*/ 74926 w 4950"/>
              <a:gd name="T5" fmla="*/ 586935 h 3662"/>
              <a:gd name="T6" fmla="*/ 1246820 w 4950"/>
              <a:gd name="T7" fmla="*/ 965004 h 3662"/>
              <a:gd name="T8" fmla="*/ 1479235 w 4950"/>
              <a:gd name="T9" fmla="*/ 1007578 h 3662"/>
              <a:gd name="T10" fmla="*/ 1651637 w 4950"/>
              <a:gd name="T11" fmla="*/ 896595 h 3662"/>
              <a:gd name="T12" fmla="*/ 1800397 w 4950"/>
              <a:gd name="T13" fmla="*/ 1147671 h 3662"/>
              <a:gd name="T14" fmla="*/ 1397763 w 4950"/>
              <a:gd name="T15" fmla="*/ 1332521 h 3662"/>
              <a:gd name="T16" fmla="*/ 446644 w 4950"/>
              <a:gd name="T17" fmla="*/ 1137119 h 3662"/>
              <a:gd name="T18" fmla="*/ 63650 w 4950"/>
              <a:gd name="T19" fmla="*/ 955907 h 3662"/>
              <a:gd name="T20" fmla="*/ 420093 w 4950"/>
              <a:gd name="T21" fmla="*/ 955907 h 3662"/>
              <a:gd name="T22" fmla="*/ 542665 w 4950"/>
              <a:gd name="T23" fmla="*/ 997026 h 3662"/>
              <a:gd name="T24" fmla="*/ 863827 w 4950"/>
              <a:gd name="T25" fmla="*/ 1099639 h 3662"/>
              <a:gd name="T26" fmla="*/ 872920 w 4950"/>
              <a:gd name="T27" fmla="*/ 950813 h 3662"/>
              <a:gd name="T28" fmla="*/ 974397 w 4950"/>
              <a:gd name="T29" fmla="*/ 910423 h 3662"/>
              <a:gd name="T30" fmla="*/ 976943 w 4950"/>
              <a:gd name="T31" fmla="*/ 985745 h 3662"/>
              <a:gd name="T32" fmla="*/ 1150435 w 4950"/>
              <a:gd name="T33" fmla="*/ 914789 h 3662"/>
              <a:gd name="T34" fmla="*/ 1706194 w 4950"/>
              <a:gd name="T35" fmla="*/ 590210 h 3662"/>
              <a:gd name="T36" fmla="*/ 1343205 w 4950"/>
              <a:gd name="T37" fmla="*/ 590210 h 3662"/>
              <a:gd name="T38" fmla="*/ 1337386 w 4950"/>
              <a:gd name="T39" fmla="*/ 639697 h 3662"/>
              <a:gd name="T40" fmla="*/ 1369029 w 4950"/>
              <a:gd name="T41" fmla="*/ 783793 h 3662"/>
              <a:gd name="T42" fmla="*/ 1376303 w 4950"/>
              <a:gd name="T43" fmla="*/ 799440 h 3662"/>
              <a:gd name="T44" fmla="*/ 1678552 w 4950"/>
              <a:gd name="T45" fmla="*/ 793982 h 3662"/>
              <a:gd name="T46" fmla="*/ 1688736 w 4950"/>
              <a:gd name="T47" fmla="*/ 657891 h 3662"/>
              <a:gd name="T48" fmla="*/ 1706558 w 4950"/>
              <a:gd name="T49" fmla="*/ 594577 h 3662"/>
              <a:gd name="T50" fmla="*/ 1215904 w 4950"/>
              <a:gd name="T51" fmla="*/ 467583 h 3662"/>
              <a:gd name="T52" fmla="*/ 627411 w 4950"/>
              <a:gd name="T53" fmla="*/ 270725 h 3662"/>
              <a:gd name="T54" fmla="*/ 693244 w 4950"/>
              <a:gd name="T55" fmla="*/ 640425 h 3662"/>
              <a:gd name="T56" fmla="*/ 804541 w 4950"/>
              <a:gd name="T57" fmla="*/ 842014 h 3662"/>
              <a:gd name="T58" fmla="*/ 934388 w 4950"/>
              <a:gd name="T59" fmla="*/ 851838 h 3662"/>
              <a:gd name="T60" fmla="*/ 1064235 w 4950"/>
              <a:gd name="T61" fmla="*/ 842014 h 3662"/>
              <a:gd name="T62" fmla="*/ 1179533 w 4950"/>
              <a:gd name="T63" fmla="*/ 647339 h 36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950" h="3662">
                <a:moveTo>
                  <a:pt x="134" y="2392"/>
                </a:moveTo>
                <a:cubicBezTo>
                  <a:pt x="512" y="2392"/>
                  <a:pt x="512" y="2392"/>
                  <a:pt x="512" y="2392"/>
                </a:cubicBezTo>
                <a:cubicBezTo>
                  <a:pt x="677" y="2556"/>
                  <a:pt x="901" y="2556"/>
                  <a:pt x="1065" y="2392"/>
                </a:cubicBezTo>
                <a:cubicBezTo>
                  <a:pt x="1470" y="2392"/>
                  <a:pt x="1470" y="2392"/>
                  <a:pt x="1470" y="2392"/>
                </a:cubicBezTo>
                <a:cubicBezTo>
                  <a:pt x="1436" y="2126"/>
                  <a:pt x="1402" y="1861"/>
                  <a:pt x="1368" y="1595"/>
                </a:cubicBezTo>
                <a:cubicBezTo>
                  <a:pt x="1161" y="1029"/>
                  <a:pt x="375" y="1059"/>
                  <a:pt x="206" y="1613"/>
                </a:cubicBezTo>
                <a:cubicBezTo>
                  <a:pt x="134" y="2392"/>
                  <a:pt x="134" y="2392"/>
                  <a:pt x="134" y="2392"/>
                </a:cubicBezTo>
                <a:close/>
                <a:moveTo>
                  <a:pt x="3428" y="2652"/>
                </a:moveTo>
                <a:cubicBezTo>
                  <a:pt x="3827" y="2460"/>
                  <a:pt x="3827" y="2460"/>
                  <a:pt x="3827" y="2460"/>
                </a:cubicBezTo>
                <a:cubicBezTo>
                  <a:pt x="4067" y="2769"/>
                  <a:pt x="4067" y="2769"/>
                  <a:pt x="4067" y="2769"/>
                </a:cubicBezTo>
                <a:cubicBezTo>
                  <a:pt x="4312" y="2773"/>
                  <a:pt x="4312" y="2773"/>
                  <a:pt x="4312" y="2773"/>
                </a:cubicBezTo>
                <a:cubicBezTo>
                  <a:pt x="4541" y="2464"/>
                  <a:pt x="4541" y="2464"/>
                  <a:pt x="4541" y="2464"/>
                </a:cubicBezTo>
                <a:cubicBezTo>
                  <a:pt x="4950" y="2676"/>
                  <a:pt x="4950" y="2676"/>
                  <a:pt x="4950" y="2676"/>
                </a:cubicBezTo>
                <a:cubicBezTo>
                  <a:pt x="4950" y="3154"/>
                  <a:pt x="4950" y="3154"/>
                  <a:pt x="4950" y="3154"/>
                </a:cubicBezTo>
                <a:cubicBezTo>
                  <a:pt x="3843" y="3154"/>
                  <a:pt x="3843" y="3154"/>
                  <a:pt x="3843" y="3154"/>
                </a:cubicBezTo>
                <a:cubicBezTo>
                  <a:pt x="3843" y="3662"/>
                  <a:pt x="3843" y="3662"/>
                  <a:pt x="3843" y="3662"/>
                </a:cubicBezTo>
                <a:cubicBezTo>
                  <a:pt x="1228" y="3662"/>
                  <a:pt x="1228" y="3662"/>
                  <a:pt x="1228" y="3662"/>
                </a:cubicBezTo>
                <a:cubicBezTo>
                  <a:pt x="1228" y="3125"/>
                  <a:pt x="1228" y="3125"/>
                  <a:pt x="1228" y="3125"/>
                </a:cubicBezTo>
                <a:cubicBezTo>
                  <a:pt x="0" y="3125"/>
                  <a:pt x="0" y="3125"/>
                  <a:pt x="0" y="3125"/>
                </a:cubicBezTo>
                <a:cubicBezTo>
                  <a:pt x="2" y="2943"/>
                  <a:pt x="57" y="2776"/>
                  <a:pt x="175" y="2627"/>
                </a:cubicBezTo>
                <a:cubicBezTo>
                  <a:pt x="263" y="2627"/>
                  <a:pt x="350" y="2627"/>
                  <a:pt x="437" y="2627"/>
                </a:cubicBezTo>
                <a:cubicBezTo>
                  <a:pt x="677" y="2890"/>
                  <a:pt x="916" y="2884"/>
                  <a:pt x="1155" y="2627"/>
                </a:cubicBezTo>
                <a:cubicBezTo>
                  <a:pt x="1240" y="2627"/>
                  <a:pt x="1325" y="2627"/>
                  <a:pt x="1409" y="2627"/>
                </a:cubicBezTo>
                <a:cubicBezTo>
                  <a:pt x="1441" y="2663"/>
                  <a:pt x="1469" y="2701"/>
                  <a:pt x="1492" y="2740"/>
                </a:cubicBezTo>
                <a:cubicBezTo>
                  <a:pt x="1975" y="2508"/>
                  <a:pt x="1975" y="2508"/>
                  <a:pt x="1975" y="2508"/>
                </a:cubicBezTo>
                <a:cubicBezTo>
                  <a:pt x="2375" y="3022"/>
                  <a:pt x="2375" y="3022"/>
                  <a:pt x="2375" y="3022"/>
                </a:cubicBezTo>
                <a:cubicBezTo>
                  <a:pt x="2477" y="2709"/>
                  <a:pt x="2477" y="2709"/>
                  <a:pt x="2477" y="2709"/>
                </a:cubicBezTo>
                <a:cubicBezTo>
                  <a:pt x="2400" y="2613"/>
                  <a:pt x="2400" y="2613"/>
                  <a:pt x="2400" y="2613"/>
                </a:cubicBezTo>
                <a:cubicBezTo>
                  <a:pt x="2485" y="2502"/>
                  <a:pt x="2485" y="2502"/>
                  <a:pt x="2485" y="2502"/>
                </a:cubicBezTo>
                <a:cubicBezTo>
                  <a:pt x="2679" y="2502"/>
                  <a:pt x="2679" y="2502"/>
                  <a:pt x="2679" y="2502"/>
                </a:cubicBezTo>
                <a:cubicBezTo>
                  <a:pt x="2763" y="2613"/>
                  <a:pt x="2763" y="2613"/>
                  <a:pt x="2763" y="2613"/>
                </a:cubicBezTo>
                <a:cubicBezTo>
                  <a:pt x="2686" y="2709"/>
                  <a:pt x="2686" y="2709"/>
                  <a:pt x="2686" y="2709"/>
                </a:cubicBezTo>
                <a:cubicBezTo>
                  <a:pt x="2782" y="3000"/>
                  <a:pt x="2782" y="3000"/>
                  <a:pt x="2782" y="3000"/>
                </a:cubicBezTo>
                <a:cubicBezTo>
                  <a:pt x="3163" y="2514"/>
                  <a:pt x="3163" y="2514"/>
                  <a:pt x="3163" y="2514"/>
                </a:cubicBezTo>
                <a:cubicBezTo>
                  <a:pt x="3428" y="2652"/>
                  <a:pt x="3428" y="2652"/>
                  <a:pt x="3428" y="2652"/>
                </a:cubicBezTo>
                <a:close/>
                <a:moveTo>
                  <a:pt x="4691" y="1622"/>
                </a:moveTo>
                <a:cubicBezTo>
                  <a:pt x="4686" y="1278"/>
                  <a:pt x="4503" y="1107"/>
                  <a:pt x="4175" y="1103"/>
                </a:cubicBezTo>
                <a:cubicBezTo>
                  <a:pt x="3896" y="1099"/>
                  <a:pt x="3687" y="1274"/>
                  <a:pt x="3693" y="1622"/>
                </a:cubicBezTo>
                <a:cubicBezTo>
                  <a:pt x="3674" y="1622"/>
                  <a:pt x="3674" y="1622"/>
                  <a:pt x="3674" y="1622"/>
                </a:cubicBezTo>
                <a:cubicBezTo>
                  <a:pt x="3672" y="1669"/>
                  <a:pt x="3671" y="1736"/>
                  <a:pt x="3677" y="1758"/>
                </a:cubicBezTo>
                <a:cubicBezTo>
                  <a:pt x="3681" y="1773"/>
                  <a:pt x="3701" y="1792"/>
                  <a:pt x="3722" y="1808"/>
                </a:cubicBezTo>
                <a:cubicBezTo>
                  <a:pt x="3764" y="2154"/>
                  <a:pt x="3764" y="2154"/>
                  <a:pt x="3764" y="2154"/>
                </a:cubicBezTo>
                <a:cubicBezTo>
                  <a:pt x="3764" y="2180"/>
                  <a:pt x="3764" y="2180"/>
                  <a:pt x="3764" y="2180"/>
                </a:cubicBezTo>
                <a:cubicBezTo>
                  <a:pt x="3784" y="2197"/>
                  <a:pt x="3784" y="2197"/>
                  <a:pt x="3784" y="2197"/>
                </a:cubicBezTo>
                <a:cubicBezTo>
                  <a:pt x="4074" y="2430"/>
                  <a:pt x="4297" y="2414"/>
                  <a:pt x="4593" y="2198"/>
                </a:cubicBezTo>
                <a:cubicBezTo>
                  <a:pt x="4615" y="2182"/>
                  <a:pt x="4615" y="2182"/>
                  <a:pt x="4615" y="2182"/>
                </a:cubicBezTo>
                <a:cubicBezTo>
                  <a:pt x="4615" y="2154"/>
                  <a:pt x="4615" y="2154"/>
                  <a:pt x="4615" y="2154"/>
                </a:cubicBezTo>
                <a:cubicBezTo>
                  <a:pt x="4643" y="1808"/>
                  <a:pt x="4643" y="1808"/>
                  <a:pt x="4643" y="1808"/>
                </a:cubicBezTo>
                <a:cubicBezTo>
                  <a:pt x="4664" y="1792"/>
                  <a:pt x="4685" y="1773"/>
                  <a:pt x="4689" y="1758"/>
                </a:cubicBezTo>
                <a:cubicBezTo>
                  <a:pt x="4694" y="1738"/>
                  <a:pt x="4693" y="1680"/>
                  <a:pt x="4692" y="1634"/>
                </a:cubicBezTo>
                <a:cubicBezTo>
                  <a:pt x="4691" y="1622"/>
                  <a:pt x="4691" y="1622"/>
                  <a:pt x="4691" y="1622"/>
                </a:cubicBezTo>
                <a:close/>
                <a:moveTo>
                  <a:pt x="3343" y="1285"/>
                </a:moveTo>
                <a:cubicBezTo>
                  <a:pt x="3468" y="744"/>
                  <a:pt x="3468" y="744"/>
                  <a:pt x="3468" y="744"/>
                </a:cubicBezTo>
                <a:cubicBezTo>
                  <a:pt x="3122" y="701"/>
                  <a:pt x="2501" y="0"/>
                  <a:pt x="1725" y="744"/>
                </a:cubicBezTo>
                <a:cubicBezTo>
                  <a:pt x="1825" y="1266"/>
                  <a:pt x="1825" y="1266"/>
                  <a:pt x="1825" y="1266"/>
                </a:cubicBezTo>
                <a:cubicBezTo>
                  <a:pt x="1838" y="1443"/>
                  <a:pt x="1864" y="1609"/>
                  <a:pt x="1906" y="1760"/>
                </a:cubicBezTo>
                <a:cubicBezTo>
                  <a:pt x="1965" y="1970"/>
                  <a:pt x="2055" y="2150"/>
                  <a:pt x="2190" y="2291"/>
                </a:cubicBezTo>
                <a:cubicBezTo>
                  <a:pt x="2212" y="2314"/>
                  <a:pt x="2212" y="2314"/>
                  <a:pt x="2212" y="2314"/>
                </a:cubicBezTo>
                <a:cubicBezTo>
                  <a:pt x="2244" y="2318"/>
                  <a:pt x="2244" y="2318"/>
                  <a:pt x="2244" y="2318"/>
                </a:cubicBezTo>
                <a:cubicBezTo>
                  <a:pt x="2354" y="2334"/>
                  <a:pt x="2462" y="2341"/>
                  <a:pt x="2569" y="2341"/>
                </a:cubicBezTo>
                <a:cubicBezTo>
                  <a:pt x="2677" y="2341"/>
                  <a:pt x="2784" y="2334"/>
                  <a:pt x="2895" y="2318"/>
                </a:cubicBezTo>
                <a:cubicBezTo>
                  <a:pt x="2926" y="2314"/>
                  <a:pt x="2926" y="2314"/>
                  <a:pt x="2926" y="2314"/>
                </a:cubicBezTo>
                <a:cubicBezTo>
                  <a:pt x="2948" y="2291"/>
                  <a:pt x="2948" y="2291"/>
                  <a:pt x="2948" y="2291"/>
                </a:cubicBezTo>
                <a:cubicBezTo>
                  <a:pt x="3078" y="2155"/>
                  <a:pt x="3176" y="1981"/>
                  <a:pt x="3243" y="1779"/>
                </a:cubicBezTo>
                <a:cubicBezTo>
                  <a:pt x="3292" y="1629"/>
                  <a:pt x="3326" y="1462"/>
                  <a:pt x="3343" y="1285"/>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flipH="1">
            <a:off x="8843840" y="3162301"/>
            <a:ext cx="3100510" cy="3695700"/>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22" name="矩形 21"/>
          <p:cNvSpPr/>
          <p:nvPr/>
        </p:nvSpPr>
        <p:spPr>
          <a:xfrm>
            <a:off x="514351" y="3798276"/>
            <a:ext cx="8147956" cy="300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 name="MH_Other_3"/>
          <p:cNvSpPr/>
          <p:nvPr>
            <p:custDataLst>
              <p:tags r:id="rId1"/>
            </p:custDataLst>
          </p:nvPr>
        </p:nvSpPr>
        <p:spPr>
          <a:xfrm>
            <a:off x="2033544" y="274735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6" name="KSO_Shape"/>
          <p:cNvSpPr/>
          <p:nvPr/>
        </p:nvSpPr>
        <p:spPr bwMode="auto">
          <a:xfrm>
            <a:off x="2263972" y="3006648"/>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 name="MH_Other_3"/>
          <p:cNvSpPr/>
          <p:nvPr>
            <p:custDataLst>
              <p:tags r:id="rId2"/>
            </p:custDataLst>
          </p:nvPr>
        </p:nvSpPr>
        <p:spPr>
          <a:xfrm>
            <a:off x="6090603" y="274735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8" name="KSO_Shape"/>
          <p:cNvSpPr/>
          <p:nvPr/>
        </p:nvSpPr>
        <p:spPr bwMode="auto">
          <a:xfrm>
            <a:off x="6321031" y="3066772"/>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9" name="矩形 8"/>
          <p:cNvSpPr/>
          <p:nvPr/>
        </p:nvSpPr>
        <p:spPr>
          <a:xfrm>
            <a:off x="842547" y="1533410"/>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0" name="矩形 9"/>
          <p:cNvSpPr/>
          <p:nvPr/>
        </p:nvSpPr>
        <p:spPr>
          <a:xfrm>
            <a:off x="4899606" y="1533410"/>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任意多边形: 形状 14"/>
          <p:cNvSpPr/>
          <p:nvPr/>
        </p:nvSpPr>
        <p:spPr>
          <a:xfrm rot="13811095">
            <a:off x="734069" y="1908643"/>
            <a:ext cx="1337292" cy="1212304"/>
          </a:xfrm>
          <a:custGeom>
            <a:avLst/>
            <a:gdLst>
              <a:gd name="connsiteX0" fmla="*/ 1175299 w 1337292"/>
              <a:gd name="connsiteY0" fmla="*/ 1107775 h 1212304"/>
              <a:gd name="connsiteX1" fmla="*/ 1061663 w 1337292"/>
              <a:gd name="connsiteY1" fmla="*/ 1212304 h 1212304"/>
              <a:gd name="connsiteX2" fmla="*/ 935604 w 1337292"/>
              <a:gd name="connsiteY2" fmla="*/ 994992 h 1212304"/>
              <a:gd name="connsiteX3" fmla="*/ 1089496 w 1337292"/>
              <a:gd name="connsiteY3" fmla="*/ 671029 h 1212304"/>
              <a:gd name="connsiteX4" fmla="*/ 666164 w 1337292"/>
              <a:gd name="connsiteY4" fmla="*/ 247759 h 1212304"/>
              <a:gd name="connsiteX5" fmla="*/ 242831 w 1337292"/>
              <a:gd name="connsiteY5" fmla="*/ 671028 h 1212304"/>
              <a:gd name="connsiteX6" fmla="*/ 284333 w 1337292"/>
              <a:gd name="connsiteY6" fmla="*/ 853518 h 1212304"/>
              <a:gd name="connsiteX7" fmla="*/ 296784 w 1337292"/>
              <a:gd name="connsiteY7" fmla="*/ 869192 h 1212304"/>
              <a:gd name="connsiteX8" fmla="*/ 0 w 1337292"/>
              <a:gd name="connsiteY8" fmla="*/ 621788 h 1212304"/>
              <a:gd name="connsiteX9" fmla="*/ 8670 w 1337292"/>
              <a:gd name="connsiteY9" fmla="*/ 535793 h 1212304"/>
              <a:gd name="connsiteX10" fmla="*/ 666164 w 1337292"/>
              <a:gd name="connsiteY10" fmla="*/ 0 h 1212304"/>
              <a:gd name="connsiteX11" fmla="*/ 1337292 w 1337292"/>
              <a:gd name="connsiteY11" fmla="*/ 671028 h 1212304"/>
              <a:gd name="connsiteX12" fmla="*/ 1175299 w 1337292"/>
              <a:gd name="connsiteY12" fmla="*/ 1107775 h 12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7292" h="1212304">
                <a:moveTo>
                  <a:pt x="1175299" y="1107775"/>
                </a:moveTo>
                <a:cubicBezTo>
                  <a:pt x="1141618" y="1146828"/>
                  <a:pt x="1103482" y="1181933"/>
                  <a:pt x="1061663" y="1212304"/>
                </a:cubicBezTo>
                <a:lnTo>
                  <a:pt x="935604" y="994992"/>
                </a:lnTo>
                <a:cubicBezTo>
                  <a:pt x="1030122" y="918840"/>
                  <a:pt x="1089496" y="801867"/>
                  <a:pt x="1089496" y="671029"/>
                </a:cubicBezTo>
                <a:cubicBezTo>
                  <a:pt x="1089496" y="437263"/>
                  <a:pt x="899963" y="247759"/>
                  <a:pt x="666164" y="247759"/>
                </a:cubicBezTo>
                <a:cubicBezTo>
                  <a:pt x="432363" y="247759"/>
                  <a:pt x="242831" y="437263"/>
                  <a:pt x="242831" y="671028"/>
                </a:cubicBezTo>
                <a:cubicBezTo>
                  <a:pt x="242831" y="736448"/>
                  <a:pt x="257675" y="798401"/>
                  <a:pt x="284333" y="853518"/>
                </a:cubicBezTo>
                <a:lnTo>
                  <a:pt x="296784" y="869192"/>
                </a:lnTo>
                <a:lnTo>
                  <a:pt x="0" y="621788"/>
                </a:lnTo>
                <a:lnTo>
                  <a:pt x="8670" y="535793"/>
                </a:lnTo>
                <a:cubicBezTo>
                  <a:pt x="71250" y="230016"/>
                  <a:pt x="341841" y="0"/>
                  <a:pt x="666164" y="0"/>
                </a:cubicBezTo>
                <a:cubicBezTo>
                  <a:pt x="1036818" y="0"/>
                  <a:pt x="1337292" y="300430"/>
                  <a:pt x="1337292" y="671028"/>
                </a:cubicBezTo>
                <a:cubicBezTo>
                  <a:pt x="1337292" y="837940"/>
                  <a:pt x="1276343" y="990618"/>
                  <a:pt x="1175299" y="1107775"/>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eaLnBrk="1" fontAlgn="auto" hangingPunct="1">
              <a:spcBef>
                <a:spcPts val="0"/>
              </a:spcBef>
              <a:spcAft>
                <a:spcPts val="0"/>
              </a:spcAft>
              <a:defRPr/>
            </a:pPr>
            <a:endParaRPr lang="zh-CN" altLang="en-US" sz="2400">
              <a:solidFill>
                <a:schemeClr val="tx1"/>
              </a:solidFill>
            </a:endParaRPr>
          </a:p>
        </p:txBody>
      </p:sp>
      <p:sp>
        <p:nvSpPr>
          <p:cNvPr id="16" name="矩形 15"/>
          <p:cNvSpPr/>
          <p:nvPr/>
        </p:nvSpPr>
        <p:spPr>
          <a:xfrm>
            <a:off x="1885069" y="2231308"/>
            <a:ext cx="5190979" cy="7958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rgbClr val="FEFFFF"/>
                </a:solidFill>
                <a:latin typeface="幼圆" panose="02010509060101010101" pitchFamily="49" charset="-122"/>
                <a:ea typeface="幼圆" panose="02010509060101010101" pitchFamily="49" charset="-122"/>
              </a:rPr>
              <a:t>请输入文本请输入文本请输入文本</a:t>
            </a:r>
            <a:endParaRPr lang="zh-CN" altLang="en-US">
              <a:solidFill>
                <a:srgbClr val="FEFFFF"/>
              </a:solidFill>
            </a:endParaRPr>
          </a:p>
        </p:txBody>
      </p:sp>
      <p:sp>
        <p:nvSpPr>
          <p:cNvPr id="22" name="Rectangle 41"/>
          <p:cNvSpPr>
            <a:spLocks noChangeArrowheads="1"/>
          </p:cNvSpPr>
          <p:nvPr/>
        </p:nvSpPr>
        <p:spPr bwMode="auto">
          <a:xfrm>
            <a:off x="1013282" y="2268573"/>
            <a:ext cx="7788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latin typeface="+mn-lt"/>
              </a:rPr>
              <a:t>01</a:t>
            </a:r>
            <a:endParaRPr lang="zh-CN" altLang="en-US" dirty="0">
              <a:latin typeface="+mn-lt"/>
            </a:endParaRPr>
          </a:p>
        </p:txBody>
      </p:sp>
      <p:sp>
        <p:nvSpPr>
          <p:cNvPr id="23" name="任意多边形: 形状 22"/>
          <p:cNvSpPr/>
          <p:nvPr/>
        </p:nvSpPr>
        <p:spPr>
          <a:xfrm rot="13811095">
            <a:off x="734069" y="3490171"/>
            <a:ext cx="1337292" cy="1212304"/>
          </a:xfrm>
          <a:custGeom>
            <a:avLst/>
            <a:gdLst>
              <a:gd name="connsiteX0" fmla="*/ 1175299 w 1337292"/>
              <a:gd name="connsiteY0" fmla="*/ 1107775 h 1212304"/>
              <a:gd name="connsiteX1" fmla="*/ 1061663 w 1337292"/>
              <a:gd name="connsiteY1" fmla="*/ 1212304 h 1212304"/>
              <a:gd name="connsiteX2" fmla="*/ 935604 w 1337292"/>
              <a:gd name="connsiteY2" fmla="*/ 994992 h 1212304"/>
              <a:gd name="connsiteX3" fmla="*/ 1089496 w 1337292"/>
              <a:gd name="connsiteY3" fmla="*/ 671029 h 1212304"/>
              <a:gd name="connsiteX4" fmla="*/ 666164 w 1337292"/>
              <a:gd name="connsiteY4" fmla="*/ 247759 h 1212304"/>
              <a:gd name="connsiteX5" fmla="*/ 242831 w 1337292"/>
              <a:gd name="connsiteY5" fmla="*/ 671028 h 1212304"/>
              <a:gd name="connsiteX6" fmla="*/ 284333 w 1337292"/>
              <a:gd name="connsiteY6" fmla="*/ 853518 h 1212304"/>
              <a:gd name="connsiteX7" fmla="*/ 296784 w 1337292"/>
              <a:gd name="connsiteY7" fmla="*/ 869192 h 1212304"/>
              <a:gd name="connsiteX8" fmla="*/ 0 w 1337292"/>
              <a:gd name="connsiteY8" fmla="*/ 621788 h 1212304"/>
              <a:gd name="connsiteX9" fmla="*/ 8670 w 1337292"/>
              <a:gd name="connsiteY9" fmla="*/ 535793 h 1212304"/>
              <a:gd name="connsiteX10" fmla="*/ 666164 w 1337292"/>
              <a:gd name="connsiteY10" fmla="*/ 0 h 1212304"/>
              <a:gd name="connsiteX11" fmla="*/ 1337292 w 1337292"/>
              <a:gd name="connsiteY11" fmla="*/ 671028 h 1212304"/>
              <a:gd name="connsiteX12" fmla="*/ 1175299 w 1337292"/>
              <a:gd name="connsiteY12" fmla="*/ 1107775 h 12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7292" h="1212304">
                <a:moveTo>
                  <a:pt x="1175299" y="1107775"/>
                </a:moveTo>
                <a:cubicBezTo>
                  <a:pt x="1141618" y="1146828"/>
                  <a:pt x="1103482" y="1181933"/>
                  <a:pt x="1061663" y="1212304"/>
                </a:cubicBezTo>
                <a:lnTo>
                  <a:pt x="935604" y="994992"/>
                </a:lnTo>
                <a:cubicBezTo>
                  <a:pt x="1030122" y="918840"/>
                  <a:pt x="1089496" y="801867"/>
                  <a:pt x="1089496" y="671029"/>
                </a:cubicBezTo>
                <a:cubicBezTo>
                  <a:pt x="1089496" y="437263"/>
                  <a:pt x="899963" y="247759"/>
                  <a:pt x="666164" y="247759"/>
                </a:cubicBezTo>
                <a:cubicBezTo>
                  <a:pt x="432363" y="247759"/>
                  <a:pt x="242831" y="437263"/>
                  <a:pt x="242831" y="671028"/>
                </a:cubicBezTo>
                <a:cubicBezTo>
                  <a:pt x="242831" y="736448"/>
                  <a:pt x="257675" y="798401"/>
                  <a:pt x="284333" y="853518"/>
                </a:cubicBezTo>
                <a:lnTo>
                  <a:pt x="296784" y="869192"/>
                </a:lnTo>
                <a:lnTo>
                  <a:pt x="0" y="621788"/>
                </a:lnTo>
                <a:lnTo>
                  <a:pt x="8670" y="535793"/>
                </a:lnTo>
                <a:cubicBezTo>
                  <a:pt x="71250" y="230016"/>
                  <a:pt x="341841" y="0"/>
                  <a:pt x="666164" y="0"/>
                </a:cubicBezTo>
                <a:cubicBezTo>
                  <a:pt x="1036818" y="0"/>
                  <a:pt x="1337292" y="300430"/>
                  <a:pt x="1337292" y="671028"/>
                </a:cubicBezTo>
                <a:cubicBezTo>
                  <a:pt x="1337292" y="837940"/>
                  <a:pt x="1276343" y="990618"/>
                  <a:pt x="1175299" y="1107775"/>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eaLnBrk="1" fontAlgn="auto" hangingPunct="1">
              <a:spcBef>
                <a:spcPts val="0"/>
              </a:spcBef>
              <a:spcAft>
                <a:spcPts val="0"/>
              </a:spcAft>
              <a:defRPr/>
            </a:pPr>
            <a:endParaRPr lang="zh-CN" altLang="en-US" sz="2400">
              <a:solidFill>
                <a:schemeClr val="tx1"/>
              </a:solidFill>
            </a:endParaRPr>
          </a:p>
        </p:txBody>
      </p:sp>
      <p:sp>
        <p:nvSpPr>
          <p:cNvPr id="24" name="矩形 23"/>
          <p:cNvSpPr/>
          <p:nvPr/>
        </p:nvSpPr>
        <p:spPr>
          <a:xfrm>
            <a:off x="1885069" y="3812836"/>
            <a:ext cx="5190979" cy="7958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rgbClr val="FEFFFF"/>
                </a:solidFill>
                <a:latin typeface="幼圆" panose="02010509060101010101" pitchFamily="49" charset="-122"/>
                <a:ea typeface="幼圆" panose="02010509060101010101" pitchFamily="49" charset="-122"/>
              </a:rPr>
              <a:t>请输入文本请输入文本请输入文本</a:t>
            </a:r>
            <a:endParaRPr lang="zh-CN" altLang="en-US">
              <a:solidFill>
                <a:srgbClr val="FEFFFF"/>
              </a:solidFill>
            </a:endParaRPr>
          </a:p>
        </p:txBody>
      </p:sp>
      <p:sp>
        <p:nvSpPr>
          <p:cNvPr id="25" name="Rectangle 41"/>
          <p:cNvSpPr>
            <a:spLocks noChangeArrowheads="1"/>
          </p:cNvSpPr>
          <p:nvPr/>
        </p:nvSpPr>
        <p:spPr bwMode="auto">
          <a:xfrm>
            <a:off x="1013282" y="3850101"/>
            <a:ext cx="7788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latin typeface="+mn-lt"/>
              </a:rPr>
              <a:t>02</a:t>
            </a:r>
            <a:endParaRPr lang="zh-CN" altLang="en-US" dirty="0">
              <a:latin typeface="+mn-lt"/>
            </a:endParaRPr>
          </a:p>
        </p:txBody>
      </p:sp>
      <p:sp>
        <p:nvSpPr>
          <p:cNvPr id="26" name="任意多边形: 形状 25"/>
          <p:cNvSpPr/>
          <p:nvPr/>
        </p:nvSpPr>
        <p:spPr>
          <a:xfrm rot="13811095">
            <a:off x="734069" y="5071699"/>
            <a:ext cx="1337292" cy="1212304"/>
          </a:xfrm>
          <a:custGeom>
            <a:avLst/>
            <a:gdLst>
              <a:gd name="connsiteX0" fmla="*/ 1175299 w 1337292"/>
              <a:gd name="connsiteY0" fmla="*/ 1107775 h 1212304"/>
              <a:gd name="connsiteX1" fmla="*/ 1061663 w 1337292"/>
              <a:gd name="connsiteY1" fmla="*/ 1212304 h 1212304"/>
              <a:gd name="connsiteX2" fmla="*/ 935604 w 1337292"/>
              <a:gd name="connsiteY2" fmla="*/ 994992 h 1212304"/>
              <a:gd name="connsiteX3" fmla="*/ 1089496 w 1337292"/>
              <a:gd name="connsiteY3" fmla="*/ 671029 h 1212304"/>
              <a:gd name="connsiteX4" fmla="*/ 666164 w 1337292"/>
              <a:gd name="connsiteY4" fmla="*/ 247759 h 1212304"/>
              <a:gd name="connsiteX5" fmla="*/ 242831 w 1337292"/>
              <a:gd name="connsiteY5" fmla="*/ 671028 h 1212304"/>
              <a:gd name="connsiteX6" fmla="*/ 284333 w 1337292"/>
              <a:gd name="connsiteY6" fmla="*/ 853518 h 1212304"/>
              <a:gd name="connsiteX7" fmla="*/ 296784 w 1337292"/>
              <a:gd name="connsiteY7" fmla="*/ 869192 h 1212304"/>
              <a:gd name="connsiteX8" fmla="*/ 0 w 1337292"/>
              <a:gd name="connsiteY8" fmla="*/ 621788 h 1212304"/>
              <a:gd name="connsiteX9" fmla="*/ 8670 w 1337292"/>
              <a:gd name="connsiteY9" fmla="*/ 535793 h 1212304"/>
              <a:gd name="connsiteX10" fmla="*/ 666164 w 1337292"/>
              <a:gd name="connsiteY10" fmla="*/ 0 h 1212304"/>
              <a:gd name="connsiteX11" fmla="*/ 1337292 w 1337292"/>
              <a:gd name="connsiteY11" fmla="*/ 671028 h 1212304"/>
              <a:gd name="connsiteX12" fmla="*/ 1175299 w 1337292"/>
              <a:gd name="connsiteY12" fmla="*/ 1107775 h 12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7292" h="1212304">
                <a:moveTo>
                  <a:pt x="1175299" y="1107775"/>
                </a:moveTo>
                <a:cubicBezTo>
                  <a:pt x="1141618" y="1146828"/>
                  <a:pt x="1103482" y="1181933"/>
                  <a:pt x="1061663" y="1212304"/>
                </a:cubicBezTo>
                <a:lnTo>
                  <a:pt x="935604" y="994992"/>
                </a:lnTo>
                <a:cubicBezTo>
                  <a:pt x="1030122" y="918840"/>
                  <a:pt x="1089496" y="801867"/>
                  <a:pt x="1089496" y="671029"/>
                </a:cubicBezTo>
                <a:cubicBezTo>
                  <a:pt x="1089496" y="437263"/>
                  <a:pt x="899963" y="247759"/>
                  <a:pt x="666164" y="247759"/>
                </a:cubicBezTo>
                <a:cubicBezTo>
                  <a:pt x="432363" y="247759"/>
                  <a:pt x="242831" y="437263"/>
                  <a:pt x="242831" y="671028"/>
                </a:cubicBezTo>
                <a:cubicBezTo>
                  <a:pt x="242831" y="736448"/>
                  <a:pt x="257675" y="798401"/>
                  <a:pt x="284333" y="853518"/>
                </a:cubicBezTo>
                <a:lnTo>
                  <a:pt x="296784" y="869192"/>
                </a:lnTo>
                <a:lnTo>
                  <a:pt x="0" y="621788"/>
                </a:lnTo>
                <a:lnTo>
                  <a:pt x="8670" y="535793"/>
                </a:lnTo>
                <a:cubicBezTo>
                  <a:pt x="71250" y="230016"/>
                  <a:pt x="341841" y="0"/>
                  <a:pt x="666164" y="0"/>
                </a:cubicBezTo>
                <a:cubicBezTo>
                  <a:pt x="1036818" y="0"/>
                  <a:pt x="1337292" y="300430"/>
                  <a:pt x="1337292" y="671028"/>
                </a:cubicBezTo>
                <a:cubicBezTo>
                  <a:pt x="1337292" y="837940"/>
                  <a:pt x="1276343" y="990618"/>
                  <a:pt x="1175299" y="1107775"/>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eaLnBrk="1" fontAlgn="auto" hangingPunct="1">
              <a:spcBef>
                <a:spcPts val="0"/>
              </a:spcBef>
              <a:spcAft>
                <a:spcPts val="0"/>
              </a:spcAft>
              <a:defRPr/>
            </a:pPr>
            <a:endParaRPr lang="zh-CN" altLang="en-US" sz="2400">
              <a:solidFill>
                <a:schemeClr val="tx1"/>
              </a:solidFill>
            </a:endParaRPr>
          </a:p>
        </p:txBody>
      </p:sp>
      <p:sp>
        <p:nvSpPr>
          <p:cNvPr id="34" name="矩形 33"/>
          <p:cNvSpPr/>
          <p:nvPr/>
        </p:nvSpPr>
        <p:spPr>
          <a:xfrm>
            <a:off x="1885069" y="5394364"/>
            <a:ext cx="5190979" cy="7958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rgbClr val="FEFFFF"/>
                </a:solidFill>
                <a:latin typeface="幼圆" panose="02010509060101010101" pitchFamily="49" charset="-122"/>
                <a:ea typeface="幼圆" panose="02010509060101010101" pitchFamily="49" charset="-122"/>
              </a:rPr>
              <a:t>请输入文本请输入文本请输入文本</a:t>
            </a:r>
            <a:endParaRPr lang="zh-CN" altLang="en-US">
              <a:solidFill>
                <a:srgbClr val="FEFFFF"/>
              </a:solidFill>
            </a:endParaRPr>
          </a:p>
        </p:txBody>
      </p:sp>
      <p:sp>
        <p:nvSpPr>
          <p:cNvPr id="35" name="Rectangle 41"/>
          <p:cNvSpPr>
            <a:spLocks noChangeArrowheads="1"/>
          </p:cNvSpPr>
          <p:nvPr/>
        </p:nvSpPr>
        <p:spPr bwMode="auto">
          <a:xfrm>
            <a:off x="1013282" y="5431629"/>
            <a:ext cx="7788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latin typeface="+mn-lt"/>
              </a:rPr>
              <a:t>03</a:t>
            </a:r>
            <a:endParaRPr lang="zh-CN" altLang="en-US" dirty="0">
              <a:latin typeface="+mn-lt"/>
            </a:endParaRPr>
          </a:p>
        </p:txBody>
      </p:sp>
      <p:sp>
        <p:nvSpPr>
          <p:cNvPr id="36" name="KSO_Shape"/>
          <p:cNvSpPr/>
          <p:nvPr/>
        </p:nvSpPr>
        <p:spPr bwMode="auto">
          <a:xfrm>
            <a:off x="8556284" y="3239994"/>
            <a:ext cx="2356540" cy="1758053"/>
          </a:xfrm>
          <a:custGeom>
            <a:avLst/>
            <a:gdLst>
              <a:gd name="T0" fmla="*/ 487283 w 4164"/>
              <a:gd name="T1" fmla="*/ 421815 h 3104"/>
              <a:gd name="T2" fmla="*/ 528791 w 4164"/>
              <a:gd name="T3" fmla="*/ 35476 h 3104"/>
              <a:gd name="T4" fmla="*/ 429345 w 4164"/>
              <a:gd name="T5" fmla="*/ 411865 h 3104"/>
              <a:gd name="T6" fmla="*/ 1688413 w 4164"/>
              <a:gd name="T7" fmla="*/ 208528 h 3104"/>
              <a:gd name="T8" fmla="*/ 1680630 w 4164"/>
              <a:gd name="T9" fmla="*/ 1071194 h 3104"/>
              <a:gd name="T10" fmla="*/ 641208 w 4164"/>
              <a:gd name="T11" fmla="*/ 1191033 h 3104"/>
              <a:gd name="T12" fmla="*/ 648558 w 4164"/>
              <a:gd name="T13" fmla="*/ 328367 h 3104"/>
              <a:gd name="T14" fmla="*/ 1593291 w 4164"/>
              <a:gd name="T15" fmla="*/ 1026200 h 3104"/>
              <a:gd name="T16" fmla="*/ 1624422 w 4164"/>
              <a:gd name="T17" fmla="*/ 763161 h 3104"/>
              <a:gd name="T18" fmla="*/ 1549621 w 4164"/>
              <a:gd name="T19" fmla="*/ 763161 h 3104"/>
              <a:gd name="T20" fmla="*/ 1495142 w 4164"/>
              <a:gd name="T21" fmla="*/ 691344 h 3104"/>
              <a:gd name="T22" fmla="*/ 1503790 w 4164"/>
              <a:gd name="T23" fmla="*/ 1026200 h 3104"/>
              <a:gd name="T24" fmla="*/ 1555674 w 4164"/>
              <a:gd name="T25" fmla="*/ 795175 h 3104"/>
              <a:gd name="T26" fmla="*/ 1527138 w 4164"/>
              <a:gd name="T27" fmla="*/ 1026200 h 3104"/>
              <a:gd name="T28" fmla="*/ 983646 w 4164"/>
              <a:gd name="T29" fmla="*/ 1011058 h 3104"/>
              <a:gd name="T30" fmla="*/ 822372 w 4164"/>
              <a:gd name="T31" fmla="*/ 926263 h 3104"/>
              <a:gd name="T32" fmla="*/ 1067526 w 4164"/>
              <a:gd name="T33" fmla="*/ 547278 h 3104"/>
              <a:gd name="T34" fmla="*/ 937382 w 4164"/>
              <a:gd name="T35" fmla="*/ 347835 h 3104"/>
              <a:gd name="T36" fmla="*/ 730276 w 4164"/>
              <a:gd name="T37" fmla="*/ 589243 h 3104"/>
              <a:gd name="T38" fmla="*/ 880742 w 4164"/>
              <a:gd name="T39" fmla="*/ 476759 h 3104"/>
              <a:gd name="T40" fmla="*/ 936518 w 4164"/>
              <a:gd name="T41" fmla="*/ 493199 h 3104"/>
              <a:gd name="T42" fmla="*/ 669744 w 4164"/>
              <a:gd name="T43" fmla="*/ 923667 h 3104"/>
              <a:gd name="T44" fmla="*/ 983646 w 4164"/>
              <a:gd name="T45" fmla="*/ 1011058 h 3104"/>
              <a:gd name="T46" fmla="*/ 1439366 w 4164"/>
              <a:gd name="T47" fmla="*/ 827623 h 3104"/>
              <a:gd name="T48" fmla="*/ 1454067 w 4164"/>
              <a:gd name="T49" fmla="*/ 353459 h 3104"/>
              <a:gd name="T50" fmla="*/ 1030775 w 4164"/>
              <a:gd name="T51" fmla="*/ 833247 h 3104"/>
              <a:gd name="T52" fmla="*/ 1209344 w 4164"/>
              <a:gd name="T53" fmla="*/ 926263 h 3104"/>
              <a:gd name="T54" fmla="*/ 1334732 w 4164"/>
              <a:gd name="T55" fmla="*/ 1011058 h 3104"/>
              <a:gd name="T56" fmla="*/ 1421207 w 4164"/>
              <a:gd name="T57" fmla="*/ 926263 h 3104"/>
              <a:gd name="T58" fmla="*/ 1274200 w 4164"/>
              <a:gd name="T59" fmla="*/ 568910 h 3104"/>
              <a:gd name="T60" fmla="*/ 1227072 w 4164"/>
              <a:gd name="T61" fmla="*/ 827623 h 3104"/>
              <a:gd name="T62" fmla="*/ 366651 w 4164"/>
              <a:gd name="T63" fmla="*/ 1342886 h 3104"/>
              <a:gd name="T64" fmla="*/ 336385 w 4164"/>
              <a:gd name="T65" fmla="*/ 944000 h 3104"/>
              <a:gd name="T66" fmla="*/ 302660 w 4164"/>
              <a:gd name="T67" fmla="*/ 1331638 h 3104"/>
              <a:gd name="T68" fmla="*/ 21186 w 4164"/>
              <a:gd name="T69" fmla="*/ 1168103 h 3104"/>
              <a:gd name="T70" fmla="*/ 16863 w 4164"/>
              <a:gd name="T71" fmla="*/ 1101045 h 3104"/>
              <a:gd name="T72" fmla="*/ 182893 w 4164"/>
              <a:gd name="T73" fmla="*/ 150556 h 3104"/>
              <a:gd name="T74" fmla="*/ 207539 w 4164"/>
              <a:gd name="T75" fmla="*/ 97775 h 3104"/>
              <a:gd name="T76" fmla="*/ 209268 w 4164"/>
              <a:gd name="T77" fmla="*/ 94746 h 3104"/>
              <a:gd name="T78" fmla="*/ 478203 w 4164"/>
              <a:gd name="T79" fmla="*/ 26823 h 3104"/>
              <a:gd name="T80" fmla="*/ 379190 w 4164"/>
              <a:gd name="T81" fmla="*/ 403212 h 3104"/>
              <a:gd name="T82" fmla="*/ 198459 w 4164"/>
              <a:gd name="T83" fmla="*/ 919773 h 3104"/>
              <a:gd name="T84" fmla="*/ 260288 w 4164"/>
              <a:gd name="T85" fmla="*/ 1126138 h 3104"/>
              <a:gd name="T86" fmla="*/ 191973 w 4164"/>
              <a:gd name="T87" fmla="*/ 1312602 h 310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64" h="3104">
                <a:moveTo>
                  <a:pt x="993" y="952"/>
                </a:moveTo>
                <a:cubicBezTo>
                  <a:pt x="1127" y="975"/>
                  <a:pt x="1127" y="975"/>
                  <a:pt x="1127" y="975"/>
                </a:cubicBezTo>
                <a:cubicBezTo>
                  <a:pt x="1224" y="893"/>
                  <a:pt x="1402" y="308"/>
                  <a:pt x="1356" y="105"/>
                </a:cubicBezTo>
                <a:cubicBezTo>
                  <a:pt x="1223" y="82"/>
                  <a:pt x="1223" y="82"/>
                  <a:pt x="1223" y="82"/>
                </a:cubicBezTo>
                <a:cubicBezTo>
                  <a:pt x="1167" y="232"/>
                  <a:pt x="1120" y="382"/>
                  <a:pt x="1081" y="532"/>
                </a:cubicBezTo>
                <a:cubicBezTo>
                  <a:pt x="1045" y="672"/>
                  <a:pt x="1017" y="812"/>
                  <a:pt x="993" y="952"/>
                </a:cubicBezTo>
                <a:close/>
                <a:moveTo>
                  <a:pt x="1818" y="482"/>
                </a:moveTo>
                <a:cubicBezTo>
                  <a:pt x="3905" y="482"/>
                  <a:pt x="3905" y="482"/>
                  <a:pt x="3905" y="482"/>
                </a:cubicBezTo>
                <a:cubicBezTo>
                  <a:pt x="4057" y="482"/>
                  <a:pt x="4164" y="606"/>
                  <a:pt x="4141" y="759"/>
                </a:cubicBezTo>
                <a:cubicBezTo>
                  <a:pt x="3887" y="2476"/>
                  <a:pt x="3887" y="2476"/>
                  <a:pt x="3887" y="2476"/>
                </a:cubicBezTo>
                <a:cubicBezTo>
                  <a:pt x="3865" y="2628"/>
                  <a:pt x="3721" y="2753"/>
                  <a:pt x="3569" y="2753"/>
                </a:cubicBezTo>
                <a:cubicBezTo>
                  <a:pt x="1483" y="2753"/>
                  <a:pt x="1483" y="2753"/>
                  <a:pt x="1483" y="2753"/>
                </a:cubicBezTo>
                <a:cubicBezTo>
                  <a:pt x="1330" y="2753"/>
                  <a:pt x="1224" y="2628"/>
                  <a:pt x="1247" y="2476"/>
                </a:cubicBezTo>
                <a:cubicBezTo>
                  <a:pt x="1500" y="759"/>
                  <a:pt x="1500" y="759"/>
                  <a:pt x="1500" y="759"/>
                </a:cubicBezTo>
                <a:cubicBezTo>
                  <a:pt x="1523" y="606"/>
                  <a:pt x="1666" y="482"/>
                  <a:pt x="1818" y="482"/>
                </a:cubicBezTo>
                <a:close/>
                <a:moveTo>
                  <a:pt x="3685" y="2372"/>
                </a:moveTo>
                <a:cubicBezTo>
                  <a:pt x="3780" y="1827"/>
                  <a:pt x="3780" y="1827"/>
                  <a:pt x="3780" y="1827"/>
                </a:cubicBezTo>
                <a:cubicBezTo>
                  <a:pt x="3784" y="1801"/>
                  <a:pt x="3777" y="1780"/>
                  <a:pt x="3757" y="1764"/>
                </a:cubicBezTo>
                <a:cubicBezTo>
                  <a:pt x="3738" y="1748"/>
                  <a:pt x="3713" y="1740"/>
                  <a:pt x="3683" y="1740"/>
                </a:cubicBezTo>
                <a:cubicBezTo>
                  <a:pt x="3638" y="1740"/>
                  <a:pt x="3605" y="1748"/>
                  <a:pt x="3584" y="1764"/>
                </a:cubicBezTo>
                <a:cubicBezTo>
                  <a:pt x="3612" y="1598"/>
                  <a:pt x="3612" y="1598"/>
                  <a:pt x="3612" y="1598"/>
                </a:cubicBezTo>
                <a:cubicBezTo>
                  <a:pt x="3458" y="1598"/>
                  <a:pt x="3458" y="1598"/>
                  <a:pt x="3458" y="1598"/>
                </a:cubicBezTo>
                <a:cubicBezTo>
                  <a:pt x="3324" y="2372"/>
                  <a:pt x="3324" y="2372"/>
                  <a:pt x="3324" y="2372"/>
                </a:cubicBezTo>
                <a:cubicBezTo>
                  <a:pt x="3478" y="2372"/>
                  <a:pt x="3478" y="2372"/>
                  <a:pt x="3478" y="2372"/>
                </a:cubicBezTo>
                <a:cubicBezTo>
                  <a:pt x="3566" y="1865"/>
                  <a:pt x="3566" y="1865"/>
                  <a:pt x="3566" y="1865"/>
                </a:cubicBezTo>
                <a:cubicBezTo>
                  <a:pt x="3569" y="1847"/>
                  <a:pt x="3580" y="1838"/>
                  <a:pt x="3598" y="1838"/>
                </a:cubicBezTo>
                <a:cubicBezTo>
                  <a:pt x="3615" y="1838"/>
                  <a:pt x="3622" y="1847"/>
                  <a:pt x="3619" y="1866"/>
                </a:cubicBezTo>
                <a:cubicBezTo>
                  <a:pt x="3532" y="2372"/>
                  <a:pt x="3532" y="2372"/>
                  <a:pt x="3532" y="2372"/>
                </a:cubicBezTo>
                <a:cubicBezTo>
                  <a:pt x="3685" y="2372"/>
                  <a:pt x="3685" y="2372"/>
                  <a:pt x="3685" y="2372"/>
                </a:cubicBezTo>
                <a:close/>
                <a:moveTo>
                  <a:pt x="2275" y="2337"/>
                </a:moveTo>
                <a:cubicBezTo>
                  <a:pt x="2310" y="2141"/>
                  <a:pt x="2310" y="2141"/>
                  <a:pt x="2310" y="2141"/>
                </a:cubicBezTo>
                <a:cubicBezTo>
                  <a:pt x="1902" y="2141"/>
                  <a:pt x="1902" y="2141"/>
                  <a:pt x="1902" y="2141"/>
                </a:cubicBezTo>
                <a:cubicBezTo>
                  <a:pt x="2407" y="1423"/>
                  <a:pt x="2407" y="1423"/>
                  <a:pt x="2407" y="1423"/>
                </a:cubicBezTo>
                <a:cubicBezTo>
                  <a:pt x="2437" y="1382"/>
                  <a:pt x="2458" y="1329"/>
                  <a:pt x="2469" y="1265"/>
                </a:cubicBezTo>
                <a:cubicBezTo>
                  <a:pt x="2499" y="1101"/>
                  <a:pt x="2495" y="983"/>
                  <a:pt x="2458" y="911"/>
                </a:cubicBezTo>
                <a:cubicBezTo>
                  <a:pt x="2420" y="840"/>
                  <a:pt x="2324" y="804"/>
                  <a:pt x="2168" y="804"/>
                </a:cubicBezTo>
                <a:cubicBezTo>
                  <a:pt x="1917" y="804"/>
                  <a:pt x="1773" y="901"/>
                  <a:pt x="1737" y="1097"/>
                </a:cubicBezTo>
                <a:cubicBezTo>
                  <a:pt x="1689" y="1362"/>
                  <a:pt x="1689" y="1362"/>
                  <a:pt x="1689" y="1362"/>
                </a:cubicBezTo>
                <a:cubicBezTo>
                  <a:pt x="1989" y="1362"/>
                  <a:pt x="1989" y="1362"/>
                  <a:pt x="1989" y="1362"/>
                </a:cubicBezTo>
                <a:cubicBezTo>
                  <a:pt x="2037" y="1102"/>
                  <a:pt x="2037" y="1102"/>
                  <a:pt x="2037" y="1102"/>
                </a:cubicBezTo>
                <a:cubicBezTo>
                  <a:pt x="2044" y="1059"/>
                  <a:pt x="2071" y="1038"/>
                  <a:pt x="2117" y="1038"/>
                </a:cubicBezTo>
                <a:cubicBezTo>
                  <a:pt x="2162" y="1038"/>
                  <a:pt x="2178" y="1072"/>
                  <a:pt x="2166" y="1140"/>
                </a:cubicBezTo>
                <a:cubicBezTo>
                  <a:pt x="2143" y="1270"/>
                  <a:pt x="2104" y="1372"/>
                  <a:pt x="2049" y="1447"/>
                </a:cubicBezTo>
                <a:cubicBezTo>
                  <a:pt x="1549" y="2135"/>
                  <a:pt x="1549" y="2135"/>
                  <a:pt x="1549" y="2135"/>
                </a:cubicBezTo>
                <a:cubicBezTo>
                  <a:pt x="1513" y="2337"/>
                  <a:pt x="1513" y="2337"/>
                  <a:pt x="1513" y="2337"/>
                </a:cubicBezTo>
                <a:cubicBezTo>
                  <a:pt x="2275" y="2337"/>
                  <a:pt x="2275" y="2337"/>
                  <a:pt x="2275" y="2337"/>
                </a:cubicBezTo>
                <a:close/>
                <a:moveTo>
                  <a:pt x="3287" y="2141"/>
                </a:moveTo>
                <a:cubicBezTo>
                  <a:pt x="3329" y="1913"/>
                  <a:pt x="3329" y="1913"/>
                  <a:pt x="3329" y="1913"/>
                </a:cubicBezTo>
                <a:cubicBezTo>
                  <a:pt x="3164" y="1913"/>
                  <a:pt x="3164" y="1913"/>
                  <a:pt x="3164" y="1913"/>
                </a:cubicBezTo>
                <a:cubicBezTo>
                  <a:pt x="3363" y="817"/>
                  <a:pt x="3363" y="817"/>
                  <a:pt x="3363" y="817"/>
                </a:cubicBezTo>
                <a:cubicBezTo>
                  <a:pt x="2913" y="817"/>
                  <a:pt x="2913" y="817"/>
                  <a:pt x="2913" y="817"/>
                </a:cubicBezTo>
                <a:cubicBezTo>
                  <a:pt x="2384" y="1926"/>
                  <a:pt x="2384" y="1926"/>
                  <a:pt x="2384" y="1926"/>
                </a:cubicBezTo>
                <a:cubicBezTo>
                  <a:pt x="2345" y="2141"/>
                  <a:pt x="2345" y="2141"/>
                  <a:pt x="2345" y="2141"/>
                </a:cubicBezTo>
                <a:cubicBezTo>
                  <a:pt x="2797" y="2141"/>
                  <a:pt x="2797" y="2141"/>
                  <a:pt x="2797" y="2141"/>
                </a:cubicBezTo>
                <a:cubicBezTo>
                  <a:pt x="2761" y="2337"/>
                  <a:pt x="2761" y="2337"/>
                  <a:pt x="2761" y="2337"/>
                </a:cubicBezTo>
                <a:cubicBezTo>
                  <a:pt x="3087" y="2337"/>
                  <a:pt x="3087" y="2337"/>
                  <a:pt x="3087" y="2337"/>
                </a:cubicBezTo>
                <a:cubicBezTo>
                  <a:pt x="3122" y="2141"/>
                  <a:pt x="3122" y="2141"/>
                  <a:pt x="3122" y="2141"/>
                </a:cubicBezTo>
                <a:cubicBezTo>
                  <a:pt x="3287" y="2141"/>
                  <a:pt x="3287" y="2141"/>
                  <a:pt x="3287" y="2141"/>
                </a:cubicBezTo>
                <a:close/>
                <a:moveTo>
                  <a:pt x="2838" y="1913"/>
                </a:moveTo>
                <a:cubicBezTo>
                  <a:pt x="2947" y="1315"/>
                  <a:pt x="2947" y="1315"/>
                  <a:pt x="2947" y="1315"/>
                </a:cubicBezTo>
                <a:cubicBezTo>
                  <a:pt x="2687" y="1913"/>
                  <a:pt x="2687" y="1913"/>
                  <a:pt x="2687" y="1913"/>
                </a:cubicBezTo>
                <a:cubicBezTo>
                  <a:pt x="2838" y="1913"/>
                  <a:pt x="2838" y="1913"/>
                  <a:pt x="2838" y="1913"/>
                </a:cubicBezTo>
                <a:close/>
                <a:moveTo>
                  <a:pt x="700" y="3078"/>
                </a:moveTo>
                <a:cubicBezTo>
                  <a:pt x="848" y="3104"/>
                  <a:pt x="848" y="3104"/>
                  <a:pt x="848" y="3104"/>
                </a:cubicBezTo>
                <a:cubicBezTo>
                  <a:pt x="996" y="2781"/>
                  <a:pt x="979" y="2267"/>
                  <a:pt x="935" y="2209"/>
                </a:cubicBezTo>
                <a:cubicBezTo>
                  <a:pt x="778" y="2182"/>
                  <a:pt x="778" y="2182"/>
                  <a:pt x="778" y="2182"/>
                </a:cubicBezTo>
                <a:cubicBezTo>
                  <a:pt x="753" y="2324"/>
                  <a:pt x="733" y="2467"/>
                  <a:pt x="719" y="2614"/>
                </a:cubicBezTo>
                <a:cubicBezTo>
                  <a:pt x="705" y="2766"/>
                  <a:pt x="698" y="2921"/>
                  <a:pt x="700" y="3078"/>
                </a:cubicBezTo>
                <a:close/>
                <a:moveTo>
                  <a:pt x="444" y="3034"/>
                </a:moveTo>
                <a:cubicBezTo>
                  <a:pt x="210" y="2989"/>
                  <a:pt x="78" y="2878"/>
                  <a:pt x="49" y="2700"/>
                </a:cubicBezTo>
                <a:cubicBezTo>
                  <a:pt x="44" y="2652"/>
                  <a:pt x="39" y="2605"/>
                  <a:pt x="35" y="2558"/>
                </a:cubicBezTo>
                <a:cubicBezTo>
                  <a:pt x="36" y="2554"/>
                  <a:pt x="38" y="2549"/>
                  <a:pt x="39" y="2545"/>
                </a:cubicBezTo>
                <a:cubicBezTo>
                  <a:pt x="0" y="1783"/>
                  <a:pt x="108" y="1047"/>
                  <a:pt x="423" y="348"/>
                </a:cubicBezTo>
                <a:cubicBezTo>
                  <a:pt x="423" y="348"/>
                  <a:pt x="423" y="348"/>
                  <a:pt x="423" y="348"/>
                </a:cubicBezTo>
                <a:cubicBezTo>
                  <a:pt x="424" y="346"/>
                  <a:pt x="424" y="346"/>
                  <a:pt x="424" y="346"/>
                </a:cubicBezTo>
                <a:cubicBezTo>
                  <a:pt x="442" y="306"/>
                  <a:pt x="460" y="266"/>
                  <a:pt x="480" y="226"/>
                </a:cubicBezTo>
                <a:cubicBezTo>
                  <a:pt x="481" y="226"/>
                  <a:pt x="481" y="226"/>
                  <a:pt x="481" y="226"/>
                </a:cubicBezTo>
                <a:cubicBezTo>
                  <a:pt x="484" y="219"/>
                  <a:pt x="484" y="219"/>
                  <a:pt x="484" y="219"/>
                </a:cubicBezTo>
                <a:cubicBezTo>
                  <a:pt x="572" y="61"/>
                  <a:pt x="733" y="0"/>
                  <a:pt x="969" y="38"/>
                </a:cubicBezTo>
                <a:cubicBezTo>
                  <a:pt x="1106" y="62"/>
                  <a:pt x="1106" y="62"/>
                  <a:pt x="1106" y="62"/>
                </a:cubicBezTo>
                <a:cubicBezTo>
                  <a:pt x="1051" y="208"/>
                  <a:pt x="1006" y="355"/>
                  <a:pt x="968" y="503"/>
                </a:cubicBezTo>
                <a:cubicBezTo>
                  <a:pt x="931" y="645"/>
                  <a:pt x="902" y="788"/>
                  <a:pt x="877" y="932"/>
                </a:cubicBezTo>
                <a:cubicBezTo>
                  <a:pt x="671" y="896"/>
                  <a:pt x="671" y="896"/>
                  <a:pt x="671" y="896"/>
                </a:cubicBezTo>
                <a:cubicBezTo>
                  <a:pt x="551" y="1304"/>
                  <a:pt x="484" y="1714"/>
                  <a:pt x="459" y="2126"/>
                </a:cubicBezTo>
                <a:cubicBezTo>
                  <a:pt x="663" y="2162"/>
                  <a:pt x="663" y="2162"/>
                  <a:pt x="663" y="2162"/>
                </a:cubicBezTo>
                <a:cubicBezTo>
                  <a:pt x="637" y="2308"/>
                  <a:pt x="616" y="2455"/>
                  <a:pt x="602" y="2603"/>
                </a:cubicBezTo>
                <a:cubicBezTo>
                  <a:pt x="588" y="2752"/>
                  <a:pt x="581" y="2904"/>
                  <a:pt x="582" y="3058"/>
                </a:cubicBezTo>
                <a:lnTo>
                  <a:pt x="444" y="303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7" name="Rectangle 41"/>
          <p:cNvSpPr>
            <a:spLocks noChangeArrowheads="1"/>
          </p:cNvSpPr>
          <p:nvPr/>
        </p:nvSpPr>
        <p:spPr bwMode="auto">
          <a:xfrm>
            <a:off x="8354053" y="5431629"/>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3" name="组合 2"/>
          <p:cNvGrpSpPr/>
          <p:nvPr/>
        </p:nvGrpSpPr>
        <p:grpSpPr>
          <a:xfrm>
            <a:off x="7985278" y="3596812"/>
            <a:ext cx="1875983" cy="1867900"/>
            <a:chOff x="4801482" y="2718023"/>
            <a:chExt cx="2589036" cy="2577880"/>
          </a:xfrm>
        </p:grpSpPr>
        <p:sp>
          <p:nvSpPr>
            <p:cNvPr id="19" name="任意多边形 16"/>
            <p:cNvSpPr/>
            <p:nvPr/>
          </p:nvSpPr>
          <p:spPr>
            <a:xfrm rot="5400000">
              <a:off x="4807060" y="2712445"/>
              <a:ext cx="2577880" cy="2589036"/>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KSO_Shape"/>
            <p:cNvSpPr/>
            <p:nvPr/>
          </p:nvSpPr>
          <p:spPr bwMode="auto">
            <a:xfrm>
              <a:off x="4978374" y="4419600"/>
              <a:ext cx="431053" cy="450105"/>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5948473" y="4673543"/>
              <a:ext cx="387392" cy="450105"/>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9" name="KSO_Shape"/>
            <p:cNvSpPr/>
            <p:nvPr/>
          </p:nvSpPr>
          <p:spPr bwMode="auto">
            <a:xfrm>
              <a:off x="6771398" y="4419600"/>
              <a:ext cx="441373" cy="450105"/>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20" name="任意多边形 16"/>
          <p:cNvSpPr/>
          <p:nvPr/>
        </p:nvSpPr>
        <p:spPr>
          <a:xfrm rot="16200000" flipV="1">
            <a:off x="7989320" y="2601125"/>
            <a:ext cx="1867900" cy="1875983"/>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24" name="文本框 23"/>
          <p:cNvSpPr txBox="1"/>
          <p:nvPr/>
        </p:nvSpPr>
        <p:spPr>
          <a:xfrm>
            <a:off x="6269893" y="2112723"/>
            <a:ext cx="1546572" cy="984885"/>
          </a:xfrm>
          <a:prstGeom prst="rect">
            <a:avLst/>
          </a:prstGeom>
          <a:noFill/>
        </p:spPr>
        <p:txBody>
          <a:bodyPr wrap="square" rtlCol="0">
            <a:spAutoFit/>
          </a:bodyPr>
          <a:lstStyle/>
          <a:p>
            <a:pPr algn="ctr"/>
            <a:r>
              <a:rPr lang="en-US" altLang="zh-CN" sz="4000" dirty="0">
                <a:latin typeface="+mj-ea"/>
                <a:ea typeface="+mj-ea"/>
              </a:rPr>
              <a:t>82</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5" name="文本框 24"/>
          <p:cNvSpPr txBox="1"/>
          <p:nvPr/>
        </p:nvSpPr>
        <p:spPr>
          <a:xfrm>
            <a:off x="10012381" y="2112723"/>
            <a:ext cx="1546572" cy="984885"/>
          </a:xfrm>
          <a:prstGeom prst="rect">
            <a:avLst/>
          </a:prstGeom>
          <a:noFill/>
        </p:spPr>
        <p:txBody>
          <a:bodyPr wrap="square" rtlCol="0">
            <a:spAutoFit/>
          </a:bodyPr>
          <a:lstStyle/>
          <a:p>
            <a:pPr algn="ctr"/>
            <a:r>
              <a:rPr lang="en-US" altLang="zh-CN" sz="4000" dirty="0">
                <a:latin typeface="+mj-ea"/>
                <a:ea typeface="+mj-ea"/>
              </a:rPr>
              <a:t>53</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6" name="文本框 25"/>
          <p:cNvSpPr txBox="1"/>
          <p:nvPr/>
        </p:nvSpPr>
        <p:spPr>
          <a:xfrm>
            <a:off x="8149983" y="1502335"/>
            <a:ext cx="1546572" cy="984885"/>
          </a:xfrm>
          <a:prstGeom prst="rect">
            <a:avLst/>
          </a:prstGeom>
          <a:noFill/>
        </p:spPr>
        <p:txBody>
          <a:bodyPr wrap="square" rtlCol="0">
            <a:spAutoFit/>
          </a:bodyPr>
          <a:lstStyle/>
          <a:p>
            <a:pPr algn="ctr"/>
            <a:r>
              <a:rPr lang="en-US" altLang="zh-CN" sz="4000" dirty="0">
                <a:latin typeface="+mj-ea"/>
                <a:ea typeface="+mj-ea"/>
              </a:rPr>
              <a:t>48</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1" name="文本框 30"/>
          <p:cNvSpPr txBox="1"/>
          <p:nvPr/>
        </p:nvSpPr>
        <p:spPr>
          <a:xfrm>
            <a:off x="8149983" y="5631899"/>
            <a:ext cx="1546572" cy="984885"/>
          </a:xfrm>
          <a:prstGeom prst="rect">
            <a:avLst/>
          </a:prstGeom>
          <a:noFill/>
        </p:spPr>
        <p:txBody>
          <a:bodyPr wrap="square" rtlCol="0">
            <a:spAutoFit/>
          </a:bodyPr>
          <a:lstStyle/>
          <a:p>
            <a:pPr algn="ctr"/>
            <a:r>
              <a:rPr lang="en-US" altLang="zh-CN" sz="4000" dirty="0">
                <a:latin typeface="+mj-ea"/>
                <a:ea typeface="+mj-ea"/>
              </a:rPr>
              <a:t>25</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2" name="文本框 31"/>
          <p:cNvSpPr txBox="1"/>
          <p:nvPr/>
        </p:nvSpPr>
        <p:spPr>
          <a:xfrm>
            <a:off x="6269893" y="4289443"/>
            <a:ext cx="1546572" cy="984885"/>
          </a:xfrm>
          <a:prstGeom prst="rect">
            <a:avLst/>
          </a:prstGeom>
          <a:noFill/>
        </p:spPr>
        <p:txBody>
          <a:bodyPr wrap="square" rtlCol="0">
            <a:spAutoFit/>
          </a:bodyPr>
          <a:lstStyle/>
          <a:p>
            <a:pPr algn="ctr"/>
            <a:r>
              <a:rPr lang="en-US" altLang="zh-CN" sz="4000" dirty="0">
                <a:latin typeface="+mj-ea"/>
                <a:ea typeface="+mj-ea"/>
              </a:rPr>
              <a:t>17</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3" name="文本框 32"/>
          <p:cNvSpPr txBox="1"/>
          <p:nvPr/>
        </p:nvSpPr>
        <p:spPr>
          <a:xfrm>
            <a:off x="10012381" y="4289443"/>
            <a:ext cx="1546572" cy="984885"/>
          </a:xfrm>
          <a:prstGeom prst="rect">
            <a:avLst/>
          </a:prstGeom>
          <a:noFill/>
        </p:spPr>
        <p:txBody>
          <a:bodyPr wrap="square" rtlCol="0">
            <a:spAutoFit/>
          </a:bodyPr>
          <a:lstStyle/>
          <a:p>
            <a:pPr algn="ctr"/>
            <a:r>
              <a:rPr lang="en-US" altLang="zh-CN" sz="4000" dirty="0">
                <a:latin typeface="+mj-ea"/>
                <a:ea typeface="+mj-ea"/>
              </a:rPr>
              <a:t>96</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4" name="矩形 33"/>
          <p:cNvSpPr/>
          <p:nvPr/>
        </p:nvSpPr>
        <p:spPr>
          <a:xfrm>
            <a:off x="331471" y="1403860"/>
            <a:ext cx="5364957" cy="5440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bwMode="auto">
          <a:xfrm>
            <a:off x="8113452" y="2946915"/>
            <a:ext cx="312336" cy="260280"/>
          </a:xfrm>
          <a:custGeom>
            <a:avLst/>
            <a:gdLst>
              <a:gd name="T0" fmla="*/ 1507495 w 4409"/>
              <a:gd name="T1" fmla="*/ 451166 h 3674"/>
              <a:gd name="T2" fmla="*/ 1499286 w 4409"/>
              <a:gd name="T3" fmla="*/ 391586 h 3674"/>
              <a:gd name="T4" fmla="*/ 1483299 w 4409"/>
              <a:gd name="T5" fmla="*/ 334596 h 3674"/>
              <a:gd name="T6" fmla="*/ 1459103 w 4409"/>
              <a:gd name="T7" fmla="*/ 280198 h 3674"/>
              <a:gd name="T8" fmla="*/ 1427562 w 4409"/>
              <a:gd name="T9" fmla="*/ 229253 h 3674"/>
              <a:gd name="T10" fmla="*/ 1389540 w 4409"/>
              <a:gd name="T11" fmla="*/ 182193 h 3674"/>
              <a:gd name="T12" fmla="*/ 1345036 w 4409"/>
              <a:gd name="T13" fmla="*/ 139451 h 3674"/>
              <a:gd name="T14" fmla="*/ 1295780 w 4409"/>
              <a:gd name="T15" fmla="*/ 101458 h 3674"/>
              <a:gd name="T16" fmla="*/ 1240475 w 4409"/>
              <a:gd name="T17" fmla="*/ 69078 h 3674"/>
              <a:gd name="T18" fmla="*/ 1181281 w 4409"/>
              <a:gd name="T19" fmla="*/ 41879 h 3674"/>
              <a:gd name="T20" fmla="*/ 1117767 w 4409"/>
              <a:gd name="T21" fmla="*/ 21155 h 3674"/>
              <a:gd name="T22" fmla="*/ 1050796 w 4409"/>
              <a:gd name="T23" fmla="*/ 7340 h 3674"/>
              <a:gd name="T24" fmla="*/ 980801 w 4409"/>
              <a:gd name="T25" fmla="*/ 432 h 3674"/>
              <a:gd name="T26" fmla="*/ 924199 w 4409"/>
              <a:gd name="T27" fmla="*/ 432 h 3674"/>
              <a:gd name="T28" fmla="*/ 854204 w 4409"/>
              <a:gd name="T29" fmla="*/ 7340 h 3674"/>
              <a:gd name="T30" fmla="*/ 787665 w 4409"/>
              <a:gd name="T31" fmla="*/ 21155 h 3674"/>
              <a:gd name="T32" fmla="*/ 724151 w 4409"/>
              <a:gd name="T33" fmla="*/ 41879 h 3674"/>
              <a:gd name="T34" fmla="*/ 664957 w 4409"/>
              <a:gd name="T35" fmla="*/ 69078 h 3674"/>
              <a:gd name="T36" fmla="*/ 609652 w 4409"/>
              <a:gd name="T37" fmla="*/ 101458 h 3674"/>
              <a:gd name="T38" fmla="*/ 559964 w 4409"/>
              <a:gd name="T39" fmla="*/ 139451 h 3674"/>
              <a:gd name="T40" fmla="*/ 515460 w 4409"/>
              <a:gd name="T41" fmla="*/ 182193 h 3674"/>
              <a:gd name="T42" fmla="*/ 477870 w 4409"/>
              <a:gd name="T43" fmla="*/ 229253 h 3674"/>
              <a:gd name="T44" fmla="*/ 446329 w 4409"/>
              <a:gd name="T45" fmla="*/ 280198 h 3674"/>
              <a:gd name="T46" fmla="*/ 422133 w 4409"/>
              <a:gd name="T47" fmla="*/ 334596 h 3674"/>
              <a:gd name="T48" fmla="*/ 406147 w 4409"/>
              <a:gd name="T49" fmla="*/ 391586 h 3674"/>
              <a:gd name="T50" fmla="*/ 397505 w 4409"/>
              <a:gd name="T51" fmla="*/ 451166 h 3674"/>
              <a:gd name="T52" fmla="*/ 150793 w 4409"/>
              <a:gd name="T53" fmla="*/ 475775 h 3674"/>
              <a:gd name="T54" fmla="*/ 111906 w 4409"/>
              <a:gd name="T55" fmla="*/ 482682 h 3674"/>
              <a:gd name="T56" fmla="*/ 76909 w 4409"/>
              <a:gd name="T57" fmla="*/ 498657 h 3674"/>
              <a:gd name="T58" fmla="*/ 46664 w 4409"/>
              <a:gd name="T59" fmla="*/ 522402 h 3674"/>
              <a:gd name="T60" fmla="*/ 23332 w 4409"/>
              <a:gd name="T61" fmla="*/ 552192 h 3674"/>
              <a:gd name="T62" fmla="*/ 7777 w 4409"/>
              <a:gd name="T63" fmla="*/ 587163 h 3674"/>
              <a:gd name="T64" fmla="*/ 864 w 4409"/>
              <a:gd name="T65" fmla="*/ 626019 h 3674"/>
              <a:gd name="T66" fmla="*/ 1905000 w 4409"/>
              <a:gd name="T67" fmla="*/ 634222 h 3674"/>
              <a:gd name="T68" fmla="*/ 1899815 w 4409"/>
              <a:gd name="T69" fmla="*/ 594502 h 3674"/>
              <a:gd name="T70" fmla="*/ 1885989 w 4409"/>
              <a:gd name="T71" fmla="*/ 558668 h 3674"/>
              <a:gd name="T72" fmla="*/ 1863521 w 4409"/>
              <a:gd name="T73" fmla="*/ 527583 h 3674"/>
              <a:gd name="T74" fmla="*/ 1835005 w 4409"/>
              <a:gd name="T75" fmla="*/ 502542 h 3674"/>
              <a:gd name="T76" fmla="*/ 1800871 w 4409"/>
              <a:gd name="T77" fmla="*/ 485705 h 3674"/>
              <a:gd name="T78" fmla="*/ 1762417 w 4409"/>
              <a:gd name="T79" fmla="*/ 476206 h 3674"/>
              <a:gd name="T80" fmla="*/ 1111718 w 4409"/>
              <a:gd name="T81" fmla="*/ 1427324 h 3674"/>
              <a:gd name="T82" fmla="*/ 793714 w 4409"/>
              <a:gd name="T83" fmla="*/ 872109 h 3674"/>
              <a:gd name="T84" fmla="*/ 1349789 w 4409"/>
              <a:gd name="T85" fmla="*/ 1189436 h 3674"/>
              <a:gd name="T86" fmla="*/ 560396 w 4409"/>
              <a:gd name="T87" fmla="*/ 427420 h 3674"/>
              <a:gd name="T88" fmla="*/ 587184 w 4409"/>
              <a:gd name="T89" fmla="*/ 352298 h 3674"/>
              <a:gd name="T90" fmla="*/ 634712 w 4409"/>
              <a:gd name="T91" fmla="*/ 285810 h 3674"/>
              <a:gd name="T92" fmla="*/ 700387 w 4409"/>
              <a:gd name="T93" fmla="*/ 230979 h 3674"/>
              <a:gd name="T94" fmla="*/ 780752 w 4409"/>
              <a:gd name="T95" fmla="*/ 189964 h 3674"/>
              <a:gd name="T96" fmla="*/ 872783 w 4409"/>
              <a:gd name="T97" fmla="*/ 164924 h 3674"/>
              <a:gd name="T98" fmla="*/ 952716 w 4409"/>
              <a:gd name="T99" fmla="*/ 158448 h 3674"/>
              <a:gd name="T100" fmla="*/ 1051660 w 4409"/>
              <a:gd name="T101" fmla="*/ 168378 h 3674"/>
              <a:gd name="T102" fmla="*/ 1141963 w 4409"/>
              <a:gd name="T103" fmla="*/ 196872 h 3674"/>
              <a:gd name="T104" fmla="*/ 1219304 w 4409"/>
              <a:gd name="T105" fmla="*/ 241341 h 3674"/>
              <a:gd name="T106" fmla="*/ 1281522 w 4409"/>
              <a:gd name="T107" fmla="*/ 298331 h 3674"/>
              <a:gd name="T108" fmla="*/ 1325593 w 4409"/>
              <a:gd name="T109" fmla="*/ 366977 h 3674"/>
              <a:gd name="T110" fmla="*/ 1347197 w 4409"/>
              <a:gd name="T111" fmla="*/ 443394 h 367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09" h="3674">
                <a:moveTo>
                  <a:pt x="4041" y="1102"/>
                </a:moveTo>
                <a:lnTo>
                  <a:pt x="3491" y="1102"/>
                </a:lnTo>
                <a:lnTo>
                  <a:pt x="3491" y="1074"/>
                </a:lnTo>
                <a:lnTo>
                  <a:pt x="3489" y="1045"/>
                </a:lnTo>
                <a:lnTo>
                  <a:pt x="3487" y="1017"/>
                </a:lnTo>
                <a:lnTo>
                  <a:pt x="3484" y="990"/>
                </a:lnTo>
                <a:lnTo>
                  <a:pt x="3481" y="961"/>
                </a:lnTo>
                <a:lnTo>
                  <a:pt x="3475" y="934"/>
                </a:lnTo>
                <a:lnTo>
                  <a:pt x="3470" y="907"/>
                </a:lnTo>
                <a:lnTo>
                  <a:pt x="3464" y="880"/>
                </a:lnTo>
                <a:lnTo>
                  <a:pt x="3457" y="854"/>
                </a:lnTo>
                <a:lnTo>
                  <a:pt x="3450" y="826"/>
                </a:lnTo>
                <a:lnTo>
                  <a:pt x="3442" y="800"/>
                </a:lnTo>
                <a:lnTo>
                  <a:pt x="3433" y="775"/>
                </a:lnTo>
                <a:lnTo>
                  <a:pt x="3423" y="748"/>
                </a:lnTo>
                <a:lnTo>
                  <a:pt x="3413" y="723"/>
                </a:lnTo>
                <a:lnTo>
                  <a:pt x="3401" y="698"/>
                </a:lnTo>
                <a:lnTo>
                  <a:pt x="3389" y="673"/>
                </a:lnTo>
                <a:lnTo>
                  <a:pt x="3377" y="649"/>
                </a:lnTo>
                <a:lnTo>
                  <a:pt x="3364" y="624"/>
                </a:lnTo>
                <a:lnTo>
                  <a:pt x="3350" y="600"/>
                </a:lnTo>
                <a:lnTo>
                  <a:pt x="3336" y="577"/>
                </a:lnTo>
                <a:lnTo>
                  <a:pt x="3320" y="553"/>
                </a:lnTo>
                <a:lnTo>
                  <a:pt x="3304" y="531"/>
                </a:lnTo>
                <a:lnTo>
                  <a:pt x="3288" y="508"/>
                </a:lnTo>
                <a:lnTo>
                  <a:pt x="3271" y="485"/>
                </a:lnTo>
                <a:lnTo>
                  <a:pt x="3253" y="464"/>
                </a:lnTo>
                <a:lnTo>
                  <a:pt x="3235" y="443"/>
                </a:lnTo>
                <a:lnTo>
                  <a:pt x="3216" y="422"/>
                </a:lnTo>
                <a:lnTo>
                  <a:pt x="3197" y="401"/>
                </a:lnTo>
                <a:lnTo>
                  <a:pt x="3177" y="381"/>
                </a:lnTo>
                <a:lnTo>
                  <a:pt x="3156" y="361"/>
                </a:lnTo>
                <a:lnTo>
                  <a:pt x="3136" y="341"/>
                </a:lnTo>
                <a:lnTo>
                  <a:pt x="3113" y="323"/>
                </a:lnTo>
                <a:lnTo>
                  <a:pt x="3092" y="304"/>
                </a:lnTo>
                <a:lnTo>
                  <a:pt x="3069" y="287"/>
                </a:lnTo>
                <a:lnTo>
                  <a:pt x="3045" y="268"/>
                </a:lnTo>
                <a:lnTo>
                  <a:pt x="3022" y="251"/>
                </a:lnTo>
                <a:lnTo>
                  <a:pt x="2999" y="235"/>
                </a:lnTo>
                <a:lnTo>
                  <a:pt x="2973" y="219"/>
                </a:lnTo>
                <a:lnTo>
                  <a:pt x="2949" y="203"/>
                </a:lnTo>
                <a:lnTo>
                  <a:pt x="2924" y="188"/>
                </a:lnTo>
                <a:lnTo>
                  <a:pt x="2897" y="173"/>
                </a:lnTo>
                <a:lnTo>
                  <a:pt x="2871" y="160"/>
                </a:lnTo>
                <a:lnTo>
                  <a:pt x="2845" y="146"/>
                </a:lnTo>
                <a:lnTo>
                  <a:pt x="2817" y="132"/>
                </a:lnTo>
                <a:lnTo>
                  <a:pt x="2790" y="120"/>
                </a:lnTo>
                <a:lnTo>
                  <a:pt x="2761" y="108"/>
                </a:lnTo>
                <a:lnTo>
                  <a:pt x="2734" y="97"/>
                </a:lnTo>
                <a:lnTo>
                  <a:pt x="2705" y="87"/>
                </a:lnTo>
                <a:lnTo>
                  <a:pt x="2676" y="77"/>
                </a:lnTo>
                <a:lnTo>
                  <a:pt x="2647" y="67"/>
                </a:lnTo>
                <a:lnTo>
                  <a:pt x="2617" y="57"/>
                </a:lnTo>
                <a:lnTo>
                  <a:pt x="2587" y="49"/>
                </a:lnTo>
                <a:lnTo>
                  <a:pt x="2557" y="41"/>
                </a:lnTo>
                <a:lnTo>
                  <a:pt x="2526" y="34"/>
                </a:lnTo>
                <a:lnTo>
                  <a:pt x="2495" y="28"/>
                </a:lnTo>
                <a:lnTo>
                  <a:pt x="2464" y="22"/>
                </a:lnTo>
                <a:lnTo>
                  <a:pt x="2432" y="17"/>
                </a:lnTo>
                <a:lnTo>
                  <a:pt x="2400" y="13"/>
                </a:lnTo>
                <a:lnTo>
                  <a:pt x="2369" y="9"/>
                </a:lnTo>
                <a:lnTo>
                  <a:pt x="2336" y="6"/>
                </a:lnTo>
                <a:lnTo>
                  <a:pt x="2304" y="3"/>
                </a:lnTo>
                <a:lnTo>
                  <a:pt x="2270" y="1"/>
                </a:lnTo>
                <a:lnTo>
                  <a:pt x="2238" y="0"/>
                </a:lnTo>
                <a:lnTo>
                  <a:pt x="2205" y="0"/>
                </a:lnTo>
                <a:lnTo>
                  <a:pt x="2172" y="0"/>
                </a:lnTo>
                <a:lnTo>
                  <a:pt x="2139" y="1"/>
                </a:lnTo>
                <a:lnTo>
                  <a:pt x="2106" y="3"/>
                </a:lnTo>
                <a:lnTo>
                  <a:pt x="2074" y="6"/>
                </a:lnTo>
                <a:lnTo>
                  <a:pt x="2041" y="9"/>
                </a:lnTo>
                <a:lnTo>
                  <a:pt x="2010" y="13"/>
                </a:lnTo>
                <a:lnTo>
                  <a:pt x="1977" y="17"/>
                </a:lnTo>
                <a:lnTo>
                  <a:pt x="1946" y="22"/>
                </a:lnTo>
                <a:lnTo>
                  <a:pt x="1914" y="28"/>
                </a:lnTo>
                <a:lnTo>
                  <a:pt x="1884" y="34"/>
                </a:lnTo>
                <a:lnTo>
                  <a:pt x="1854" y="41"/>
                </a:lnTo>
                <a:lnTo>
                  <a:pt x="1823" y="49"/>
                </a:lnTo>
                <a:lnTo>
                  <a:pt x="1793" y="57"/>
                </a:lnTo>
                <a:lnTo>
                  <a:pt x="1763" y="67"/>
                </a:lnTo>
                <a:lnTo>
                  <a:pt x="1734" y="77"/>
                </a:lnTo>
                <a:lnTo>
                  <a:pt x="1705" y="87"/>
                </a:lnTo>
                <a:lnTo>
                  <a:pt x="1676" y="97"/>
                </a:lnTo>
                <a:lnTo>
                  <a:pt x="1648" y="108"/>
                </a:lnTo>
                <a:lnTo>
                  <a:pt x="1620" y="120"/>
                </a:lnTo>
                <a:lnTo>
                  <a:pt x="1593" y="132"/>
                </a:lnTo>
                <a:lnTo>
                  <a:pt x="1566" y="146"/>
                </a:lnTo>
                <a:lnTo>
                  <a:pt x="1539" y="160"/>
                </a:lnTo>
                <a:lnTo>
                  <a:pt x="1513" y="173"/>
                </a:lnTo>
                <a:lnTo>
                  <a:pt x="1486" y="188"/>
                </a:lnTo>
                <a:lnTo>
                  <a:pt x="1461" y="203"/>
                </a:lnTo>
                <a:lnTo>
                  <a:pt x="1436" y="219"/>
                </a:lnTo>
                <a:lnTo>
                  <a:pt x="1411" y="235"/>
                </a:lnTo>
                <a:lnTo>
                  <a:pt x="1388" y="251"/>
                </a:lnTo>
                <a:lnTo>
                  <a:pt x="1364" y="268"/>
                </a:lnTo>
                <a:lnTo>
                  <a:pt x="1341" y="287"/>
                </a:lnTo>
                <a:lnTo>
                  <a:pt x="1318" y="304"/>
                </a:lnTo>
                <a:lnTo>
                  <a:pt x="1296" y="323"/>
                </a:lnTo>
                <a:lnTo>
                  <a:pt x="1274" y="341"/>
                </a:lnTo>
                <a:lnTo>
                  <a:pt x="1253" y="361"/>
                </a:lnTo>
                <a:lnTo>
                  <a:pt x="1233" y="381"/>
                </a:lnTo>
                <a:lnTo>
                  <a:pt x="1214" y="401"/>
                </a:lnTo>
                <a:lnTo>
                  <a:pt x="1193" y="422"/>
                </a:lnTo>
                <a:lnTo>
                  <a:pt x="1175" y="443"/>
                </a:lnTo>
                <a:lnTo>
                  <a:pt x="1157" y="464"/>
                </a:lnTo>
                <a:lnTo>
                  <a:pt x="1140" y="485"/>
                </a:lnTo>
                <a:lnTo>
                  <a:pt x="1122" y="508"/>
                </a:lnTo>
                <a:lnTo>
                  <a:pt x="1106" y="531"/>
                </a:lnTo>
                <a:lnTo>
                  <a:pt x="1090" y="553"/>
                </a:lnTo>
                <a:lnTo>
                  <a:pt x="1075" y="577"/>
                </a:lnTo>
                <a:lnTo>
                  <a:pt x="1060" y="600"/>
                </a:lnTo>
                <a:lnTo>
                  <a:pt x="1046" y="624"/>
                </a:lnTo>
                <a:lnTo>
                  <a:pt x="1033" y="649"/>
                </a:lnTo>
                <a:lnTo>
                  <a:pt x="1020" y="673"/>
                </a:lnTo>
                <a:lnTo>
                  <a:pt x="1009" y="698"/>
                </a:lnTo>
                <a:lnTo>
                  <a:pt x="998" y="723"/>
                </a:lnTo>
                <a:lnTo>
                  <a:pt x="986" y="748"/>
                </a:lnTo>
                <a:lnTo>
                  <a:pt x="977" y="775"/>
                </a:lnTo>
                <a:lnTo>
                  <a:pt x="968" y="800"/>
                </a:lnTo>
                <a:lnTo>
                  <a:pt x="960" y="826"/>
                </a:lnTo>
                <a:lnTo>
                  <a:pt x="952" y="854"/>
                </a:lnTo>
                <a:lnTo>
                  <a:pt x="946" y="880"/>
                </a:lnTo>
                <a:lnTo>
                  <a:pt x="940" y="907"/>
                </a:lnTo>
                <a:lnTo>
                  <a:pt x="934" y="934"/>
                </a:lnTo>
                <a:lnTo>
                  <a:pt x="930" y="961"/>
                </a:lnTo>
                <a:lnTo>
                  <a:pt x="926" y="990"/>
                </a:lnTo>
                <a:lnTo>
                  <a:pt x="922" y="1017"/>
                </a:lnTo>
                <a:lnTo>
                  <a:pt x="920" y="1045"/>
                </a:lnTo>
                <a:lnTo>
                  <a:pt x="919" y="1074"/>
                </a:lnTo>
                <a:lnTo>
                  <a:pt x="919" y="1102"/>
                </a:lnTo>
                <a:lnTo>
                  <a:pt x="368" y="1102"/>
                </a:lnTo>
                <a:lnTo>
                  <a:pt x="349" y="1102"/>
                </a:lnTo>
                <a:lnTo>
                  <a:pt x="330" y="1103"/>
                </a:lnTo>
                <a:lnTo>
                  <a:pt x="312" y="1106"/>
                </a:lnTo>
                <a:lnTo>
                  <a:pt x="294" y="1109"/>
                </a:lnTo>
                <a:lnTo>
                  <a:pt x="276" y="1113"/>
                </a:lnTo>
                <a:lnTo>
                  <a:pt x="259" y="1118"/>
                </a:lnTo>
                <a:lnTo>
                  <a:pt x="242" y="1125"/>
                </a:lnTo>
                <a:lnTo>
                  <a:pt x="225" y="1131"/>
                </a:lnTo>
                <a:lnTo>
                  <a:pt x="208" y="1138"/>
                </a:lnTo>
                <a:lnTo>
                  <a:pt x="193" y="1146"/>
                </a:lnTo>
                <a:lnTo>
                  <a:pt x="178" y="1155"/>
                </a:lnTo>
                <a:lnTo>
                  <a:pt x="163" y="1164"/>
                </a:lnTo>
                <a:lnTo>
                  <a:pt x="149" y="1174"/>
                </a:lnTo>
                <a:lnTo>
                  <a:pt x="134" y="1185"/>
                </a:lnTo>
                <a:lnTo>
                  <a:pt x="121" y="1198"/>
                </a:lnTo>
                <a:lnTo>
                  <a:pt x="108" y="1210"/>
                </a:lnTo>
                <a:lnTo>
                  <a:pt x="96" y="1222"/>
                </a:lnTo>
                <a:lnTo>
                  <a:pt x="85" y="1235"/>
                </a:lnTo>
                <a:lnTo>
                  <a:pt x="74" y="1249"/>
                </a:lnTo>
                <a:lnTo>
                  <a:pt x="63" y="1263"/>
                </a:lnTo>
                <a:lnTo>
                  <a:pt x="54" y="1279"/>
                </a:lnTo>
                <a:lnTo>
                  <a:pt x="45" y="1294"/>
                </a:lnTo>
                <a:lnTo>
                  <a:pt x="37" y="1310"/>
                </a:lnTo>
                <a:lnTo>
                  <a:pt x="30" y="1326"/>
                </a:lnTo>
                <a:lnTo>
                  <a:pt x="23" y="1343"/>
                </a:lnTo>
                <a:lnTo>
                  <a:pt x="18" y="1360"/>
                </a:lnTo>
                <a:lnTo>
                  <a:pt x="13" y="1377"/>
                </a:lnTo>
                <a:lnTo>
                  <a:pt x="9" y="1395"/>
                </a:lnTo>
                <a:lnTo>
                  <a:pt x="5" y="1414"/>
                </a:lnTo>
                <a:lnTo>
                  <a:pt x="3" y="1432"/>
                </a:lnTo>
                <a:lnTo>
                  <a:pt x="2" y="1450"/>
                </a:lnTo>
                <a:lnTo>
                  <a:pt x="0" y="1469"/>
                </a:lnTo>
                <a:lnTo>
                  <a:pt x="0" y="3674"/>
                </a:lnTo>
                <a:lnTo>
                  <a:pt x="4409" y="3674"/>
                </a:lnTo>
                <a:lnTo>
                  <a:pt x="4409" y="1469"/>
                </a:lnTo>
                <a:lnTo>
                  <a:pt x="4409" y="1450"/>
                </a:lnTo>
                <a:lnTo>
                  <a:pt x="4408" y="1432"/>
                </a:lnTo>
                <a:lnTo>
                  <a:pt x="4405" y="1414"/>
                </a:lnTo>
                <a:lnTo>
                  <a:pt x="4402" y="1395"/>
                </a:lnTo>
                <a:lnTo>
                  <a:pt x="4397" y="1377"/>
                </a:lnTo>
                <a:lnTo>
                  <a:pt x="4392" y="1360"/>
                </a:lnTo>
                <a:lnTo>
                  <a:pt x="4386" y="1343"/>
                </a:lnTo>
                <a:lnTo>
                  <a:pt x="4380" y="1326"/>
                </a:lnTo>
                <a:lnTo>
                  <a:pt x="4373" y="1310"/>
                </a:lnTo>
                <a:lnTo>
                  <a:pt x="4365" y="1294"/>
                </a:lnTo>
                <a:lnTo>
                  <a:pt x="4356" y="1279"/>
                </a:lnTo>
                <a:lnTo>
                  <a:pt x="4347" y="1263"/>
                </a:lnTo>
                <a:lnTo>
                  <a:pt x="4336" y="1249"/>
                </a:lnTo>
                <a:lnTo>
                  <a:pt x="4325" y="1235"/>
                </a:lnTo>
                <a:lnTo>
                  <a:pt x="4313" y="1222"/>
                </a:lnTo>
                <a:lnTo>
                  <a:pt x="4301" y="1210"/>
                </a:lnTo>
                <a:lnTo>
                  <a:pt x="4289" y="1198"/>
                </a:lnTo>
                <a:lnTo>
                  <a:pt x="4276" y="1185"/>
                </a:lnTo>
                <a:lnTo>
                  <a:pt x="4262" y="1174"/>
                </a:lnTo>
                <a:lnTo>
                  <a:pt x="4247" y="1164"/>
                </a:lnTo>
                <a:lnTo>
                  <a:pt x="4232" y="1155"/>
                </a:lnTo>
                <a:lnTo>
                  <a:pt x="4217" y="1146"/>
                </a:lnTo>
                <a:lnTo>
                  <a:pt x="4201" y="1138"/>
                </a:lnTo>
                <a:lnTo>
                  <a:pt x="4184" y="1131"/>
                </a:lnTo>
                <a:lnTo>
                  <a:pt x="4168" y="1125"/>
                </a:lnTo>
                <a:lnTo>
                  <a:pt x="4151" y="1118"/>
                </a:lnTo>
                <a:lnTo>
                  <a:pt x="4134" y="1113"/>
                </a:lnTo>
                <a:lnTo>
                  <a:pt x="4115" y="1109"/>
                </a:lnTo>
                <a:lnTo>
                  <a:pt x="4097" y="1106"/>
                </a:lnTo>
                <a:lnTo>
                  <a:pt x="4079" y="1103"/>
                </a:lnTo>
                <a:lnTo>
                  <a:pt x="4061" y="1102"/>
                </a:lnTo>
                <a:lnTo>
                  <a:pt x="4041" y="1102"/>
                </a:lnTo>
                <a:close/>
                <a:moveTo>
                  <a:pt x="3124" y="2755"/>
                </a:moveTo>
                <a:lnTo>
                  <a:pt x="2573" y="2755"/>
                </a:lnTo>
                <a:lnTo>
                  <a:pt x="2573" y="3306"/>
                </a:lnTo>
                <a:lnTo>
                  <a:pt x="1837" y="3306"/>
                </a:lnTo>
                <a:lnTo>
                  <a:pt x="1837" y="2755"/>
                </a:lnTo>
                <a:lnTo>
                  <a:pt x="1287" y="2755"/>
                </a:lnTo>
                <a:lnTo>
                  <a:pt x="1287" y="2020"/>
                </a:lnTo>
                <a:lnTo>
                  <a:pt x="1837" y="2020"/>
                </a:lnTo>
                <a:lnTo>
                  <a:pt x="1837" y="1469"/>
                </a:lnTo>
                <a:lnTo>
                  <a:pt x="2573" y="1469"/>
                </a:lnTo>
                <a:lnTo>
                  <a:pt x="2573" y="2020"/>
                </a:lnTo>
                <a:lnTo>
                  <a:pt x="3124" y="2020"/>
                </a:lnTo>
                <a:lnTo>
                  <a:pt x="3124" y="2755"/>
                </a:lnTo>
                <a:close/>
                <a:moveTo>
                  <a:pt x="1287" y="1102"/>
                </a:moveTo>
                <a:lnTo>
                  <a:pt x="1287" y="1102"/>
                </a:lnTo>
                <a:lnTo>
                  <a:pt x="1288" y="1064"/>
                </a:lnTo>
                <a:lnTo>
                  <a:pt x="1292" y="1027"/>
                </a:lnTo>
                <a:lnTo>
                  <a:pt x="1297" y="990"/>
                </a:lnTo>
                <a:lnTo>
                  <a:pt x="1305" y="954"/>
                </a:lnTo>
                <a:lnTo>
                  <a:pt x="1315" y="919"/>
                </a:lnTo>
                <a:lnTo>
                  <a:pt x="1328" y="883"/>
                </a:lnTo>
                <a:lnTo>
                  <a:pt x="1342" y="850"/>
                </a:lnTo>
                <a:lnTo>
                  <a:pt x="1359" y="816"/>
                </a:lnTo>
                <a:lnTo>
                  <a:pt x="1377" y="784"/>
                </a:lnTo>
                <a:lnTo>
                  <a:pt x="1397" y="752"/>
                </a:lnTo>
                <a:lnTo>
                  <a:pt x="1419" y="721"/>
                </a:lnTo>
                <a:lnTo>
                  <a:pt x="1444" y="691"/>
                </a:lnTo>
                <a:lnTo>
                  <a:pt x="1469" y="662"/>
                </a:lnTo>
                <a:lnTo>
                  <a:pt x="1497" y="635"/>
                </a:lnTo>
                <a:lnTo>
                  <a:pt x="1525" y="608"/>
                </a:lnTo>
                <a:lnTo>
                  <a:pt x="1555" y="583"/>
                </a:lnTo>
                <a:lnTo>
                  <a:pt x="1588" y="559"/>
                </a:lnTo>
                <a:lnTo>
                  <a:pt x="1621" y="535"/>
                </a:lnTo>
                <a:lnTo>
                  <a:pt x="1656" y="513"/>
                </a:lnTo>
                <a:lnTo>
                  <a:pt x="1691" y="493"/>
                </a:lnTo>
                <a:lnTo>
                  <a:pt x="1729" y="473"/>
                </a:lnTo>
                <a:lnTo>
                  <a:pt x="1767" y="456"/>
                </a:lnTo>
                <a:lnTo>
                  <a:pt x="1807" y="440"/>
                </a:lnTo>
                <a:lnTo>
                  <a:pt x="1848" y="425"/>
                </a:lnTo>
                <a:lnTo>
                  <a:pt x="1889" y="411"/>
                </a:lnTo>
                <a:lnTo>
                  <a:pt x="1932" y="400"/>
                </a:lnTo>
                <a:lnTo>
                  <a:pt x="1975" y="390"/>
                </a:lnTo>
                <a:lnTo>
                  <a:pt x="2020" y="382"/>
                </a:lnTo>
                <a:lnTo>
                  <a:pt x="2066" y="376"/>
                </a:lnTo>
                <a:lnTo>
                  <a:pt x="2111" y="371"/>
                </a:lnTo>
                <a:lnTo>
                  <a:pt x="2158" y="368"/>
                </a:lnTo>
                <a:lnTo>
                  <a:pt x="2205" y="367"/>
                </a:lnTo>
                <a:lnTo>
                  <a:pt x="2252" y="368"/>
                </a:lnTo>
                <a:lnTo>
                  <a:pt x="2299" y="371"/>
                </a:lnTo>
                <a:lnTo>
                  <a:pt x="2345" y="376"/>
                </a:lnTo>
                <a:lnTo>
                  <a:pt x="2390" y="382"/>
                </a:lnTo>
                <a:lnTo>
                  <a:pt x="2434" y="390"/>
                </a:lnTo>
                <a:lnTo>
                  <a:pt x="2477" y="400"/>
                </a:lnTo>
                <a:lnTo>
                  <a:pt x="2520" y="411"/>
                </a:lnTo>
                <a:lnTo>
                  <a:pt x="2562" y="425"/>
                </a:lnTo>
                <a:lnTo>
                  <a:pt x="2603" y="440"/>
                </a:lnTo>
                <a:lnTo>
                  <a:pt x="2643" y="456"/>
                </a:lnTo>
                <a:lnTo>
                  <a:pt x="2680" y="473"/>
                </a:lnTo>
                <a:lnTo>
                  <a:pt x="2718" y="493"/>
                </a:lnTo>
                <a:lnTo>
                  <a:pt x="2754" y="513"/>
                </a:lnTo>
                <a:lnTo>
                  <a:pt x="2789" y="535"/>
                </a:lnTo>
                <a:lnTo>
                  <a:pt x="2822" y="559"/>
                </a:lnTo>
                <a:lnTo>
                  <a:pt x="2854" y="583"/>
                </a:lnTo>
                <a:lnTo>
                  <a:pt x="2884" y="608"/>
                </a:lnTo>
                <a:lnTo>
                  <a:pt x="2914" y="635"/>
                </a:lnTo>
                <a:lnTo>
                  <a:pt x="2941" y="662"/>
                </a:lnTo>
                <a:lnTo>
                  <a:pt x="2966" y="691"/>
                </a:lnTo>
                <a:lnTo>
                  <a:pt x="2991" y="721"/>
                </a:lnTo>
                <a:lnTo>
                  <a:pt x="3012" y="752"/>
                </a:lnTo>
                <a:lnTo>
                  <a:pt x="3032" y="784"/>
                </a:lnTo>
                <a:lnTo>
                  <a:pt x="3051" y="816"/>
                </a:lnTo>
                <a:lnTo>
                  <a:pt x="3068" y="850"/>
                </a:lnTo>
                <a:lnTo>
                  <a:pt x="3082" y="883"/>
                </a:lnTo>
                <a:lnTo>
                  <a:pt x="3094" y="919"/>
                </a:lnTo>
                <a:lnTo>
                  <a:pt x="3104" y="954"/>
                </a:lnTo>
                <a:lnTo>
                  <a:pt x="3112" y="990"/>
                </a:lnTo>
                <a:lnTo>
                  <a:pt x="3118" y="1027"/>
                </a:lnTo>
                <a:lnTo>
                  <a:pt x="3122" y="1064"/>
                </a:lnTo>
                <a:lnTo>
                  <a:pt x="3124" y="1102"/>
                </a:lnTo>
                <a:lnTo>
                  <a:pt x="1287" y="110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6" name="KSO_Shape"/>
          <p:cNvSpPr/>
          <p:nvPr/>
        </p:nvSpPr>
        <p:spPr bwMode="auto">
          <a:xfrm>
            <a:off x="8825723" y="2729981"/>
            <a:ext cx="261999" cy="326140"/>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7" name="KSO_Shape"/>
          <p:cNvSpPr/>
          <p:nvPr/>
        </p:nvSpPr>
        <p:spPr bwMode="auto">
          <a:xfrm>
            <a:off x="9412654" y="2978979"/>
            <a:ext cx="319813" cy="19615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14212001"/>
  <p:tag name="MH_LIBRARY" val="GRAPHIC"/>
  <p:tag name="MH_TYPE" val="Other"/>
  <p:tag name="MH_ORDER" val="3"/>
</p:tagLst>
</file>

<file path=ppt/tags/tag12.xml><?xml version="1.0" encoding="utf-8"?>
<p:tagLst xmlns:p="http://schemas.openxmlformats.org/presentationml/2006/main">
  <p:tag name="MH" val="20160614212001"/>
  <p:tag name="MH_LIBRARY" val="GRAPHIC"/>
  <p:tag name="MH_TYPE" val="Other"/>
  <p:tag name="MH_ORDER" val="3"/>
</p:tagLst>
</file>

<file path=ppt/tags/tag13.xml><?xml version="1.0" encoding="utf-8"?>
<p:tagLst xmlns:p="http://schemas.openxmlformats.org/presentationml/2006/main">
  <p:tag name="MH" val="20160614212001"/>
  <p:tag name="MH_LIBRARY" val="GRAPHIC"/>
  <p:tag name="MH_TYPE" val="Other"/>
  <p:tag name="MH_ORDER" val="3"/>
</p:tagLst>
</file>

<file path=ppt/tags/tag14.xml><?xml version="1.0" encoding="utf-8"?>
<p:tagLst xmlns:p="http://schemas.openxmlformats.org/presentationml/2006/main">
  <p:tag name="MH" val="20160614212001"/>
  <p:tag name="MH_LIBRARY" val="GRAPHIC"/>
  <p:tag name="MH_TYPE" val="Other"/>
  <p:tag name="MH_ORDER" val="3"/>
</p:tagLst>
</file>

<file path=ppt/tags/tag15.xml><?xml version="1.0" encoding="utf-8"?>
<p:tagLst xmlns:p="http://schemas.openxmlformats.org/presentationml/2006/main">
  <p:tag name="MH" val="20160614212001"/>
  <p:tag name="MH_LIBRARY" val="GRAPHIC"/>
  <p:tag name="MH_TYPE" val="Other"/>
  <p:tag name="MH_ORDER" val="3"/>
</p:tagLst>
</file>

<file path=ppt/tags/tag16.xml><?xml version="1.0" encoding="utf-8"?>
<p:tagLst xmlns:p="http://schemas.openxmlformats.org/presentationml/2006/main">
  <p:tag name="MH" val="20160614212001"/>
  <p:tag name="MH_LIBRARY" val="GRAPHIC"/>
  <p:tag name="MH_TYPE" val="Other"/>
  <p:tag name="MH_ORDER" val="3"/>
</p:tagLst>
</file>

<file path=ppt/tags/tag17.xml><?xml version="1.0" encoding="utf-8"?>
<p:tagLst xmlns:p="http://schemas.openxmlformats.org/presentationml/2006/main">
  <p:tag name="MH" val="20160614212001"/>
  <p:tag name="MH_LIBRARY" val="GRAPHIC"/>
  <p:tag name="MH_TYPE" val="Other"/>
  <p:tag name="MH_ORDER" val="7"/>
</p:tagLst>
</file>

<file path=ppt/tags/tag18.xml><?xml version="1.0" encoding="utf-8"?>
<p:tagLst xmlns:p="http://schemas.openxmlformats.org/presentationml/2006/main">
  <p:tag name="MH" val="20161103161419"/>
  <p:tag name="MH_LIBRARY" val="GRAPHIC"/>
  <p:tag name="MH_TYPE" val="Other"/>
  <p:tag name="MH_ORDER" val="6"/>
</p:tagLst>
</file>

<file path=ppt/tags/tag19.xml><?xml version="1.0" encoding="utf-8"?>
<p:tagLst xmlns:p="http://schemas.openxmlformats.org/presentationml/2006/main">
  <p:tag name="MH" val="20161103161419"/>
  <p:tag name="MH_LIBRARY" val="GRAPHIC"/>
  <p:tag name="MH_TYPE" val="Other"/>
  <p:tag name="MH_ORDER" val="7"/>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1103161419"/>
  <p:tag name="MH_LIBRARY" val="GRAPHIC"/>
  <p:tag name="MH_TYPE" val="Other"/>
  <p:tag name="MH_ORDER" val="6"/>
</p:tagLst>
</file>

<file path=ppt/tags/tag21.xml><?xml version="1.0" encoding="utf-8"?>
<p:tagLst xmlns:p="http://schemas.openxmlformats.org/presentationml/2006/main">
  <p:tag name="MH" val="20161103161419"/>
  <p:tag name="MH_LIBRARY" val="GRAPHIC"/>
  <p:tag name="MH_TYPE" val="Other"/>
  <p:tag name="MH_ORDER" val="7"/>
</p:tagLst>
</file>

<file path=ppt/tags/tag22.xml><?xml version="1.0" encoding="utf-8"?>
<p:tagLst xmlns:p="http://schemas.openxmlformats.org/presentationml/2006/main">
  <p:tag name="MH" val="20161103154945"/>
  <p:tag name="MH_LIBRARY" val="GRAPHIC"/>
  <p:tag name="MH_TYPE" val="Other"/>
  <p:tag name="MH_ORDER" val="4"/>
</p:tagLst>
</file>

<file path=ppt/tags/tag23.xml><?xml version="1.0" encoding="utf-8"?>
<p:tagLst xmlns:p="http://schemas.openxmlformats.org/presentationml/2006/main">
  <p:tag name="MH" val="20161103154945"/>
  <p:tag name="MH_LIBRARY" val="GRAPHIC"/>
  <p:tag name="MH_TYPE" val="Other"/>
  <p:tag name="MH_ORDER" val="5"/>
</p:tagLst>
</file>

<file path=ppt/tags/tag24.xml><?xml version="1.0" encoding="utf-8"?>
<p:tagLst xmlns:p="http://schemas.openxmlformats.org/presentationml/2006/main">
  <p:tag name="MH" val="20161103154945"/>
  <p:tag name="MH_LIBRARY" val="GRAPHIC"/>
  <p:tag name="MH_TYPE" val="Other"/>
  <p:tag name="MH_ORDER" val="6"/>
</p:tagLst>
</file>

<file path=ppt/tags/tag25.xml><?xml version="1.0" encoding="utf-8"?>
<p:tagLst xmlns:p="http://schemas.openxmlformats.org/presentationml/2006/main">
  <p:tag name="MH" val="20161103154945"/>
  <p:tag name="MH_LIBRARY" val="GRAPHIC"/>
  <p:tag name="MH_TYPE" val="Other"/>
  <p:tag name="MH_ORDER" val="4"/>
</p:tagLst>
</file>

<file path=ppt/tags/tag26.xml><?xml version="1.0" encoding="utf-8"?>
<p:tagLst xmlns:p="http://schemas.openxmlformats.org/presentationml/2006/main">
  <p:tag name="MH" val="20161103154945"/>
  <p:tag name="MH_LIBRARY" val="GRAPHIC"/>
  <p:tag name="MH_TYPE" val="Other"/>
  <p:tag name="MH_ORDER" val="5"/>
</p:tagLst>
</file>

<file path=ppt/tags/tag27.xml><?xml version="1.0" encoding="utf-8"?>
<p:tagLst xmlns:p="http://schemas.openxmlformats.org/presentationml/2006/main">
  <p:tag name="MH" val="20161103154945"/>
  <p:tag name="MH_LIBRARY" val="GRAPHIC"/>
  <p:tag name="MH_TYPE" val="Other"/>
  <p:tag name="MH_ORDER" val="6"/>
</p:tagLst>
</file>

<file path=ppt/tags/tag28.xml><?xml version="1.0" encoding="utf-8"?>
<p:tagLst xmlns:p="http://schemas.openxmlformats.org/presentationml/2006/main">
  <p:tag name="MH" val="20161103154945"/>
  <p:tag name="MH_LIBRARY" val="GRAPHIC"/>
  <p:tag name="MH_TYPE" val="Other"/>
  <p:tag name="MH_ORDER" val="4"/>
</p:tagLst>
</file>

<file path=ppt/tags/tag29.xml><?xml version="1.0" encoding="utf-8"?>
<p:tagLst xmlns:p="http://schemas.openxmlformats.org/presentationml/2006/main">
  <p:tag name="MH" val="20161103154945"/>
  <p:tag name="MH_LIBRARY" val="GRAPHIC"/>
  <p:tag name="MH_TYPE" val="Other"/>
  <p:tag name="MH_ORDER" val="5"/>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30.xml><?xml version="1.0" encoding="utf-8"?>
<p:tagLst xmlns:p="http://schemas.openxmlformats.org/presentationml/2006/main">
  <p:tag name="MH" val="20161103154945"/>
  <p:tag name="MH_LIBRARY" val="GRAPHIC"/>
  <p:tag name="MH_TYPE" val="Other"/>
  <p:tag name="MH_ORDER" val="6"/>
</p:tagLst>
</file>

<file path=ppt/tags/tag31.xml><?xml version="1.0" encoding="utf-8"?>
<p:tagLst xmlns:p="http://schemas.openxmlformats.org/presentationml/2006/main">
  <p:tag name="MH" val="20161103154945"/>
  <p:tag name="MH_LIBRARY" val="GRAPHIC"/>
  <p:tag name="MH_TYPE" val="Other"/>
  <p:tag name="MH_ORDER" val="4"/>
</p:tagLst>
</file>

<file path=ppt/tags/tag32.xml><?xml version="1.0" encoding="utf-8"?>
<p:tagLst xmlns:p="http://schemas.openxmlformats.org/presentationml/2006/main">
  <p:tag name="MH" val="20161103154945"/>
  <p:tag name="MH_LIBRARY" val="GRAPHIC"/>
  <p:tag name="MH_TYPE" val="Other"/>
  <p:tag name="MH_ORDER" val="5"/>
</p:tagLst>
</file>

<file path=ppt/tags/tag33.xml><?xml version="1.0" encoding="utf-8"?>
<p:tagLst xmlns:p="http://schemas.openxmlformats.org/presentationml/2006/main">
  <p:tag name="MH" val="20161103154945"/>
  <p:tag name="MH_LIBRARY" val="GRAPHIC"/>
  <p:tag name="MH_TYPE" val="Other"/>
  <p:tag name="MH_ORDER" val="6"/>
</p:tagLst>
</file>

<file path=ppt/tags/tag34.xml><?xml version="1.0" encoding="utf-8"?>
<p:tagLst xmlns:p="http://schemas.openxmlformats.org/presentationml/2006/main">
  <p:tag name="MH" val="20161103154945"/>
  <p:tag name="MH_LIBRARY" val="GRAPHIC"/>
  <p:tag name="MH_TYPE" val="Other"/>
  <p:tag name="MH_ORDER" val="4"/>
</p:tagLst>
</file>

<file path=ppt/tags/tag35.xml><?xml version="1.0" encoding="utf-8"?>
<p:tagLst xmlns:p="http://schemas.openxmlformats.org/presentationml/2006/main">
  <p:tag name="MH" val="20161103154945"/>
  <p:tag name="MH_LIBRARY" val="GRAPHIC"/>
  <p:tag name="MH_TYPE" val="Other"/>
  <p:tag name="MH_ORDER" val="5"/>
</p:tagLst>
</file>

<file path=ppt/tags/tag36.xml><?xml version="1.0" encoding="utf-8"?>
<p:tagLst xmlns:p="http://schemas.openxmlformats.org/presentationml/2006/main">
  <p:tag name="MH" val="20161103154945"/>
  <p:tag name="MH_LIBRARY" val="GRAPHIC"/>
  <p:tag name="MH_TYPE" val="Other"/>
  <p:tag name="MH_ORDER" val="6"/>
</p:tagLst>
</file>

<file path=ppt/tags/tag37.xml><?xml version="1.0" encoding="utf-8"?>
<p:tagLst xmlns:p="http://schemas.openxmlformats.org/presentationml/2006/main">
  <p:tag name="MH" val="20160624110115"/>
  <p:tag name="MH_LIBRARY" val="GRAPHIC"/>
  <p:tag name="MH_TYPE" val="Other"/>
  <p:tag name="MH_ORDER" val="1"/>
</p:tagLst>
</file>

<file path=ppt/tags/tag38.xml><?xml version="1.0" encoding="utf-8"?>
<p:tagLst xmlns:p="http://schemas.openxmlformats.org/presentationml/2006/main">
  <p:tag name="MH" val="20160624111018"/>
  <p:tag name="MH_LIBRARY" val="GRAPHIC"/>
  <p:tag name="MH_TYPE" val="Other"/>
  <p:tag name="MH_ORDER" val="2"/>
</p:tagLst>
</file>

<file path=ppt/tags/tag39.xml><?xml version="1.0" encoding="utf-8"?>
<p:tagLst xmlns:p="http://schemas.openxmlformats.org/presentationml/2006/main">
  <p:tag name="MH" val="20160624111018"/>
  <p:tag name="MH_LIBRARY" val="GRAPHIC"/>
  <p:tag name="MH_TYPE" val="Other"/>
  <p:tag name="MH_ORDER" val="3"/>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4111018"/>
  <p:tag name="MH_LIBRARY" val="GRAPHIC"/>
  <p:tag name="MH_TYPE" val="Other"/>
  <p:tag name="MH_ORDER" val="4"/>
</p:tagLst>
</file>

<file path=ppt/tags/tag41.xml><?xml version="1.0" encoding="utf-8"?>
<p:tagLst xmlns:p="http://schemas.openxmlformats.org/presentationml/2006/main">
  <p:tag name="MH" val="20161027155430"/>
  <p:tag name="MH_LIBRARY" val="GRAPHIC"/>
  <p:tag name="MH_TYPE" val="Other"/>
  <p:tag name="MH_ORDER" val="3"/>
</p:tagLst>
</file>

<file path=ppt/tags/tag42.xml><?xml version="1.0" encoding="utf-8"?>
<p:tagLst xmlns:p="http://schemas.openxmlformats.org/presentationml/2006/main">
  <p:tag name="MH" val="20161027155430"/>
  <p:tag name="MH_LIBRARY" val="GRAPHIC"/>
  <p:tag name="MH_TYPE" val="SubTitle"/>
  <p:tag name="MH_ORDER" val="4"/>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18">
      <a:dk1>
        <a:srgbClr val="585858"/>
      </a:dk1>
      <a:lt1>
        <a:srgbClr val="FFFFFF"/>
      </a:lt1>
      <a:dk2>
        <a:srgbClr val="585858"/>
      </a:dk2>
      <a:lt2>
        <a:srgbClr val="FFFFFF"/>
      </a:lt2>
      <a:accent1>
        <a:srgbClr val="30889E"/>
      </a:accent1>
      <a:accent2>
        <a:srgbClr val="3CD4A5"/>
      </a:accent2>
      <a:accent3>
        <a:srgbClr val="CC9900"/>
      </a:accent3>
      <a:accent4>
        <a:srgbClr val="A1677D"/>
      </a:accent4>
      <a:accent5>
        <a:srgbClr val="D175A3"/>
      </a:accent5>
      <a:accent6>
        <a:srgbClr val="666699"/>
      </a:accent6>
      <a:hlink>
        <a:srgbClr val="CC9900"/>
      </a:hlink>
      <a:folHlink>
        <a:srgbClr val="00B0F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3223</Words>
  <Application>WPS 演示</Application>
  <PresentationFormat>宽屏</PresentationFormat>
  <Paragraphs>318</Paragraphs>
  <Slides>27</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27</vt:i4>
      </vt:variant>
    </vt:vector>
  </HeadingPairs>
  <TitlesOfParts>
    <vt:vector size="45" baseType="lpstr">
      <vt:lpstr>Arial</vt:lpstr>
      <vt:lpstr>宋体</vt:lpstr>
      <vt:lpstr>Wingdings</vt:lpstr>
      <vt:lpstr>Calibri</vt:lpstr>
      <vt:lpstr>幼圆</vt:lpstr>
      <vt:lpstr>等线 Light</vt:lpstr>
      <vt:lpstr>Tempus Sans ITC</vt:lpstr>
      <vt:lpstr>Wingdings 2</vt:lpstr>
      <vt:lpstr>Times New Roman</vt:lpstr>
      <vt:lpstr>微软雅黑</vt:lpstr>
      <vt:lpstr>Bernard MT Condensed</vt:lpstr>
      <vt:lpstr>Calibri</vt:lpstr>
      <vt:lpstr>等线</vt:lpstr>
      <vt:lpstr>GoodVibrationsROB</vt:lpstr>
      <vt:lpstr>Arial Unicode MS</vt:lpstr>
      <vt:lpstr>Microsoft YaHei UI</vt:lpstr>
      <vt:lpstr>华文隶书</vt:lpstr>
      <vt:lpstr>A000120141119A01PPBG</vt:lpstr>
      <vt:lpstr>体检中心医疗 健康工作报告模板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4</cp:revision>
  <dcterms:created xsi:type="dcterms:W3CDTF">2016-06-21T13:40:00Z</dcterms:created>
  <dcterms:modified xsi:type="dcterms:W3CDTF">2017-10-10T03:06:36Z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