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95" r:id="rId7"/>
    <p:sldId id="287" r:id="rId8"/>
    <p:sldId id="285" r:id="rId9"/>
    <p:sldId id="284" r:id="rId10"/>
    <p:sldId id="264" r:id="rId11"/>
    <p:sldId id="265" r:id="rId12"/>
    <p:sldId id="281" r:id="rId13"/>
    <p:sldId id="288" r:id="rId14"/>
    <p:sldId id="286" r:id="rId15"/>
    <p:sldId id="261" r:id="rId16"/>
    <p:sldId id="283" r:id="rId17"/>
    <p:sldId id="270" r:id="rId18"/>
    <p:sldId id="260" r:id="rId19"/>
    <p:sldId id="278" r:id="rId20"/>
    <p:sldId id="294" r:id="rId21"/>
    <p:sldId id="291" r:id="rId22"/>
    <p:sldId id="272" r:id="rId23"/>
    <p:sldId id="274" r:id="rId24"/>
    <p:sldId id="293" r:id="rId25"/>
    <p:sldId id="289" r:id="rId26"/>
    <p:sldId id="263" r:id="rId27"/>
    <p:sldId id="292" r:id="rId28"/>
    <p:sldId id="277"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1C1C"/>
    <a:srgbClr val="FEFFFF"/>
    <a:srgbClr val="384898"/>
    <a:srgbClr val="5B7BB5"/>
    <a:srgbClr val="2A5C82"/>
    <a:srgbClr val="265374"/>
    <a:srgbClr val="4296B4"/>
    <a:srgbClr val="5CA9C4"/>
    <a:srgbClr val="4D4D4D"/>
    <a:srgbClr val="BFE4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1140558" y="4632341"/>
            <a:ext cx="6135685"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1140559" y="1624917"/>
            <a:ext cx="6160790" cy="2889251"/>
          </a:xfrm>
          <a:noFill/>
        </p:spPr>
        <p:txBody>
          <a:bodyPr anchor="ctr">
            <a:normAutofit/>
          </a:bodyPr>
          <a:lstStyle>
            <a:lvl1pPr algn="ctr">
              <a:lnSpc>
                <a:spcPct val="150000"/>
              </a:lnSpc>
              <a:defRPr sz="48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975875" y="1476148"/>
            <a:ext cx="6270052" cy="2885530"/>
          </a:xfrm>
        </p:spPr>
        <p:txBody>
          <a:bodyPr anchor="ctr"/>
          <a:lstStyle>
            <a:lvl1pPr algn="ctr">
              <a:lnSpc>
                <a:spcPct val="150000"/>
              </a:lnSpc>
              <a:defRPr sz="48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1416391" y="4498203"/>
            <a:ext cx="5453207"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260765" y="268550"/>
            <a:ext cx="10173998"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5.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fontScale="92500" lnSpcReduction="10000"/>
          </a:bodyPr>
          <a:lstStyle/>
          <a:p>
            <a:r>
              <a:rPr lang="zh-CN" altLang="en-US" sz="2400" dirty="0"/>
              <a:t>汇报人：情缘素材          日期：</a:t>
            </a:r>
            <a:r>
              <a:rPr lang="en-US" altLang="zh-CN" sz="2400" dirty="0"/>
              <a:t>2018-12-30</a:t>
            </a:r>
            <a:endParaRPr lang="en-US" altLang="zh-CN" sz="2400" dirty="0"/>
          </a:p>
        </p:txBody>
      </p:sp>
      <p:sp>
        <p:nvSpPr>
          <p:cNvPr id="6146" name="标题 5"/>
          <p:cNvSpPr>
            <a:spLocks noGrp="1"/>
          </p:cNvSpPr>
          <p:nvPr>
            <p:ph type="ctrTitle"/>
          </p:nvPr>
        </p:nvSpPr>
        <p:spPr/>
        <p:txBody>
          <a:bodyPr>
            <a:normAutofit/>
          </a:bodyPr>
          <a:lstStyle/>
          <a:p>
            <a:r>
              <a:rPr lang="zh-CN" altLang="en-US" sz="5400" dirty="0"/>
              <a:t>医院心脏病</a:t>
            </a:r>
            <a:br>
              <a:rPr lang="en-US" altLang="zh-CN" sz="5400" dirty="0"/>
            </a:br>
            <a:r>
              <a:rPr lang="zh-CN" altLang="en-US" sz="5400" dirty="0"/>
              <a:t>研究医疗报告模板</a:t>
            </a:r>
            <a:endParaRPr lang="zh-CN" altLang="en-US" sz="54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7" name="椭圆 26"/>
          <p:cNvSpPr/>
          <p:nvPr/>
        </p:nvSpPr>
        <p:spPr>
          <a:xfrm>
            <a:off x="1613847" y="198544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8" name="Freeform 143"/>
          <p:cNvSpPr>
            <a:spLocks noEditPoints="1"/>
          </p:cNvSpPr>
          <p:nvPr/>
        </p:nvSpPr>
        <p:spPr bwMode="auto">
          <a:xfrm flipH="1">
            <a:off x="1887715" y="2341662"/>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9" name="椭圆 28"/>
          <p:cNvSpPr/>
          <p:nvPr/>
        </p:nvSpPr>
        <p:spPr>
          <a:xfrm>
            <a:off x="5442897" y="198544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0" name="椭圆 29"/>
          <p:cNvSpPr/>
          <p:nvPr/>
        </p:nvSpPr>
        <p:spPr>
          <a:xfrm>
            <a:off x="9271947" y="198544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1" name="KSO_Shape"/>
          <p:cNvSpPr/>
          <p:nvPr/>
        </p:nvSpPr>
        <p:spPr bwMode="auto">
          <a:xfrm>
            <a:off x="5811680" y="2341662"/>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2" name="KSO_Shape"/>
          <p:cNvSpPr/>
          <p:nvPr/>
        </p:nvSpPr>
        <p:spPr bwMode="auto">
          <a:xfrm>
            <a:off x="9632352" y="2341662"/>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矩形 12"/>
          <p:cNvSpPr/>
          <p:nvPr/>
        </p:nvSpPr>
        <p:spPr>
          <a:xfrm>
            <a:off x="859380" y="3762169"/>
            <a:ext cx="2815140" cy="263401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4688430" y="3762169"/>
            <a:ext cx="2815140" cy="263401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8517480" y="3762169"/>
            <a:ext cx="2815140" cy="263401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矩形 10"/>
          <p:cNvSpPr/>
          <p:nvPr/>
        </p:nvSpPr>
        <p:spPr>
          <a:xfrm>
            <a:off x="5552064" y="2153729"/>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2" name="矩形 11"/>
          <p:cNvSpPr/>
          <p:nvPr/>
        </p:nvSpPr>
        <p:spPr>
          <a:xfrm>
            <a:off x="5552064" y="1892007"/>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5552064" y="3966291"/>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KSO_Shape"/>
          <p:cNvSpPr/>
          <p:nvPr/>
        </p:nvSpPr>
        <p:spPr bwMode="auto">
          <a:xfrm>
            <a:off x="1238221" y="2361198"/>
            <a:ext cx="2440582" cy="3453655"/>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矩形 22"/>
          <p:cNvSpPr/>
          <p:nvPr/>
        </p:nvSpPr>
        <p:spPr>
          <a:xfrm>
            <a:off x="5552064" y="4228013"/>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4" name="矩形 23"/>
          <p:cNvSpPr/>
          <p:nvPr/>
        </p:nvSpPr>
        <p:spPr>
          <a:xfrm>
            <a:off x="5552064" y="6040575"/>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Block Arc 4"/>
          <p:cNvSpPr/>
          <p:nvPr/>
        </p:nvSpPr>
        <p:spPr>
          <a:xfrm flipV="1">
            <a:off x="369188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6" name="MH_Other_3"/>
          <p:cNvSpPr/>
          <p:nvPr>
            <p:custDataLst>
              <p:tags r:id="rId1"/>
            </p:custDataLst>
          </p:nvPr>
        </p:nvSpPr>
        <p:spPr>
          <a:xfrm>
            <a:off x="1974552"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352297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3583095"/>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3561644"/>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3585600"/>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1368880" y="503907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88419" y="513654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1549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4059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1549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4059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1549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4059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KSO_Shape"/>
          <p:cNvSpPr/>
          <p:nvPr/>
        </p:nvSpPr>
        <p:spPr bwMode="auto">
          <a:xfrm>
            <a:off x="1481069" y="2423907"/>
            <a:ext cx="2663730" cy="3015544"/>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 name="文本框 1"/>
          <p:cNvSpPr txBox="1"/>
          <p:nvPr/>
        </p:nvSpPr>
        <p:spPr>
          <a:xfrm>
            <a:off x="5219114" y="2188710"/>
            <a:ext cx="935863" cy="707886"/>
          </a:xfrm>
          <a:prstGeom prst="rect">
            <a:avLst/>
          </a:prstGeom>
          <a:noFill/>
        </p:spPr>
        <p:txBody>
          <a:bodyPr wrap="square" rtlCol="0">
            <a:spAutoFit/>
          </a:bodyPr>
          <a:lstStyle/>
          <a:p>
            <a:pPr algn="ctr"/>
            <a:r>
              <a:rPr lang="en-US" altLang="zh-CN" sz="4000" dirty="0">
                <a:solidFill>
                  <a:schemeClr val="accent1"/>
                </a:solidFill>
              </a:rPr>
              <a:t>01</a:t>
            </a:r>
            <a:endParaRPr lang="zh-CN" altLang="en-US" sz="4000" dirty="0">
              <a:solidFill>
                <a:schemeClr val="accent1"/>
              </a:solidFill>
            </a:endParaRPr>
          </a:p>
        </p:txBody>
      </p:sp>
      <p:sp>
        <p:nvSpPr>
          <p:cNvPr id="17" name="文本框 16"/>
          <p:cNvSpPr txBox="1"/>
          <p:nvPr/>
        </p:nvSpPr>
        <p:spPr>
          <a:xfrm>
            <a:off x="5219114" y="3577736"/>
            <a:ext cx="935863" cy="707886"/>
          </a:xfrm>
          <a:prstGeom prst="rect">
            <a:avLst/>
          </a:prstGeom>
          <a:noFill/>
        </p:spPr>
        <p:txBody>
          <a:bodyPr wrap="square" rtlCol="0">
            <a:spAutoFit/>
          </a:bodyPr>
          <a:lstStyle/>
          <a:p>
            <a:pPr algn="ctr"/>
            <a:r>
              <a:rPr lang="en-US" altLang="zh-CN" sz="4000" dirty="0">
                <a:solidFill>
                  <a:schemeClr val="accent1"/>
                </a:solidFill>
              </a:rPr>
              <a:t>02</a:t>
            </a:r>
            <a:endParaRPr lang="zh-CN" altLang="en-US" sz="4000" dirty="0">
              <a:solidFill>
                <a:schemeClr val="accent1"/>
              </a:solidFill>
            </a:endParaRPr>
          </a:p>
        </p:txBody>
      </p:sp>
      <p:sp>
        <p:nvSpPr>
          <p:cNvPr id="19" name="文本框 18"/>
          <p:cNvSpPr txBox="1"/>
          <p:nvPr/>
        </p:nvSpPr>
        <p:spPr>
          <a:xfrm>
            <a:off x="5219114" y="4966762"/>
            <a:ext cx="935863" cy="707886"/>
          </a:xfrm>
          <a:prstGeom prst="rect">
            <a:avLst/>
          </a:prstGeom>
          <a:noFill/>
        </p:spPr>
        <p:txBody>
          <a:bodyPr wrap="square" rtlCol="0">
            <a:spAutoFit/>
          </a:bodyPr>
          <a:lstStyle/>
          <a:p>
            <a:pPr algn="ctr"/>
            <a:r>
              <a:rPr lang="en-US" altLang="zh-CN" sz="4000" dirty="0">
                <a:solidFill>
                  <a:schemeClr val="accent1"/>
                </a:solidFill>
              </a:rPr>
              <a:t>03</a:t>
            </a:r>
            <a:endParaRPr lang="zh-CN" altLang="en-US" sz="4000" dirty="0">
              <a:solidFill>
                <a:schemeClr val="accent1"/>
              </a:solidFill>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68338" y="2562364"/>
            <a:ext cx="1510029" cy="1510029"/>
          </a:xfrm>
          <a:prstGeom prst="ellipse">
            <a:avLst/>
          </a:prstGeom>
          <a:solidFill>
            <a:schemeClr val="accent1"/>
          </a:solidFill>
          <a:ln>
            <a:noFill/>
          </a:ln>
        </p:spPr>
        <p:txBody>
          <a:bodyPr/>
          <a:lstStyle/>
          <a:p>
            <a:endParaRPr lang="zh-CN" altLang="en-US"/>
          </a:p>
        </p:txBody>
      </p:sp>
      <p:sp>
        <p:nvSpPr>
          <p:cNvPr id="14"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4" name="圆角矩形 23"/>
          <p:cNvSpPr/>
          <p:nvPr/>
        </p:nvSpPr>
        <p:spPr>
          <a:xfrm>
            <a:off x="2462117" y="26768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自由: 形状 17"/>
          <p:cNvSpPr/>
          <p:nvPr/>
        </p:nvSpPr>
        <p:spPr>
          <a:xfrm rot="5400000">
            <a:off x="6680515" y="3383411"/>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p:cNvSpPr txBox="1"/>
          <p:nvPr/>
        </p:nvSpPr>
        <p:spPr>
          <a:xfrm>
            <a:off x="8382000" y="2431985"/>
            <a:ext cx="2971800" cy="1107996"/>
          </a:xfrm>
          <a:prstGeom prst="rect">
            <a:avLst/>
          </a:prstGeom>
          <a:noFill/>
        </p:spPr>
        <p:txBody>
          <a:bodyPr wrap="square" rtlCol="0">
            <a:spAutoFit/>
          </a:bodyPr>
          <a:lstStyle/>
          <a:p>
            <a:pPr algn="ctr"/>
            <a:r>
              <a:rPr lang="en-US" altLang="zh-CN" sz="6600" b="1" dirty="0">
                <a:solidFill>
                  <a:schemeClr val="accent1"/>
                </a:solidFill>
                <a:latin typeface="+mj-ea"/>
                <a:ea typeface="+mj-ea"/>
              </a:rPr>
              <a:t>40</a:t>
            </a:r>
            <a:r>
              <a:rPr lang="en-US" altLang="zh-CN" sz="3600" b="1" dirty="0">
                <a:solidFill>
                  <a:schemeClr val="accent1"/>
                </a:solidFill>
                <a:latin typeface="+mj-ea"/>
                <a:ea typeface="+mj-ea"/>
              </a:rPr>
              <a:t>%</a:t>
            </a:r>
            <a:endParaRPr lang="zh-CN" altLang="en-US" sz="6600" b="1" dirty="0">
              <a:solidFill>
                <a:schemeClr val="accent1"/>
              </a:solidFill>
              <a:latin typeface="+mj-ea"/>
              <a:ea typeface="+mj-ea"/>
            </a:endParaRPr>
          </a:p>
        </p:txBody>
      </p:sp>
      <p:sp>
        <p:nvSpPr>
          <p:cNvPr id="29" name="矩形 28"/>
          <p:cNvSpPr/>
          <p:nvPr/>
        </p:nvSpPr>
        <p:spPr>
          <a:xfrm>
            <a:off x="8214307" y="4055509"/>
            <a:ext cx="3327223" cy="17190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tx1"/>
                </a:solidFill>
                <a:latin typeface="+mn-ea"/>
              </a:rPr>
              <a:t>请输入文本请输入文本请输入文本请输入文本请输入文本请输入文本</a:t>
            </a:r>
            <a:endParaRPr lang="zh-CN" altLang="zh-CN" dirty="0">
              <a:solidFill>
                <a:schemeClr val="tx1"/>
              </a:solidFill>
              <a:latin typeface="+mn-ea"/>
            </a:endParaRPr>
          </a:p>
        </p:txBody>
      </p:sp>
      <p:sp>
        <p:nvSpPr>
          <p:cNvPr id="12" name="KSO_Shape"/>
          <p:cNvSpPr/>
          <p:nvPr/>
        </p:nvSpPr>
        <p:spPr bwMode="auto">
          <a:xfrm>
            <a:off x="1100585" y="3034957"/>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18" name="直接连接符 17"/>
          <p:cNvCxnSpPr/>
          <p:nvPr/>
        </p:nvCxnSpPr>
        <p:spPr>
          <a:xfrm>
            <a:off x="792163" y="4076700"/>
            <a:ext cx="10409237"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任意多边形 31"/>
          <p:cNvSpPr/>
          <p:nvPr>
            <p:custDataLst>
              <p:tags r:id="rId1"/>
            </p:custDataLst>
          </p:nvPr>
        </p:nvSpPr>
        <p:spPr bwMode="auto">
          <a:xfrm>
            <a:off x="1227932" y="4467160"/>
            <a:ext cx="1992312" cy="619190"/>
          </a:xfrm>
          <a:custGeom>
            <a:avLst/>
            <a:gdLst>
              <a:gd name="connsiteX0" fmla="*/ 967581 w 1992312"/>
              <a:gd name="connsiteY0" fmla="*/ 161990 h 619190"/>
              <a:gd name="connsiteX1" fmla="*/ 815181 w 1992312"/>
              <a:gd name="connsiteY1" fmla="*/ 314390 h 619190"/>
              <a:gd name="connsiteX2" fmla="*/ 967581 w 1992312"/>
              <a:gd name="connsiteY2" fmla="*/ 466790 h 619190"/>
              <a:gd name="connsiteX3" fmla="*/ 1119981 w 1992312"/>
              <a:gd name="connsiteY3" fmla="*/ 314390 h 619190"/>
              <a:gd name="connsiteX4" fmla="*/ 967581 w 1992312"/>
              <a:gd name="connsiteY4" fmla="*/ 161990 h 619190"/>
              <a:gd name="connsiteX5" fmla="*/ 962561 w 1992312"/>
              <a:gd name="connsiteY5" fmla="*/ 37 h 619190"/>
              <a:gd name="connsiteX6" fmla="*/ 1267835 w 1992312"/>
              <a:gd name="connsiteY6" fmla="*/ 128752 h 619190"/>
              <a:gd name="connsiteX7" fmla="*/ 1717712 w 1992312"/>
              <a:gd name="connsiteY7" fmla="*/ 545930 h 619190"/>
              <a:gd name="connsiteX8" fmla="*/ 1992312 w 1992312"/>
              <a:gd name="connsiteY8" fmla="*/ 619190 h 619190"/>
              <a:gd name="connsiteX9" fmla="*/ 0 w 1992312"/>
              <a:gd name="connsiteY9" fmla="*/ 619190 h 619190"/>
              <a:gd name="connsiteX10" fmla="*/ 257073 w 1992312"/>
              <a:gd name="connsiteY10" fmla="*/ 556105 h 619190"/>
              <a:gd name="connsiteX11" fmla="*/ 648524 w 1992312"/>
              <a:gd name="connsiteY11" fmla="*/ 155207 h 619190"/>
              <a:gd name="connsiteX12" fmla="*/ 962561 w 1992312"/>
              <a:gd name="connsiteY12" fmla="*/ 37 h 619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92312" h="619190">
                <a:moveTo>
                  <a:pt x="967581" y="161990"/>
                </a:moveTo>
                <a:cubicBezTo>
                  <a:pt x="883413" y="161990"/>
                  <a:pt x="815181" y="230222"/>
                  <a:pt x="815181" y="314390"/>
                </a:cubicBezTo>
                <a:cubicBezTo>
                  <a:pt x="815181" y="398558"/>
                  <a:pt x="883413" y="466790"/>
                  <a:pt x="967581" y="466790"/>
                </a:cubicBezTo>
                <a:cubicBezTo>
                  <a:pt x="1051749" y="466790"/>
                  <a:pt x="1119981" y="398558"/>
                  <a:pt x="1119981" y="314390"/>
                </a:cubicBezTo>
                <a:cubicBezTo>
                  <a:pt x="1119981" y="230222"/>
                  <a:pt x="1051749" y="161990"/>
                  <a:pt x="967581" y="161990"/>
                </a:cubicBezTo>
                <a:close/>
                <a:moveTo>
                  <a:pt x="962561" y="37"/>
                </a:moveTo>
                <a:cubicBezTo>
                  <a:pt x="1069188" y="1563"/>
                  <a:pt x="1174354" y="50404"/>
                  <a:pt x="1267835" y="128752"/>
                </a:cubicBezTo>
                <a:cubicBezTo>
                  <a:pt x="1437269" y="269168"/>
                  <a:pt x="1548278" y="411619"/>
                  <a:pt x="1717712" y="545930"/>
                </a:cubicBezTo>
                <a:cubicBezTo>
                  <a:pt x="1793665" y="600875"/>
                  <a:pt x="1892989" y="617155"/>
                  <a:pt x="1992312" y="619190"/>
                </a:cubicBezTo>
                <a:lnTo>
                  <a:pt x="0" y="619190"/>
                </a:lnTo>
                <a:cubicBezTo>
                  <a:pt x="58426" y="619190"/>
                  <a:pt x="175277" y="602910"/>
                  <a:pt x="257073" y="556105"/>
                </a:cubicBezTo>
                <a:cubicBezTo>
                  <a:pt x="414822" y="466564"/>
                  <a:pt x="555043" y="254922"/>
                  <a:pt x="648524" y="155207"/>
                </a:cubicBezTo>
                <a:cubicBezTo>
                  <a:pt x="747848" y="44298"/>
                  <a:pt x="855935" y="-1489"/>
                  <a:pt x="962561" y="37"/>
                </a:cubicBezTo>
                <a:close/>
              </a:path>
            </a:pathLst>
          </a:custGeom>
          <a:solidFill>
            <a:schemeClr val="accent1"/>
          </a:solidFill>
          <a:ln>
            <a:noFill/>
          </a:ln>
        </p:spPr>
        <p:txBody>
          <a:bodyPr wrap="square">
            <a:noAutofit/>
          </a:bodyPr>
          <a:lstStyle/>
          <a:p>
            <a:endParaRPr lang="zh-CN" altLang="en-US"/>
          </a:p>
        </p:txBody>
      </p:sp>
      <p:sp>
        <p:nvSpPr>
          <p:cNvPr id="24" name="Freeform 15"/>
          <p:cNvSpPr/>
          <p:nvPr/>
        </p:nvSpPr>
        <p:spPr bwMode="auto">
          <a:xfrm>
            <a:off x="1118333" y="5086350"/>
            <a:ext cx="2211510" cy="1382790"/>
          </a:xfrm>
          <a:prstGeom prst="rect">
            <a:avLst/>
          </a:prstGeom>
          <a:solidFill>
            <a:schemeClr val="accent1"/>
          </a:solidFill>
          <a:ln w="9525">
            <a:noFill/>
            <a:round/>
          </a:ln>
        </p:spPr>
        <p:txBody>
          <a:bodyPr vert="horz" wrap="square" lIns="121920" tIns="60960" rIns="121920" bIns="60960" numCol="1" anchor="ctr" anchorCtr="0" compatLnSpc="1"/>
          <a:lstStyle/>
          <a:p>
            <a:pPr algn="ctr"/>
            <a:r>
              <a:rPr lang="zh-CN" altLang="en-US" sz="2000">
                <a:solidFill>
                  <a:srgbClr val="FFFFFF"/>
                </a:solidFill>
                <a:latin typeface="+mn-ea"/>
                <a:ea typeface="+mn-ea"/>
              </a:rPr>
              <a:t>请输入文本请输入文本</a:t>
            </a:r>
            <a:endParaRPr lang="en-US" sz="2000">
              <a:solidFill>
                <a:srgbClr val="FFFFFF"/>
              </a:solidFill>
              <a:latin typeface="+mn-ea"/>
              <a:ea typeface="+mn-ea"/>
            </a:endParaRPr>
          </a:p>
        </p:txBody>
      </p:sp>
      <p:cxnSp>
        <p:nvCxnSpPr>
          <p:cNvPr id="25" name="直接箭头连接符 24"/>
          <p:cNvCxnSpPr/>
          <p:nvPr/>
        </p:nvCxnSpPr>
        <p:spPr>
          <a:xfrm>
            <a:off x="2195513" y="4090922"/>
            <a:ext cx="0" cy="752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任意多边形 32"/>
          <p:cNvSpPr/>
          <p:nvPr>
            <p:custDataLst>
              <p:tags r:id="rId2"/>
            </p:custDataLst>
          </p:nvPr>
        </p:nvSpPr>
        <p:spPr bwMode="auto">
          <a:xfrm>
            <a:off x="3809207" y="4467160"/>
            <a:ext cx="1992312" cy="619190"/>
          </a:xfrm>
          <a:custGeom>
            <a:avLst/>
            <a:gdLst>
              <a:gd name="connsiteX0" fmla="*/ 967581 w 1992312"/>
              <a:gd name="connsiteY0" fmla="*/ 161990 h 619190"/>
              <a:gd name="connsiteX1" fmla="*/ 815181 w 1992312"/>
              <a:gd name="connsiteY1" fmla="*/ 314390 h 619190"/>
              <a:gd name="connsiteX2" fmla="*/ 967581 w 1992312"/>
              <a:gd name="connsiteY2" fmla="*/ 466790 h 619190"/>
              <a:gd name="connsiteX3" fmla="*/ 1119981 w 1992312"/>
              <a:gd name="connsiteY3" fmla="*/ 314390 h 619190"/>
              <a:gd name="connsiteX4" fmla="*/ 967581 w 1992312"/>
              <a:gd name="connsiteY4" fmla="*/ 161990 h 619190"/>
              <a:gd name="connsiteX5" fmla="*/ 962561 w 1992312"/>
              <a:gd name="connsiteY5" fmla="*/ 37 h 619190"/>
              <a:gd name="connsiteX6" fmla="*/ 1267835 w 1992312"/>
              <a:gd name="connsiteY6" fmla="*/ 128752 h 619190"/>
              <a:gd name="connsiteX7" fmla="*/ 1717712 w 1992312"/>
              <a:gd name="connsiteY7" fmla="*/ 545930 h 619190"/>
              <a:gd name="connsiteX8" fmla="*/ 1992312 w 1992312"/>
              <a:gd name="connsiteY8" fmla="*/ 619190 h 619190"/>
              <a:gd name="connsiteX9" fmla="*/ 0 w 1992312"/>
              <a:gd name="connsiteY9" fmla="*/ 619190 h 619190"/>
              <a:gd name="connsiteX10" fmla="*/ 257073 w 1992312"/>
              <a:gd name="connsiteY10" fmla="*/ 556105 h 619190"/>
              <a:gd name="connsiteX11" fmla="*/ 648524 w 1992312"/>
              <a:gd name="connsiteY11" fmla="*/ 155207 h 619190"/>
              <a:gd name="connsiteX12" fmla="*/ 962561 w 1992312"/>
              <a:gd name="connsiteY12" fmla="*/ 37 h 619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92312" h="619190">
                <a:moveTo>
                  <a:pt x="967581" y="161990"/>
                </a:moveTo>
                <a:cubicBezTo>
                  <a:pt x="883413" y="161990"/>
                  <a:pt x="815181" y="230222"/>
                  <a:pt x="815181" y="314390"/>
                </a:cubicBezTo>
                <a:cubicBezTo>
                  <a:pt x="815181" y="398558"/>
                  <a:pt x="883413" y="466790"/>
                  <a:pt x="967581" y="466790"/>
                </a:cubicBezTo>
                <a:cubicBezTo>
                  <a:pt x="1051749" y="466790"/>
                  <a:pt x="1119981" y="398558"/>
                  <a:pt x="1119981" y="314390"/>
                </a:cubicBezTo>
                <a:cubicBezTo>
                  <a:pt x="1119981" y="230222"/>
                  <a:pt x="1051749" y="161990"/>
                  <a:pt x="967581" y="161990"/>
                </a:cubicBezTo>
                <a:close/>
                <a:moveTo>
                  <a:pt x="962561" y="37"/>
                </a:moveTo>
                <a:cubicBezTo>
                  <a:pt x="1069188" y="1563"/>
                  <a:pt x="1174354" y="50404"/>
                  <a:pt x="1267835" y="128752"/>
                </a:cubicBezTo>
                <a:cubicBezTo>
                  <a:pt x="1437269" y="269168"/>
                  <a:pt x="1548278" y="411619"/>
                  <a:pt x="1717712" y="545930"/>
                </a:cubicBezTo>
                <a:cubicBezTo>
                  <a:pt x="1793665" y="600875"/>
                  <a:pt x="1892989" y="617155"/>
                  <a:pt x="1992312" y="619190"/>
                </a:cubicBezTo>
                <a:lnTo>
                  <a:pt x="0" y="619190"/>
                </a:lnTo>
                <a:cubicBezTo>
                  <a:pt x="58426" y="619190"/>
                  <a:pt x="175277" y="602910"/>
                  <a:pt x="257073" y="556105"/>
                </a:cubicBezTo>
                <a:cubicBezTo>
                  <a:pt x="414822" y="466564"/>
                  <a:pt x="555043" y="254922"/>
                  <a:pt x="648524" y="155207"/>
                </a:cubicBezTo>
                <a:cubicBezTo>
                  <a:pt x="747848" y="44298"/>
                  <a:pt x="855935" y="-1489"/>
                  <a:pt x="962561" y="37"/>
                </a:cubicBezTo>
                <a:close/>
              </a:path>
            </a:pathLst>
          </a:custGeom>
          <a:solidFill>
            <a:schemeClr val="accent1"/>
          </a:solidFill>
          <a:ln>
            <a:noFill/>
          </a:ln>
        </p:spPr>
        <p:txBody>
          <a:bodyPr wrap="square">
            <a:noAutofit/>
          </a:bodyPr>
          <a:lstStyle/>
          <a:p>
            <a:endParaRPr lang="zh-CN" altLang="en-US"/>
          </a:p>
        </p:txBody>
      </p:sp>
      <p:sp>
        <p:nvSpPr>
          <p:cNvPr id="27" name="Freeform 15"/>
          <p:cNvSpPr/>
          <p:nvPr/>
        </p:nvSpPr>
        <p:spPr bwMode="auto">
          <a:xfrm>
            <a:off x="3699608" y="5086350"/>
            <a:ext cx="2211510" cy="1382790"/>
          </a:xfrm>
          <a:prstGeom prst="rect">
            <a:avLst/>
          </a:prstGeom>
          <a:solidFill>
            <a:schemeClr val="accent1"/>
          </a:solidFill>
          <a:ln w="9525">
            <a:noFill/>
            <a:round/>
          </a:ln>
        </p:spPr>
        <p:txBody>
          <a:bodyPr vert="horz" wrap="square" lIns="121920" tIns="60960" rIns="121920" bIns="60960" numCol="1" anchor="ctr" anchorCtr="0" compatLnSpc="1"/>
          <a:lstStyle/>
          <a:p>
            <a:pPr algn="ctr"/>
            <a:r>
              <a:rPr lang="zh-CN" altLang="en-US" sz="2000">
                <a:solidFill>
                  <a:srgbClr val="FFFFFF"/>
                </a:solidFill>
                <a:latin typeface="+mn-ea"/>
                <a:ea typeface="+mn-ea"/>
              </a:rPr>
              <a:t>请输入文本请输入文本</a:t>
            </a:r>
            <a:endParaRPr lang="en-US" sz="2000">
              <a:solidFill>
                <a:srgbClr val="FFFFFF"/>
              </a:solidFill>
              <a:latin typeface="+mn-ea"/>
              <a:ea typeface="+mn-ea"/>
            </a:endParaRPr>
          </a:p>
        </p:txBody>
      </p:sp>
      <p:cxnSp>
        <p:nvCxnSpPr>
          <p:cNvPr id="28" name="直接箭头连接符 27"/>
          <p:cNvCxnSpPr/>
          <p:nvPr/>
        </p:nvCxnSpPr>
        <p:spPr>
          <a:xfrm>
            <a:off x="4776788" y="4090922"/>
            <a:ext cx="0" cy="752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任意多边形 36"/>
          <p:cNvSpPr/>
          <p:nvPr>
            <p:custDataLst>
              <p:tags r:id="rId3"/>
            </p:custDataLst>
          </p:nvPr>
        </p:nvSpPr>
        <p:spPr bwMode="auto">
          <a:xfrm>
            <a:off x="6390482" y="4467160"/>
            <a:ext cx="1992312" cy="619190"/>
          </a:xfrm>
          <a:custGeom>
            <a:avLst/>
            <a:gdLst>
              <a:gd name="connsiteX0" fmla="*/ 967581 w 1992312"/>
              <a:gd name="connsiteY0" fmla="*/ 161990 h 619190"/>
              <a:gd name="connsiteX1" fmla="*/ 815181 w 1992312"/>
              <a:gd name="connsiteY1" fmla="*/ 314390 h 619190"/>
              <a:gd name="connsiteX2" fmla="*/ 967581 w 1992312"/>
              <a:gd name="connsiteY2" fmla="*/ 466790 h 619190"/>
              <a:gd name="connsiteX3" fmla="*/ 1119981 w 1992312"/>
              <a:gd name="connsiteY3" fmla="*/ 314390 h 619190"/>
              <a:gd name="connsiteX4" fmla="*/ 967581 w 1992312"/>
              <a:gd name="connsiteY4" fmla="*/ 161990 h 619190"/>
              <a:gd name="connsiteX5" fmla="*/ 962561 w 1992312"/>
              <a:gd name="connsiteY5" fmla="*/ 37 h 619190"/>
              <a:gd name="connsiteX6" fmla="*/ 1267835 w 1992312"/>
              <a:gd name="connsiteY6" fmla="*/ 128752 h 619190"/>
              <a:gd name="connsiteX7" fmla="*/ 1717712 w 1992312"/>
              <a:gd name="connsiteY7" fmla="*/ 545930 h 619190"/>
              <a:gd name="connsiteX8" fmla="*/ 1992312 w 1992312"/>
              <a:gd name="connsiteY8" fmla="*/ 619190 h 619190"/>
              <a:gd name="connsiteX9" fmla="*/ 0 w 1992312"/>
              <a:gd name="connsiteY9" fmla="*/ 619190 h 619190"/>
              <a:gd name="connsiteX10" fmla="*/ 257073 w 1992312"/>
              <a:gd name="connsiteY10" fmla="*/ 556105 h 619190"/>
              <a:gd name="connsiteX11" fmla="*/ 648524 w 1992312"/>
              <a:gd name="connsiteY11" fmla="*/ 155207 h 619190"/>
              <a:gd name="connsiteX12" fmla="*/ 962561 w 1992312"/>
              <a:gd name="connsiteY12" fmla="*/ 37 h 619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92312" h="619190">
                <a:moveTo>
                  <a:pt x="967581" y="161990"/>
                </a:moveTo>
                <a:cubicBezTo>
                  <a:pt x="883413" y="161990"/>
                  <a:pt x="815181" y="230222"/>
                  <a:pt x="815181" y="314390"/>
                </a:cubicBezTo>
                <a:cubicBezTo>
                  <a:pt x="815181" y="398558"/>
                  <a:pt x="883413" y="466790"/>
                  <a:pt x="967581" y="466790"/>
                </a:cubicBezTo>
                <a:cubicBezTo>
                  <a:pt x="1051749" y="466790"/>
                  <a:pt x="1119981" y="398558"/>
                  <a:pt x="1119981" y="314390"/>
                </a:cubicBezTo>
                <a:cubicBezTo>
                  <a:pt x="1119981" y="230222"/>
                  <a:pt x="1051749" y="161990"/>
                  <a:pt x="967581" y="161990"/>
                </a:cubicBezTo>
                <a:close/>
                <a:moveTo>
                  <a:pt x="962561" y="37"/>
                </a:moveTo>
                <a:cubicBezTo>
                  <a:pt x="1069188" y="1563"/>
                  <a:pt x="1174354" y="50404"/>
                  <a:pt x="1267835" y="128752"/>
                </a:cubicBezTo>
                <a:cubicBezTo>
                  <a:pt x="1437269" y="269168"/>
                  <a:pt x="1548278" y="411619"/>
                  <a:pt x="1717712" y="545930"/>
                </a:cubicBezTo>
                <a:cubicBezTo>
                  <a:pt x="1793665" y="600875"/>
                  <a:pt x="1892989" y="617155"/>
                  <a:pt x="1992312" y="619190"/>
                </a:cubicBezTo>
                <a:lnTo>
                  <a:pt x="0" y="619190"/>
                </a:lnTo>
                <a:cubicBezTo>
                  <a:pt x="58426" y="619190"/>
                  <a:pt x="175277" y="602910"/>
                  <a:pt x="257073" y="556105"/>
                </a:cubicBezTo>
                <a:cubicBezTo>
                  <a:pt x="414822" y="466564"/>
                  <a:pt x="555043" y="254922"/>
                  <a:pt x="648524" y="155207"/>
                </a:cubicBezTo>
                <a:cubicBezTo>
                  <a:pt x="747848" y="44298"/>
                  <a:pt x="855935" y="-1489"/>
                  <a:pt x="962561" y="37"/>
                </a:cubicBezTo>
                <a:close/>
              </a:path>
            </a:pathLst>
          </a:custGeom>
          <a:solidFill>
            <a:schemeClr val="accent1"/>
          </a:solidFill>
          <a:ln>
            <a:noFill/>
          </a:ln>
        </p:spPr>
        <p:txBody>
          <a:bodyPr wrap="square">
            <a:noAutofit/>
          </a:bodyPr>
          <a:lstStyle/>
          <a:p>
            <a:endParaRPr lang="zh-CN" altLang="en-US"/>
          </a:p>
        </p:txBody>
      </p:sp>
      <p:sp>
        <p:nvSpPr>
          <p:cNvPr id="30" name="Freeform 15"/>
          <p:cNvSpPr/>
          <p:nvPr/>
        </p:nvSpPr>
        <p:spPr bwMode="auto">
          <a:xfrm>
            <a:off x="6280883" y="5086350"/>
            <a:ext cx="2211510" cy="1382790"/>
          </a:xfrm>
          <a:prstGeom prst="rect">
            <a:avLst/>
          </a:prstGeom>
          <a:solidFill>
            <a:schemeClr val="accent1"/>
          </a:solidFill>
          <a:ln w="9525">
            <a:noFill/>
            <a:round/>
          </a:ln>
        </p:spPr>
        <p:txBody>
          <a:bodyPr vert="horz" wrap="square" lIns="121920" tIns="60960" rIns="121920" bIns="60960" numCol="1" anchor="ctr" anchorCtr="0" compatLnSpc="1"/>
          <a:lstStyle/>
          <a:p>
            <a:pPr algn="ctr"/>
            <a:r>
              <a:rPr lang="zh-CN" altLang="en-US" sz="2000">
                <a:solidFill>
                  <a:srgbClr val="FFFFFF"/>
                </a:solidFill>
                <a:latin typeface="+mn-ea"/>
                <a:ea typeface="+mn-ea"/>
              </a:rPr>
              <a:t>请输入文本请输入文本</a:t>
            </a:r>
            <a:endParaRPr lang="en-US" sz="2000">
              <a:solidFill>
                <a:srgbClr val="FFFFFF"/>
              </a:solidFill>
              <a:latin typeface="+mn-ea"/>
              <a:ea typeface="+mn-ea"/>
            </a:endParaRPr>
          </a:p>
        </p:txBody>
      </p:sp>
      <p:cxnSp>
        <p:nvCxnSpPr>
          <p:cNvPr id="36" name="直接箭头连接符 35"/>
          <p:cNvCxnSpPr/>
          <p:nvPr/>
        </p:nvCxnSpPr>
        <p:spPr>
          <a:xfrm>
            <a:off x="7358063" y="4090922"/>
            <a:ext cx="0" cy="752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任意多边形 39"/>
          <p:cNvSpPr/>
          <p:nvPr>
            <p:custDataLst>
              <p:tags r:id="rId4"/>
            </p:custDataLst>
          </p:nvPr>
        </p:nvSpPr>
        <p:spPr bwMode="auto">
          <a:xfrm>
            <a:off x="8971757" y="4467160"/>
            <a:ext cx="1992312" cy="619190"/>
          </a:xfrm>
          <a:custGeom>
            <a:avLst/>
            <a:gdLst>
              <a:gd name="connsiteX0" fmla="*/ 967581 w 1992312"/>
              <a:gd name="connsiteY0" fmla="*/ 161990 h 619190"/>
              <a:gd name="connsiteX1" fmla="*/ 815181 w 1992312"/>
              <a:gd name="connsiteY1" fmla="*/ 314390 h 619190"/>
              <a:gd name="connsiteX2" fmla="*/ 967581 w 1992312"/>
              <a:gd name="connsiteY2" fmla="*/ 466790 h 619190"/>
              <a:gd name="connsiteX3" fmla="*/ 1119981 w 1992312"/>
              <a:gd name="connsiteY3" fmla="*/ 314390 h 619190"/>
              <a:gd name="connsiteX4" fmla="*/ 967581 w 1992312"/>
              <a:gd name="connsiteY4" fmla="*/ 161990 h 619190"/>
              <a:gd name="connsiteX5" fmla="*/ 962561 w 1992312"/>
              <a:gd name="connsiteY5" fmla="*/ 37 h 619190"/>
              <a:gd name="connsiteX6" fmla="*/ 1267835 w 1992312"/>
              <a:gd name="connsiteY6" fmla="*/ 128752 h 619190"/>
              <a:gd name="connsiteX7" fmla="*/ 1717712 w 1992312"/>
              <a:gd name="connsiteY7" fmla="*/ 545930 h 619190"/>
              <a:gd name="connsiteX8" fmla="*/ 1992312 w 1992312"/>
              <a:gd name="connsiteY8" fmla="*/ 619190 h 619190"/>
              <a:gd name="connsiteX9" fmla="*/ 0 w 1992312"/>
              <a:gd name="connsiteY9" fmla="*/ 619190 h 619190"/>
              <a:gd name="connsiteX10" fmla="*/ 257073 w 1992312"/>
              <a:gd name="connsiteY10" fmla="*/ 556105 h 619190"/>
              <a:gd name="connsiteX11" fmla="*/ 648524 w 1992312"/>
              <a:gd name="connsiteY11" fmla="*/ 155207 h 619190"/>
              <a:gd name="connsiteX12" fmla="*/ 962561 w 1992312"/>
              <a:gd name="connsiteY12" fmla="*/ 37 h 619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92312" h="619190">
                <a:moveTo>
                  <a:pt x="967581" y="161990"/>
                </a:moveTo>
                <a:cubicBezTo>
                  <a:pt x="883413" y="161990"/>
                  <a:pt x="815181" y="230222"/>
                  <a:pt x="815181" y="314390"/>
                </a:cubicBezTo>
                <a:cubicBezTo>
                  <a:pt x="815181" y="398558"/>
                  <a:pt x="883413" y="466790"/>
                  <a:pt x="967581" y="466790"/>
                </a:cubicBezTo>
                <a:cubicBezTo>
                  <a:pt x="1051749" y="466790"/>
                  <a:pt x="1119981" y="398558"/>
                  <a:pt x="1119981" y="314390"/>
                </a:cubicBezTo>
                <a:cubicBezTo>
                  <a:pt x="1119981" y="230222"/>
                  <a:pt x="1051749" y="161990"/>
                  <a:pt x="967581" y="161990"/>
                </a:cubicBezTo>
                <a:close/>
                <a:moveTo>
                  <a:pt x="962561" y="37"/>
                </a:moveTo>
                <a:cubicBezTo>
                  <a:pt x="1069188" y="1563"/>
                  <a:pt x="1174354" y="50404"/>
                  <a:pt x="1267835" y="128752"/>
                </a:cubicBezTo>
                <a:cubicBezTo>
                  <a:pt x="1437269" y="269168"/>
                  <a:pt x="1548278" y="411619"/>
                  <a:pt x="1717712" y="545930"/>
                </a:cubicBezTo>
                <a:cubicBezTo>
                  <a:pt x="1793665" y="600875"/>
                  <a:pt x="1892989" y="617155"/>
                  <a:pt x="1992312" y="619190"/>
                </a:cubicBezTo>
                <a:lnTo>
                  <a:pt x="0" y="619190"/>
                </a:lnTo>
                <a:cubicBezTo>
                  <a:pt x="58426" y="619190"/>
                  <a:pt x="175277" y="602910"/>
                  <a:pt x="257073" y="556105"/>
                </a:cubicBezTo>
                <a:cubicBezTo>
                  <a:pt x="414822" y="466564"/>
                  <a:pt x="555043" y="254922"/>
                  <a:pt x="648524" y="155207"/>
                </a:cubicBezTo>
                <a:cubicBezTo>
                  <a:pt x="747848" y="44298"/>
                  <a:pt x="855935" y="-1489"/>
                  <a:pt x="962561" y="37"/>
                </a:cubicBezTo>
                <a:close/>
              </a:path>
            </a:pathLst>
          </a:custGeom>
          <a:solidFill>
            <a:schemeClr val="accent1"/>
          </a:solidFill>
          <a:ln>
            <a:noFill/>
          </a:ln>
        </p:spPr>
        <p:txBody>
          <a:bodyPr wrap="square">
            <a:noAutofit/>
          </a:bodyPr>
          <a:lstStyle/>
          <a:p>
            <a:endParaRPr lang="zh-CN" altLang="en-US"/>
          </a:p>
        </p:txBody>
      </p:sp>
      <p:sp>
        <p:nvSpPr>
          <p:cNvPr id="38" name="Freeform 15"/>
          <p:cNvSpPr/>
          <p:nvPr/>
        </p:nvSpPr>
        <p:spPr bwMode="auto">
          <a:xfrm>
            <a:off x="8862158" y="5086350"/>
            <a:ext cx="2211510" cy="1382790"/>
          </a:xfrm>
          <a:prstGeom prst="rect">
            <a:avLst/>
          </a:prstGeom>
          <a:solidFill>
            <a:schemeClr val="accent1"/>
          </a:solidFill>
          <a:ln w="9525">
            <a:noFill/>
            <a:round/>
          </a:ln>
        </p:spPr>
        <p:txBody>
          <a:bodyPr vert="horz" wrap="square" lIns="121920" tIns="60960" rIns="121920" bIns="60960" numCol="1" anchor="ctr" anchorCtr="0" compatLnSpc="1"/>
          <a:lstStyle/>
          <a:p>
            <a:pPr algn="ctr"/>
            <a:r>
              <a:rPr lang="zh-CN" altLang="en-US" sz="2000">
                <a:solidFill>
                  <a:srgbClr val="FFFFFF"/>
                </a:solidFill>
                <a:latin typeface="+mn-ea"/>
                <a:ea typeface="+mn-ea"/>
              </a:rPr>
              <a:t>请输入文本请输入文本</a:t>
            </a:r>
            <a:endParaRPr lang="en-US" sz="2000">
              <a:solidFill>
                <a:srgbClr val="FFFFFF"/>
              </a:solidFill>
              <a:latin typeface="+mn-ea"/>
              <a:ea typeface="+mn-ea"/>
            </a:endParaRPr>
          </a:p>
        </p:txBody>
      </p:sp>
      <p:cxnSp>
        <p:nvCxnSpPr>
          <p:cNvPr id="39" name="直接箭头连接符 38"/>
          <p:cNvCxnSpPr/>
          <p:nvPr/>
        </p:nvCxnSpPr>
        <p:spPr>
          <a:xfrm>
            <a:off x="9939338" y="4090922"/>
            <a:ext cx="0" cy="752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圆角矩形 8"/>
          <p:cNvSpPr/>
          <p:nvPr/>
        </p:nvSpPr>
        <p:spPr>
          <a:xfrm>
            <a:off x="1571626"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41" name="圆角矩形 42"/>
          <p:cNvSpPr/>
          <p:nvPr/>
        </p:nvSpPr>
        <p:spPr>
          <a:xfrm>
            <a:off x="4152900"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42" name="圆角矩形 43"/>
          <p:cNvSpPr/>
          <p:nvPr/>
        </p:nvSpPr>
        <p:spPr>
          <a:xfrm>
            <a:off x="6734174"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2016</a:t>
            </a:r>
            <a:endParaRPr lang="zh-CN" altLang="en-US" dirty="0">
              <a:solidFill>
                <a:schemeClr val="accent1"/>
              </a:solidFill>
              <a:latin typeface="+mj-ea"/>
              <a:ea typeface="+mj-ea"/>
            </a:endParaRPr>
          </a:p>
        </p:txBody>
      </p:sp>
      <p:sp>
        <p:nvSpPr>
          <p:cNvPr id="43" name="圆角矩形 44"/>
          <p:cNvSpPr/>
          <p:nvPr/>
        </p:nvSpPr>
        <p:spPr>
          <a:xfrm>
            <a:off x="9315448"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2017</a:t>
            </a:r>
            <a:endParaRPr lang="zh-CN" altLang="en-US" dirty="0">
              <a:solidFill>
                <a:schemeClr val="accent1"/>
              </a:solidFill>
              <a:latin typeface="+mj-ea"/>
              <a:ea typeface="+mj-ea"/>
            </a:endParaRPr>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6" name="KSO_Shape"/>
          <p:cNvSpPr/>
          <p:nvPr/>
        </p:nvSpPr>
        <p:spPr bwMode="auto">
          <a:xfrm>
            <a:off x="1925901" y="2678375"/>
            <a:ext cx="512500" cy="512500"/>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0" name="KSO_Shape"/>
          <p:cNvSpPr/>
          <p:nvPr/>
        </p:nvSpPr>
        <p:spPr bwMode="auto">
          <a:xfrm>
            <a:off x="4549113" y="2710406"/>
            <a:ext cx="512500" cy="448438"/>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51" name="KSO_Shape"/>
          <p:cNvSpPr/>
          <p:nvPr/>
        </p:nvSpPr>
        <p:spPr bwMode="auto">
          <a:xfrm>
            <a:off x="7209909" y="2678375"/>
            <a:ext cx="437333" cy="512500"/>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52" name="KSO_Shape"/>
          <p:cNvSpPr/>
          <p:nvPr/>
        </p:nvSpPr>
        <p:spPr bwMode="auto">
          <a:xfrm>
            <a:off x="9825434" y="2678375"/>
            <a:ext cx="452708" cy="512500"/>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2"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23"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4"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5"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6"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0" name="矩形 3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a:off x="2606122" y="274192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a:spLocks noChangeArrowheads="1"/>
          </p:cNvSpPr>
          <p:nvPr/>
        </p:nvSpPr>
        <p:spPr bwMode="auto">
          <a:xfrm>
            <a:off x="3833906" y="3904564"/>
            <a:ext cx="425297" cy="482378"/>
          </a:xfrm>
          <a:custGeom>
            <a:avLst/>
            <a:gdLst>
              <a:gd name="T0" fmla="*/ 478582 w 2230438"/>
              <a:gd name="T1" fmla="*/ 1806148 h 2528888"/>
              <a:gd name="T2" fmla="*/ 939800 w 2230438"/>
              <a:gd name="T3" fmla="*/ 1569195 h 2528888"/>
              <a:gd name="T4" fmla="*/ 942975 w 2230438"/>
              <a:gd name="T5" fmla="*/ 455613 h 2528888"/>
              <a:gd name="T6" fmla="*/ 1096010 w 2230438"/>
              <a:gd name="T7" fmla="*/ 829406 h 2528888"/>
              <a:gd name="T8" fmla="*/ 1127760 w 2230438"/>
              <a:gd name="T9" fmla="*/ 835124 h 2528888"/>
              <a:gd name="T10" fmla="*/ 1156653 w 2230438"/>
              <a:gd name="T11" fmla="*/ 848148 h 2528888"/>
              <a:gd name="T12" fmla="*/ 1181100 w 2230438"/>
              <a:gd name="T13" fmla="*/ 867208 h 2528888"/>
              <a:gd name="T14" fmla="*/ 1200468 w 2230438"/>
              <a:gd name="T15" fmla="*/ 891985 h 2528888"/>
              <a:gd name="T16" fmla="*/ 1213485 w 2230438"/>
              <a:gd name="T17" fmla="*/ 920257 h 2528888"/>
              <a:gd name="T18" fmla="*/ 1219200 w 2230438"/>
              <a:gd name="T19" fmla="*/ 952341 h 2528888"/>
              <a:gd name="T20" fmla="*/ 2230438 w 2230438"/>
              <a:gd name="T21" fmla="*/ 1948222 h 2528888"/>
              <a:gd name="T22" fmla="*/ 2224723 w 2230438"/>
              <a:gd name="T23" fmla="*/ 1980279 h 2528888"/>
              <a:gd name="T24" fmla="*/ 2211706 w 2230438"/>
              <a:gd name="T25" fmla="*/ 2009162 h 2528888"/>
              <a:gd name="T26" fmla="*/ 2192338 w 2230438"/>
              <a:gd name="T27" fmla="*/ 2033601 h 2528888"/>
              <a:gd name="T28" fmla="*/ 2167891 w 2230438"/>
              <a:gd name="T29" fmla="*/ 2052962 h 2528888"/>
              <a:gd name="T30" fmla="*/ 2138998 w 2230438"/>
              <a:gd name="T31" fmla="*/ 2065975 h 2528888"/>
              <a:gd name="T32" fmla="*/ 2107566 w 2230438"/>
              <a:gd name="T33" fmla="*/ 2071688 h 2528888"/>
              <a:gd name="T34" fmla="*/ 1218565 w 2230438"/>
              <a:gd name="T35" fmla="*/ 2412307 h 2528888"/>
              <a:gd name="T36" fmla="*/ 1211263 w 2230438"/>
              <a:gd name="T37" fmla="*/ 2443438 h 2528888"/>
              <a:gd name="T38" fmla="*/ 1196975 w 2230438"/>
              <a:gd name="T39" fmla="*/ 2471709 h 2528888"/>
              <a:gd name="T40" fmla="*/ 1176655 w 2230438"/>
              <a:gd name="T41" fmla="*/ 2494899 h 2528888"/>
              <a:gd name="T42" fmla="*/ 1151255 w 2230438"/>
              <a:gd name="T43" fmla="*/ 2513005 h 2528888"/>
              <a:gd name="T44" fmla="*/ 1121728 w 2230438"/>
              <a:gd name="T45" fmla="*/ 2524441 h 2528888"/>
              <a:gd name="T46" fmla="*/ 1089343 w 2230438"/>
              <a:gd name="T47" fmla="*/ 2528888 h 2528888"/>
              <a:gd name="T48" fmla="*/ 103823 w 2230438"/>
              <a:gd name="T49" fmla="*/ 2526029 h 2528888"/>
              <a:gd name="T50" fmla="*/ 73660 w 2230438"/>
              <a:gd name="T51" fmla="*/ 2515864 h 2528888"/>
              <a:gd name="T52" fmla="*/ 47308 w 2230438"/>
              <a:gd name="T53" fmla="*/ 2499028 h 2528888"/>
              <a:gd name="T54" fmla="*/ 25718 w 2230438"/>
              <a:gd name="T55" fmla="*/ 2476792 h 2528888"/>
              <a:gd name="T56" fmla="*/ 10160 w 2230438"/>
              <a:gd name="T57" fmla="*/ 2449155 h 2528888"/>
              <a:gd name="T58" fmla="*/ 1270 w 2230438"/>
              <a:gd name="T59" fmla="*/ 2418660 h 2528888"/>
              <a:gd name="T60" fmla="*/ 318 w 2230438"/>
              <a:gd name="T61" fmla="*/ 952341 h 2528888"/>
              <a:gd name="T62" fmla="*/ 5715 w 2230438"/>
              <a:gd name="T63" fmla="*/ 920257 h 2528888"/>
              <a:gd name="T64" fmla="*/ 18415 w 2230438"/>
              <a:gd name="T65" fmla="*/ 891985 h 2528888"/>
              <a:gd name="T66" fmla="*/ 38100 w 2230438"/>
              <a:gd name="T67" fmla="*/ 867208 h 2528888"/>
              <a:gd name="T68" fmla="*/ 62548 w 2230438"/>
              <a:gd name="T69" fmla="*/ 848148 h 2528888"/>
              <a:gd name="T70" fmla="*/ 91123 w 2230438"/>
              <a:gd name="T71" fmla="*/ 835124 h 2528888"/>
              <a:gd name="T72" fmla="*/ 123190 w 2230438"/>
              <a:gd name="T73" fmla="*/ 829406 h 2528888"/>
              <a:gd name="T74" fmla="*/ 250825 w 2230438"/>
              <a:gd name="T75" fmla="*/ 455613 h 2528888"/>
              <a:gd name="T76" fmla="*/ 1845628 w 2230438"/>
              <a:gd name="T77" fmla="*/ 373634 h 2528888"/>
              <a:gd name="T78" fmla="*/ 2126933 w 2230438"/>
              <a:gd name="T79" fmla="*/ 375856 h 2528888"/>
              <a:gd name="T80" fmla="*/ 2157096 w 2230438"/>
              <a:gd name="T81" fmla="*/ 386330 h 2528888"/>
              <a:gd name="T82" fmla="*/ 2183448 w 2230438"/>
              <a:gd name="T83" fmla="*/ 402834 h 2528888"/>
              <a:gd name="T84" fmla="*/ 2204403 w 2230438"/>
              <a:gd name="T85" fmla="*/ 425686 h 2528888"/>
              <a:gd name="T86" fmla="*/ 2220278 w 2230438"/>
              <a:gd name="T87" fmla="*/ 452982 h 2528888"/>
              <a:gd name="T88" fmla="*/ 2228851 w 2230438"/>
              <a:gd name="T89" fmla="*/ 483452 h 2528888"/>
              <a:gd name="T90" fmla="*/ 1011238 w 2230438"/>
              <a:gd name="T91" fmla="*/ 800100 h 2528888"/>
              <a:gd name="T92" fmla="*/ 1014096 w 2230438"/>
              <a:gd name="T93" fmla="*/ 477104 h 2528888"/>
              <a:gd name="T94" fmla="*/ 1023938 w 2230438"/>
              <a:gd name="T95" fmla="*/ 447269 h 2528888"/>
              <a:gd name="T96" fmla="*/ 1041083 w 2230438"/>
              <a:gd name="T97" fmla="*/ 420608 h 2528888"/>
              <a:gd name="T98" fmla="*/ 1063308 w 2230438"/>
              <a:gd name="T99" fmla="*/ 399343 h 2528888"/>
              <a:gd name="T100" fmla="*/ 1090613 w 2230438"/>
              <a:gd name="T101" fmla="*/ 383473 h 2528888"/>
              <a:gd name="T102" fmla="*/ 1121411 w 2230438"/>
              <a:gd name="T103" fmla="*/ 374903 h 2528888"/>
              <a:gd name="T104" fmla="*/ 1383983 w 2230438"/>
              <a:gd name="T105" fmla="*/ 206375 h 2528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30438" h="2528888">
                <a:moveTo>
                  <a:pt x="478582" y="1344613"/>
                </a:moveTo>
                <a:lnTo>
                  <a:pt x="478582" y="1569195"/>
                </a:lnTo>
                <a:lnTo>
                  <a:pt x="254000" y="1569195"/>
                </a:lnTo>
                <a:lnTo>
                  <a:pt x="254000" y="1806148"/>
                </a:lnTo>
                <a:lnTo>
                  <a:pt x="478582" y="1806148"/>
                </a:lnTo>
                <a:lnTo>
                  <a:pt x="478582" y="2030413"/>
                </a:lnTo>
                <a:lnTo>
                  <a:pt x="715535" y="2030413"/>
                </a:lnTo>
                <a:lnTo>
                  <a:pt x="715535" y="1806148"/>
                </a:lnTo>
                <a:lnTo>
                  <a:pt x="939800" y="1806148"/>
                </a:lnTo>
                <a:lnTo>
                  <a:pt x="939800" y="1569195"/>
                </a:lnTo>
                <a:lnTo>
                  <a:pt x="715535" y="1569195"/>
                </a:lnTo>
                <a:lnTo>
                  <a:pt x="715535" y="1344613"/>
                </a:lnTo>
                <a:lnTo>
                  <a:pt x="478582" y="1344613"/>
                </a:lnTo>
                <a:close/>
                <a:moveTo>
                  <a:pt x="250825" y="455613"/>
                </a:moveTo>
                <a:lnTo>
                  <a:pt x="942975" y="455613"/>
                </a:lnTo>
                <a:lnTo>
                  <a:pt x="942975" y="661988"/>
                </a:lnTo>
                <a:lnTo>
                  <a:pt x="834390" y="661988"/>
                </a:lnTo>
                <a:lnTo>
                  <a:pt x="834390" y="829406"/>
                </a:lnTo>
                <a:lnTo>
                  <a:pt x="1089343" y="829406"/>
                </a:lnTo>
                <a:lnTo>
                  <a:pt x="1096010" y="829406"/>
                </a:lnTo>
                <a:lnTo>
                  <a:pt x="1102678" y="830042"/>
                </a:lnTo>
                <a:lnTo>
                  <a:pt x="1109028" y="830677"/>
                </a:lnTo>
                <a:lnTo>
                  <a:pt x="1115695" y="831947"/>
                </a:lnTo>
                <a:lnTo>
                  <a:pt x="1121728" y="833218"/>
                </a:lnTo>
                <a:lnTo>
                  <a:pt x="1127760" y="835124"/>
                </a:lnTo>
                <a:lnTo>
                  <a:pt x="1134110" y="837348"/>
                </a:lnTo>
                <a:lnTo>
                  <a:pt x="1139825" y="839254"/>
                </a:lnTo>
                <a:lnTo>
                  <a:pt x="1145540" y="841795"/>
                </a:lnTo>
                <a:lnTo>
                  <a:pt x="1151255" y="844654"/>
                </a:lnTo>
                <a:lnTo>
                  <a:pt x="1156653" y="848148"/>
                </a:lnTo>
                <a:lnTo>
                  <a:pt x="1162050" y="851325"/>
                </a:lnTo>
                <a:lnTo>
                  <a:pt x="1167130" y="854819"/>
                </a:lnTo>
                <a:lnTo>
                  <a:pt x="1172210" y="858631"/>
                </a:lnTo>
                <a:lnTo>
                  <a:pt x="1176655" y="863078"/>
                </a:lnTo>
                <a:lnTo>
                  <a:pt x="1181100" y="867208"/>
                </a:lnTo>
                <a:lnTo>
                  <a:pt x="1185545" y="871655"/>
                </a:lnTo>
                <a:lnTo>
                  <a:pt x="1189673" y="876420"/>
                </a:lnTo>
                <a:lnTo>
                  <a:pt x="1193165" y="881502"/>
                </a:lnTo>
                <a:lnTo>
                  <a:pt x="1196975" y="886585"/>
                </a:lnTo>
                <a:lnTo>
                  <a:pt x="1200468" y="891985"/>
                </a:lnTo>
                <a:lnTo>
                  <a:pt x="1203325" y="897385"/>
                </a:lnTo>
                <a:lnTo>
                  <a:pt x="1206183" y="902786"/>
                </a:lnTo>
                <a:lnTo>
                  <a:pt x="1209040" y="908504"/>
                </a:lnTo>
                <a:lnTo>
                  <a:pt x="1211263" y="914539"/>
                </a:lnTo>
                <a:lnTo>
                  <a:pt x="1213485" y="920257"/>
                </a:lnTo>
                <a:lnTo>
                  <a:pt x="1215390" y="926928"/>
                </a:lnTo>
                <a:lnTo>
                  <a:pt x="1216660" y="932963"/>
                </a:lnTo>
                <a:lnTo>
                  <a:pt x="1217613" y="939317"/>
                </a:lnTo>
                <a:lnTo>
                  <a:pt x="1218565" y="945987"/>
                </a:lnTo>
                <a:lnTo>
                  <a:pt x="1219200" y="952341"/>
                </a:lnTo>
                <a:lnTo>
                  <a:pt x="1219200" y="959012"/>
                </a:lnTo>
                <a:lnTo>
                  <a:pt x="1219200" y="1652588"/>
                </a:lnTo>
                <a:lnTo>
                  <a:pt x="2230438" y="1652588"/>
                </a:lnTo>
                <a:lnTo>
                  <a:pt x="2230438" y="1941874"/>
                </a:lnTo>
                <a:lnTo>
                  <a:pt x="2230438" y="1948222"/>
                </a:lnTo>
                <a:lnTo>
                  <a:pt x="2229803" y="1955205"/>
                </a:lnTo>
                <a:lnTo>
                  <a:pt x="2228851" y="1961553"/>
                </a:lnTo>
                <a:lnTo>
                  <a:pt x="2227898" y="1968218"/>
                </a:lnTo>
                <a:lnTo>
                  <a:pt x="2226628" y="1974248"/>
                </a:lnTo>
                <a:lnTo>
                  <a:pt x="2224723" y="1980279"/>
                </a:lnTo>
                <a:lnTo>
                  <a:pt x="2222501" y="1986309"/>
                </a:lnTo>
                <a:lnTo>
                  <a:pt x="2220278" y="1992022"/>
                </a:lnTo>
                <a:lnTo>
                  <a:pt x="2217738" y="1998053"/>
                </a:lnTo>
                <a:lnTo>
                  <a:pt x="2214881" y="2003766"/>
                </a:lnTo>
                <a:lnTo>
                  <a:pt x="2211706" y="2009162"/>
                </a:lnTo>
                <a:lnTo>
                  <a:pt x="2208531" y="2014557"/>
                </a:lnTo>
                <a:lnTo>
                  <a:pt x="2204403" y="2019318"/>
                </a:lnTo>
                <a:lnTo>
                  <a:pt x="2200911" y="2024397"/>
                </a:lnTo>
                <a:lnTo>
                  <a:pt x="2196783" y="2029157"/>
                </a:lnTo>
                <a:lnTo>
                  <a:pt x="2192338" y="2033601"/>
                </a:lnTo>
                <a:lnTo>
                  <a:pt x="2187893" y="2037727"/>
                </a:lnTo>
                <a:lnTo>
                  <a:pt x="2183448" y="2042171"/>
                </a:lnTo>
                <a:lnTo>
                  <a:pt x="2178368" y="2045662"/>
                </a:lnTo>
                <a:lnTo>
                  <a:pt x="2173288" y="2049153"/>
                </a:lnTo>
                <a:lnTo>
                  <a:pt x="2167891" y="2052962"/>
                </a:lnTo>
                <a:lnTo>
                  <a:pt x="2162493" y="2055819"/>
                </a:lnTo>
                <a:lnTo>
                  <a:pt x="2157096" y="2058675"/>
                </a:lnTo>
                <a:lnTo>
                  <a:pt x="2151381" y="2061532"/>
                </a:lnTo>
                <a:lnTo>
                  <a:pt x="2145348" y="2063753"/>
                </a:lnTo>
                <a:lnTo>
                  <a:pt x="2138998" y="2065975"/>
                </a:lnTo>
                <a:lnTo>
                  <a:pt x="2132966" y="2067562"/>
                </a:lnTo>
                <a:lnTo>
                  <a:pt x="2126933" y="2069149"/>
                </a:lnTo>
                <a:lnTo>
                  <a:pt x="2120266" y="2070101"/>
                </a:lnTo>
                <a:lnTo>
                  <a:pt x="2113916" y="2070736"/>
                </a:lnTo>
                <a:lnTo>
                  <a:pt x="2107566" y="2071688"/>
                </a:lnTo>
                <a:lnTo>
                  <a:pt x="2100581" y="2071688"/>
                </a:lnTo>
                <a:lnTo>
                  <a:pt x="1219200" y="2071688"/>
                </a:lnTo>
                <a:lnTo>
                  <a:pt x="1219200" y="2398965"/>
                </a:lnTo>
                <a:lnTo>
                  <a:pt x="1219200" y="2405318"/>
                </a:lnTo>
                <a:lnTo>
                  <a:pt x="1218565" y="2412307"/>
                </a:lnTo>
                <a:lnTo>
                  <a:pt x="1217613" y="2418660"/>
                </a:lnTo>
                <a:lnTo>
                  <a:pt x="1216660" y="2424696"/>
                </a:lnTo>
                <a:lnTo>
                  <a:pt x="1215390" y="2431367"/>
                </a:lnTo>
                <a:lnTo>
                  <a:pt x="1213485" y="2437402"/>
                </a:lnTo>
                <a:lnTo>
                  <a:pt x="1211263" y="2443438"/>
                </a:lnTo>
                <a:lnTo>
                  <a:pt x="1209040" y="2449155"/>
                </a:lnTo>
                <a:lnTo>
                  <a:pt x="1206183" y="2455191"/>
                </a:lnTo>
                <a:lnTo>
                  <a:pt x="1203325" y="2460909"/>
                </a:lnTo>
                <a:lnTo>
                  <a:pt x="1200468" y="2466309"/>
                </a:lnTo>
                <a:lnTo>
                  <a:pt x="1196975" y="2471709"/>
                </a:lnTo>
                <a:lnTo>
                  <a:pt x="1193165" y="2476792"/>
                </a:lnTo>
                <a:lnTo>
                  <a:pt x="1189673" y="2481239"/>
                </a:lnTo>
                <a:lnTo>
                  <a:pt x="1185545" y="2486004"/>
                </a:lnTo>
                <a:lnTo>
                  <a:pt x="1181100" y="2490769"/>
                </a:lnTo>
                <a:lnTo>
                  <a:pt x="1176655" y="2494899"/>
                </a:lnTo>
                <a:lnTo>
                  <a:pt x="1172210" y="2499028"/>
                </a:lnTo>
                <a:lnTo>
                  <a:pt x="1167130" y="2502840"/>
                </a:lnTo>
                <a:lnTo>
                  <a:pt x="1162050" y="2506652"/>
                </a:lnTo>
                <a:lnTo>
                  <a:pt x="1156653" y="2509829"/>
                </a:lnTo>
                <a:lnTo>
                  <a:pt x="1151255" y="2513005"/>
                </a:lnTo>
                <a:lnTo>
                  <a:pt x="1145540" y="2515864"/>
                </a:lnTo>
                <a:lnTo>
                  <a:pt x="1139825" y="2518405"/>
                </a:lnTo>
                <a:lnTo>
                  <a:pt x="1134110" y="2520947"/>
                </a:lnTo>
                <a:lnTo>
                  <a:pt x="1127760" y="2523170"/>
                </a:lnTo>
                <a:lnTo>
                  <a:pt x="1121728" y="2524441"/>
                </a:lnTo>
                <a:lnTo>
                  <a:pt x="1115695" y="2526029"/>
                </a:lnTo>
                <a:lnTo>
                  <a:pt x="1109028" y="2527300"/>
                </a:lnTo>
                <a:lnTo>
                  <a:pt x="1102678" y="2528253"/>
                </a:lnTo>
                <a:lnTo>
                  <a:pt x="1096010" y="2528571"/>
                </a:lnTo>
                <a:lnTo>
                  <a:pt x="1089343" y="2528888"/>
                </a:lnTo>
                <a:lnTo>
                  <a:pt x="129540" y="2528888"/>
                </a:lnTo>
                <a:lnTo>
                  <a:pt x="123190" y="2528571"/>
                </a:lnTo>
                <a:lnTo>
                  <a:pt x="116523" y="2528253"/>
                </a:lnTo>
                <a:lnTo>
                  <a:pt x="109855" y="2527300"/>
                </a:lnTo>
                <a:lnTo>
                  <a:pt x="103823" y="2526029"/>
                </a:lnTo>
                <a:lnTo>
                  <a:pt x="97155" y="2524441"/>
                </a:lnTo>
                <a:lnTo>
                  <a:pt x="91123" y="2523170"/>
                </a:lnTo>
                <a:lnTo>
                  <a:pt x="85090" y="2520947"/>
                </a:lnTo>
                <a:lnTo>
                  <a:pt x="79375" y="2518405"/>
                </a:lnTo>
                <a:lnTo>
                  <a:pt x="73660" y="2515864"/>
                </a:lnTo>
                <a:lnTo>
                  <a:pt x="67945" y="2513005"/>
                </a:lnTo>
                <a:lnTo>
                  <a:pt x="62548" y="2509829"/>
                </a:lnTo>
                <a:lnTo>
                  <a:pt x="57150" y="2506652"/>
                </a:lnTo>
                <a:lnTo>
                  <a:pt x="52070" y="2502840"/>
                </a:lnTo>
                <a:lnTo>
                  <a:pt x="47308" y="2499028"/>
                </a:lnTo>
                <a:lnTo>
                  <a:pt x="42545" y="2494899"/>
                </a:lnTo>
                <a:lnTo>
                  <a:pt x="38100" y="2490769"/>
                </a:lnTo>
                <a:lnTo>
                  <a:pt x="33655" y="2486004"/>
                </a:lnTo>
                <a:lnTo>
                  <a:pt x="29845" y="2481239"/>
                </a:lnTo>
                <a:lnTo>
                  <a:pt x="25718" y="2476792"/>
                </a:lnTo>
                <a:lnTo>
                  <a:pt x="22225" y="2471709"/>
                </a:lnTo>
                <a:lnTo>
                  <a:pt x="18415" y="2466309"/>
                </a:lnTo>
                <a:lnTo>
                  <a:pt x="15558" y="2460909"/>
                </a:lnTo>
                <a:lnTo>
                  <a:pt x="12700" y="2455191"/>
                </a:lnTo>
                <a:lnTo>
                  <a:pt x="10160" y="2449155"/>
                </a:lnTo>
                <a:lnTo>
                  <a:pt x="7620" y="2443438"/>
                </a:lnTo>
                <a:lnTo>
                  <a:pt x="5715" y="2437402"/>
                </a:lnTo>
                <a:lnTo>
                  <a:pt x="4128" y="2431367"/>
                </a:lnTo>
                <a:lnTo>
                  <a:pt x="2858" y="2424696"/>
                </a:lnTo>
                <a:lnTo>
                  <a:pt x="1270" y="2418660"/>
                </a:lnTo>
                <a:lnTo>
                  <a:pt x="635" y="2412307"/>
                </a:lnTo>
                <a:lnTo>
                  <a:pt x="318" y="2405318"/>
                </a:lnTo>
                <a:lnTo>
                  <a:pt x="0" y="2398965"/>
                </a:lnTo>
                <a:lnTo>
                  <a:pt x="0" y="959012"/>
                </a:lnTo>
                <a:lnTo>
                  <a:pt x="318" y="952341"/>
                </a:lnTo>
                <a:lnTo>
                  <a:pt x="635" y="945987"/>
                </a:lnTo>
                <a:lnTo>
                  <a:pt x="1270" y="939317"/>
                </a:lnTo>
                <a:lnTo>
                  <a:pt x="2858" y="932963"/>
                </a:lnTo>
                <a:lnTo>
                  <a:pt x="4128" y="926928"/>
                </a:lnTo>
                <a:lnTo>
                  <a:pt x="5715" y="920257"/>
                </a:lnTo>
                <a:lnTo>
                  <a:pt x="7620" y="914539"/>
                </a:lnTo>
                <a:lnTo>
                  <a:pt x="10160" y="908504"/>
                </a:lnTo>
                <a:lnTo>
                  <a:pt x="12700" y="902786"/>
                </a:lnTo>
                <a:lnTo>
                  <a:pt x="15558" y="897385"/>
                </a:lnTo>
                <a:lnTo>
                  <a:pt x="18415" y="891985"/>
                </a:lnTo>
                <a:lnTo>
                  <a:pt x="22225" y="886585"/>
                </a:lnTo>
                <a:lnTo>
                  <a:pt x="25718" y="881502"/>
                </a:lnTo>
                <a:lnTo>
                  <a:pt x="29845" y="876420"/>
                </a:lnTo>
                <a:lnTo>
                  <a:pt x="33655" y="871655"/>
                </a:lnTo>
                <a:lnTo>
                  <a:pt x="38100" y="867208"/>
                </a:lnTo>
                <a:lnTo>
                  <a:pt x="42545" y="863078"/>
                </a:lnTo>
                <a:lnTo>
                  <a:pt x="47308" y="858631"/>
                </a:lnTo>
                <a:lnTo>
                  <a:pt x="52070" y="854819"/>
                </a:lnTo>
                <a:lnTo>
                  <a:pt x="57150" y="851325"/>
                </a:lnTo>
                <a:lnTo>
                  <a:pt x="62548" y="848148"/>
                </a:lnTo>
                <a:lnTo>
                  <a:pt x="67945" y="844654"/>
                </a:lnTo>
                <a:lnTo>
                  <a:pt x="73660" y="841795"/>
                </a:lnTo>
                <a:lnTo>
                  <a:pt x="79375" y="839254"/>
                </a:lnTo>
                <a:lnTo>
                  <a:pt x="85090" y="837348"/>
                </a:lnTo>
                <a:lnTo>
                  <a:pt x="91123" y="835124"/>
                </a:lnTo>
                <a:lnTo>
                  <a:pt x="97155" y="833218"/>
                </a:lnTo>
                <a:lnTo>
                  <a:pt x="103823" y="831947"/>
                </a:lnTo>
                <a:lnTo>
                  <a:pt x="109855" y="830677"/>
                </a:lnTo>
                <a:lnTo>
                  <a:pt x="116523" y="830042"/>
                </a:lnTo>
                <a:lnTo>
                  <a:pt x="123190" y="829406"/>
                </a:lnTo>
                <a:lnTo>
                  <a:pt x="129540" y="829406"/>
                </a:lnTo>
                <a:lnTo>
                  <a:pt x="372745" y="829406"/>
                </a:lnTo>
                <a:lnTo>
                  <a:pt x="372745" y="661988"/>
                </a:lnTo>
                <a:lnTo>
                  <a:pt x="250825" y="661988"/>
                </a:lnTo>
                <a:lnTo>
                  <a:pt x="250825" y="455613"/>
                </a:lnTo>
                <a:close/>
                <a:moveTo>
                  <a:pt x="1263650" y="0"/>
                </a:moveTo>
                <a:lnTo>
                  <a:pt x="1955800" y="0"/>
                </a:lnTo>
                <a:lnTo>
                  <a:pt x="1955800" y="206375"/>
                </a:lnTo>
                <a:lnTo>
                  <a:pt x="1845628" y="206375"/>
                </a:lnTo>
                <a:lnTo>
                  <a:pt x="1845628" y="373634"/>
                </a:lnTo>
                <a:lnTo>
                  <a:pt x="2100581" y="373634"/>
                </a:lnTo>
                <a:lnTo>
                  <a:pt x="2107566" y="373634"/>
                </a:lnTo>
                <a:lnTo>
                  <a:pt x="2113916" y="374269"/>
                </a:lnTo>
                <a:lnTo>
                  <a:pt x="2120266" y="374903"/>
                </a:lnTo>
                <a:lnTo>
                  <a:pt x="2126933" y="375856"/>
                </a:lnTo>
                <a:lnTo>
                  <a:pt x="2132966" y="377443"/>
                </a:lnTo>
                <a:lnTo>
                  <a:pt x="2138998" y="379347"/>
                </a:lnTo>
                <a:lnTo>
                  <a:pt x="2145348" y="381251"/>
                </a:lnTo>
                <a:lnTo>
                  <a:pt x="2151381" y="383473"/>
                </a:lnTo>
                <a:lnTo>
                  <a:pt x="2157096" y="386330"/>
                </a:lnTo>
                <a:lnTo>
                  <a:pt x="2162493" y="389186"/>
                </a:lnTo>
                <a:lnTo>
                  <a:pt x="2167891" y="392043"/>
                </a:lnTo>
                <a:lnTo>
                  <a:pt x="2173288" y="395851"/>
                </a:lnTo>
                <a:lnTo>
                  <a:pt x="2178368" y="399343"/>
                </a:lnTo>
                <a:lnTo>
                  <a:pt x="2183448" y="402834"/>
                </a:lnTo>
                <a:lnTo>
                  <a:pt x="2187893" y="407278"/>
                </a:lnTo>
                <a:lnTo>
                  <a:pt x="2192338" y="411721"/>
                </a:lnTo>
                <a:lnTo>
                  <a:pt x="2196783" y="415847"/>
                </a:lnTo>
                <a:lnTo>
                  <a:pt x="2200911" y="420608"/>
                </a:lnTo>
                <a:lnTo>
                  <a:pt x="2204403" y="425686"/>
                </a:lnTo>
                <a:lnTo>
                  <a:pt x="2208531" y="430765"/>
                </a:lnTo>
                <a:lnTo>
                  <a:pt x="2211706" y="436160"/>
                </a:lnTo>
                <a:lnTo>
                  <a:pt x="2214881" y="441556"/>
                </a:lnTo>
                <a:lnTo>
                  <a:pt x="2217738" y="447269"/>
                </a:lnTo>
                <a:lnTo>
                  <a:pt x="2220278" y="452982"/>
                </a:lnTo>
                <a:lnTo>
                  <a:pt x="2222501" y="458695"/>
                </a:lnTo>
                <a:lnTo>
                  <a:pt x="2224723" y="464726"/>
                </a:lnTo>
                <a:lnTo>
                  <a:pt x="2226628" y="470756"/>
                </a:lnTo>
                <a:lnTo>
                  <a:pt x="2227898" y="477104"/>
                </a:lnTo>
                <a:lnTo>
                  <a:pt x="2228851" y="483452"/>
                </a:lnTo>
                <a:lnTo>
                  <a:pt x="2229803" y="489800"/>
                </a:lnTo>
                <a:lnTo>
                  <a:pt x="2230438" y="496782"/>
                </a:lnTo>
                <a:lnTo>
                  <a:pt x="2230438" y="503130"/>
                </a:lnTo>
                <a:lnTo>
                  <a:pt x="2230438" y="800100"/>
                </a:lnTo>
                <a:lnTo>
                  <a:pt x="1011238" y="800100"/>
                </a:lnTo>
                <a:lnTo>
                  <a:pt x="1011238" y="503130"/>
                </a:lnTo>
                <a:lnTo>
                  <a:pt x="1011556" y="496782"/>
                </a:lnTo>
                <a:lnTo>
                  <a:pt x="1011873" y="489800"/>
                </a:lnTo>
                <a:lnTo>
                  <a:pt x="1012826" y="483452"/>
                </a:lnTo>
                <a:lnTo>
                  <a:pt x="1014096" y="477104"/>
                </a:lnTo>
                <a:lnTo>
                  <a:pt x="1015366" y="470756"/>
                </a:lnTo>
                <a:lnTo>
                  <a:pt x="1017271" y="464726"/>
                </a:lnTo>
                <a:lnTo>
                  <a:pt x="1019176" y="458695"/>
                </a:lnTo>
                <a:lnTo>
                  <a:pt x="1021398" y="452982"/>
                </a:lnTo>
                <a:lnTo>
                  <a:pt x="1023938" y="447269"/>
                </a:lnTo>
                <a:lnTo>
                  <a:pt x="1026796" y="441556"/>
                </a:lnTo>
                <a:lnTo>
                  <a:pt x="1030288" y="436160"/>
                </a:lnTo>
                <a:lnTo>
                  <a:pt x="1033463" y="430765"/>
                </a:lnTo>
                <a:lnTo>
                  <a:pt x="1036956" y="425686"/>
                </a:lnTo>
                <a:lnTo>
                  <a:pt x="1041083" y="420608"/>
                </a:lnTo>
                <a:lnTo>
                  <a:pt x="1044893" y="415847"/>
                </a:lnTo>
                <a:lnTo>
                  <a:pt x="1049338" y="411721"/>
                </a:lnTo>
                <a:lnTo>
                  <a:pt x="1053783" y="407278"/>
                </a:lnTo>
                <a:lnTo>
                  <a:pt x="1058546" y="402834"/>
                </a:lnTo>
                <a:lnTo>
                  <a:pt x="1063308" y="399343"/>
                </a:lnTo>
                <a:lnTo>
                  <a:pt x="1068706" y="395851"/>
                </a:lnTo>
                <a:lnTo>
                  <a:pt x="1073786" y="392043"/>
                </a:lnTo>
                <a:lnTo>
                  <a:pt x="1079183" y="389186"/>
                </a:lnTo>
                <a:lnTo>
                  <a:pt x="1084898" y="386330"/>
                </a:lnTo>
                <a:lnTo>
                  <a:pt x="1090613" y="383473"/>
                </a:lnTo>
                <a:lnTo>
                  <a:pt x="1096328" y="381251"/>
                </a:lnTo>
                <a:lnTo>
                  <a:pt x="1102361" y="379347"/>
                </a:lnTo>
                <a:lnTo>
                  <a:pt x="1108711" y="377443"/>
                </a:lnTo>
                <a:lnTo>
                  <a:pt x="1115061" y="375856"/>
                </a:lnTo>
                <a:lnTo>
                  <a:pt x="1121411" y="374903"/>
                </a:lnTo>
                <a:lnTo>
                  <a:pt x="1128078" y="374269"/>
                </a:lnTo>
                <a:lnTo>
                  <a:pt x="1134428" y="373634"/>
                </a:lnTo>
                <a:lnTo>
                  <a:pt x="1141413" y="373634"/>
                </a:lnTo>
                <a:lnTo>
                  <a:pt x="1383983" y="373634"/>
                </a:lnTo>
                <a:lnTo>
                  <a:pt x="1383983" y="206375"/>
                </a:lnTo>
                <a:lnTo>
                  <a:pt x="1263650" y="206375"/>
                </a:lnTo>
                <a:lnTo>
                  <a:pt x="1263650"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5" name="KSO_Shape"/>
          <p:cNvSpPr/>
          <p:nvPr/>
        </p:nvSpPr>
        <p:spPr bwMode="auto">
          <a:xfrm>
            <a:off x="2591987" y="4788811"/>
            <a:ext cx="624842" cy="789273"/>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6" name="KSO_Shape"/>
          <p:cNvSpPr/>
          <p:nvPr/>
        </p:nvSpPr>
        <p:spPr bwMode="auto">
          <a:xfrm>
            <a:off x="1390208" y="3902074"/>
            <a:ext cx="783521" cy="480560"/>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0134600" y="1768028"/>
            <a:ext cx="169436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561741" y="1768028"/>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KSO_Shape"/>
          <p:cNvSpPr/>
          <p:nvPr/>
        </p:nvSpPr>
        <p:spPr bwMode="auto">
          <a:xfrm>
            <a:off x="1651771" y="2163136"/>
            <a:ext cx="1376099" cy="140332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矩形 17"/>
          <p:cNvSpPr/>
          <p:nvPr/>
        </p:nvSpPr>
        <p:spPr>
          <a:xfrm>
            <a:off x="561741" y="4356676"/>
            <a:ext cx="355615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KSO_Shape"/>
          <p:cNvSpPr/>
          <p:nvPr/>
        </p:nvSpPr>
        <p:spPr bwMode="auto">
          <a:xfrm>
            <a:off x="1630927" y="4792994"/>
            <a:ext cx="1417786" cy="1320904"/>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矩形 13"/>
          <p:cNvSpPr/>
          <p:nvPr/>
        </p:nvSpPr>
        <p:spPr>
          <a:xfrm>
            <a:off x="4250168" y="1768028"/>
            <a:ext cx="7446531" cy="2193540"/>
          </a:xfrm>
          <a:prstGeom prst="rect">
            <a:avLst/>
          </a:prstGeom>
          <a:solidFill>
            <a:schemeClr val="accent1">
              <a:lumMod val="20000"/>
              <a:lumOff val="8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10134600" y="4356676"/>
            <a:ext cx="1694368"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4250168" y="4356676"/>
            <a:ext cx="7446531" cy="2193540"/>
          </a:xfrm>
          <a:prstGeom prst="rect">
            <a:avLst/>
          </a:prstGeom>
          <a:solidFill>
            <a:schemeClr val="accent1">
              <a:lumMod val="20000"/>
              <a:lumOff val="8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4364469" y="1768028"/>
            <a:ext cx="7184594"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矩形 27"/>
          <p:cNvSpPr/>
          <p:nvPr/>
        </p:nvSpPr>
        <p:spPr>
          <a:xfrm>
            <a:off x="4364469" y="4356676"/>
            <a:ext cx="7184594"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a:xfrm>
            <a:off x="561741" y="1372920"/>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0" name="KSO_Shape"/>
          <p:cNvSpPr/>
          <p:nvPr/>
        </p:nvSpPr>
        <p:spPr>
          <a:xfrm>
            <a:off x="561741" y="3977954"/>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55" name="椭圆 54"/>
          <p:cNvSpPr/>
          <p:nvPr/>
        </p:nvSpPr>
        <p:spPr>
          <a:xfrm>
            <a:off x="9046172"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2018</a:t>
            </a:r>
            <a:endParaRPr lang="zh-CN" altLang="en-US" sz="2400" b="1" kern="0" dirty="0">
              <a:solidFill>
                <a:schemeClr val="bg1"/>
              </a:solidFill>
              <a:latin typeface="Arial" panose="020B0604020202020204"/>
              <a:ea typeface="微软雅黑" panose="020B0503020204020204" pitchFamily="34" charset="-122"/>
            </a:endParaRPr>
          </a:p>
        </p:txBody>
      </p:sp>
      <p:sp>
        <p:nvSpPr>
          <p:cNvPr id="56" name="椭圆 55"/>
          <p:cNvSpPr/>
          <p:nvPr/>
        </p:nvSpPr>
        <p:spPr>
          <a:xfrm>
            <a:off x="7277442"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2017</a:t>
            </a:r>
            <a:endParaRPr lang="zh-CN" altLang="en-US" sz="2400" b="1" kern="0" dirty="0">
              <a:solidFill>
                <a:schemeClr val="bg1"/>
              </a:solidFill>
              <a:latin typeface="Arial" panose="020B0604020202020204"/>
              <a:ea typeface="微软雅黑" panose="020B0503020204020204" pitchFamily="34" charset="-122"/>
            </a:endParaRPr>
          </a:p>
        </p:txBody>
      </p:sp>
      <p:sp>
        <p:nvSpPr>
          <p:cNvPr id="57" name="椭圆 56"/>
          <p:cNvSpPr/>
          <p:nvPr/>
        </p:nvSpPr>
        <p:spPr>
          <a:xfrm>
            <a:off x="5509223"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b="1" kern="0" dirty="0">
                <a:solidFill>
                  <a:schemeClr val="bg1"/>
                </a:solidFill>
                <a:latin typeface="Arial" panose="020B0604020202020204"/>
                <a:ea typeface="微软雅黑" panose="020B0503020204020204" pitchFamily="34" charset="-122"/>
              </a:rPr>
              <a:t>2016</a:t>
            </a:r>
            <a:endParaRPr lang="zh-CN" altLang="en-US" sz="2400" b="1" kern="0" dirty="0">
              <a:solidFill>
                <a:schemeClr val="bg1"/>
              </a:solidFill>
              <a:latin typeface="Arial" panose="020B0604020202020204"/>
              <a:ea typeface="微软雅黑" panose="020B0503020204020204" pitchFamily="34" charset="-122"/>
            </a:endParaRPr>
          </a:p>
        </p:txBody>
      </p:sp>
      <p:sp>
        <p:nvSpPr>
          <p:cNvPr id="58" name="椭圆 57"/>
          <p:cNvSpPr/>
          <p:nvPr/>
        </p:nvSpPr>
        <p:spPr>
          <a:xfrm>
            <a:off x="3717045"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2015</a:t>
            </a:r>
            <a:endParaRPr lang="zh-CN" altLang="en-US" sz="2400" b="1" kern="0" dirty="0">
              <a:solidFill>
                <a:schemeClr val="bg1"/>
              </a:solidFill>
              <a:latin typeface="Arial" panose="020B0604020202020204"/>
              <a:ea typeface="微软雅黑" panose="020B0503020204020204" pitchFamily="34" charset="-122"/>
            </a:endParaRPr>
          </a:p>
        </p:txBody>
      </p:sp>
      <p:sp>
        <p:nvSpPr>
          <p:cNvPr id="59" name="椭圆 58"/>
          <p:cNvSpPr/>
          <p:nvPr/>
        </p:nvSpPr>
        <p:spPr>
          <a:xfrm>
            <a:off x="1933830"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2014</a:t>
            </a:r>
            <a:endParaRPr lang="zh-CN" altLang="en-US" sz="2700" b="1" kern="0" dirty="0">
              <a:solidFill>
                <a:schemeClr val="bg1"/>
              </a:solidFill>
              <a:latin typeface="Arial" panose="020B0604020202020204"/>
              <a:ea typeface="微软雅黑" panose="020B0503020204020204" pitchFamily="34" charset="-122"/>
            </a:endParaRPr>
          </a:p>
        </p:txBody>
      </p:sp>
      <p:sp>
        <p:nvSpPr>
          <p:cNvPr id="60" name="燕尾形 114"/>
          <p:cNvSpPr/>
          <p:nvPr/>
        </p:nvSpPr>
        <p:spPr>
          <a:xfrm>
            <a:off x="65000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37311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8100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3" name="椭圆 1"/>
          <p:cNvSpPr/>
          <p:nvPr/>
        </p:nvSpPr>
        <p:spPr>
          <a:xfrm flipV="1">
            <a:off x="921973" y="3137717"/>
            <a:ext cx="10408013" cy="2005782"/>
          </a:xfrm>
          <a:custGeom>
            <a:avLst/>
            <a:gdLst/>
            <a:ahLst/>
            <a:cxnLst/>
            <a:rect l="l" t="t" r="r" b="b"/>
            <a:pathLst>
              <a:path w="7835363" h="1509993">
                <a:moveTo>
                  <a:pt x="0" y="1509993"/>
                </a:moveTo>
                <a:cubicBezTo>
                  <a:pt x="374580" y="1465544"/>
                  <a:pt x="665607" y="1149153"/>
                  <a:pt x="669884" y="763727"/>
                </a:cubicBezTo>
                <a:lnTo>
                  <a:pt x="671649" y="763727"/>
                </a:lnTo>
                <a:cubicBezTo>
                  <a:pt x="674225" y="450458"/>
                  <a:pt x="929142" y="197478"/>
                  <a:pt x="1243147" y="197478"/>
                </a:cubicBezTo>
                <a:cubicBezTo>
                  <a:pt x="1557152" y="197478"/>
                  <a:pt x="1812070" y="450458"/>
                  <a:pt x="1814645" y="763727"/>
                </a:cubicBezTo>
                <a:lnTo>
                  <a:pt x="1819709" y="763727"/>
                </a:lnTo>
                <a:cubicBezTo>
                  <a:pt x="1830248" y="1175133"/>
                  <a:pt x="2167291" y="1505145"/>
                  <a:pt x="2581412" y="1505145"/>
                </a:cubicBezTo>
                <a:cubicBezTo>
                  <a:pt x="2995850" y="1505145"/>
                  <a:pt x="3333092" y="1174627"/>
                  <a:pt x="3343163" y="762782"/>
                </a:cubicBezTo>
                <a:lnTo>
                  <a:pt x="3346747" y="762782"/>
                </a:lnTo>
                <a:cubicBezTo>
                  <a:pt x="3349323" y="449513"/>
                  <a:pt x="3604240" y="196533"/>
                  <a:pt x="3918245" y="196533"/>
                </a:cubicBezTo>
                <a:cubicBezTo>
                  <a:pt x="4232250" y="196533"/>
                  <a:pt x="4487168" y="449513"/>
                  <a:pt x="4489743" y="762782"/>
                </a:cubicBezTo>
                <a:lnTo>
                  <a:pt x="4492190" y="762782"/>
                </a:lnTo>
                <a:cubicBezTo>
                  <a:pt x="4502730" y="1174188"/>
                  <a:pt x="4839772" y="1504200"/>
                  <a:pt x="5253893" y="1504200"/>
                </a:cubicBezTo>
                <a:cubicBezTo>
                  <a:pt x="5668014" y="1504200"/>
                  <a:pt x="6005057" y="1174188"/>
                  <a:pt x="6015596" y="762782"/>
                </a:cubicBezTo>
                <a:lnTo>
                  <a:pt x="6018043" y="762782"/>
                </a:lnTo>
                <a:cubicBezTo>
                  <a:pt x="6020619" y="449513"/>
                  <a:pt x="6275536" y="196533"/>
                  <a:pt x="6589541" y="196533"/>
                </a:cubicBezTo>
                <a:cubicBezTo>
                  <a:pt x="6903546" y="196533"/>
                  <a:pt x="7158464" y="449513"/>
                  <a:pt x="7161039" y="762782"/>
                </a:cubicBezTo>
                <a:lnTo>
                  <a:pt x="7166200" y="762782"/>
                </a:lnTo>
                <a:cubicBezTo>
                  <a:pt x="7173663" y="1144717"/>
                  <a:pt x="7463295" y="1457174"/>
                  <a:pt x="7835363" y="1501325"/>
                </a:cubicBezTo>
                <a:cubicBezTo>
                  <a:pt x="7825227" y="1499858"/>
                  <a:pt x="7737557" y="1376550"/>
                  <a:pt x="7738498" y="1380622"/>
                </a:cubicBezTo>
                <a:cubicBezTo>
                  <a:pt x="7737557" y="1370912"/>
                  <a:pt x="7830766" y="1294742"/>
                  <a:pt x="7835363" y="1301647"/>
                </a:cubicBezTo>
                <a:cubicBezTo>
                  <a:pt x="7564830" y="1259668"/>
                  <a:pt x="7358105" y="1026556"/>
                  <a:pt x="7355787" y="744607"/>
                </a:cubicBezTo>
                <a:lnTo>
                  <a:pt x="7351406" y="744607"/>
                </a:lnTo>
                <a:cubicBezTo>
                  <a:pt x="7342448" y="331721"/>
                  <a:pt x="7004734" y="0"/>
                  <a:pt x="6589541" y="0"/>
                </a:cubicBezTo>
                <a:cubicBezTo>
                  <a:pt x="6175420" y="0"/>
                  <a:pt x="5838378" y="330012"/>
                  <a:pt x="5827838" y="741418"/>
                </a:cubicBezTo>
                <a:lnTo>
                  <a:pt x="5825391" y="741418"/>
                </a:lnTo>
                <a:cubicBezTo>
                  <a:pt x="5822816" y="1054687"/>
                  <a:pt x="5567898" y="1307667"/>
                  <a:pt x="5253893" y="1307667"/>
                </a:cubicBezTo>
                <a:cubicBezTo>
                  <a:pt x="4939888" y="1307667"/>
                  <a:pt x="4684971" y="1054687"/>
                  <a:pt x="4682395" y="741418"/>
                </a:cubicBezTo>
                <a:lnTo>
                  <a:pt x="4679948" y="741418"/>
                </a:lnTo>
                <a:cubicBezTo>
                  <a:pt x="4669409" y="330012"/>
                  <a:pt x="4332366" y="0"/>
                  <a:pt x="3918245" y="0"/>
                </a:cubicBezTo>
                <a:cubicBezTo>
                  <a:pt x="3503807" y="0"/>
                  <a:pt x="3166565" y="330518"/>
                  <a:pt x="3156494" y="742363"/>
                </a:cubicBezTo>
                <a:lnTo>
                  <a:pt x="3152910" y="742363"/>
                </a:lnTo>
                <a:cubicBezTo>
                  <a:pt x="3150335" y="1055632"/>
                  <a:pt x="2895417" y="1308612"/>
                  <a:pt x="2581412" y="1308612"/>
                </a:cubicBezTo>
                <a:cubicBezTo>
                  <a:pt x="2267407" y="1308612"/>
                  <a:pt x="2012490" y="1055632"/>
                  <a:pt x="2009914" y="742363"/>
                </a:cubicBezTo>
                <a:lnTo>
                  <a:pt x="2004850" y="742363"/>
                </a:lnTo>
                <a:cubicBezTo>
                  <a:pt x="1994310" y="330957"/>
                  <a:pt x="1657268" y="945"/>
                  <a:pt x="1243147" y="945"/>
                </a:cubicBezTo>
                <a:cubicBezTo>
                  <a:pt x="825366" y="945"/>
                  <a:pt x="486031" y="336817"/>
                  <a:pt x="480893" y="753275"/>
                </a:cubicBezTo>
                <a:lnTo>
                  <a:pt x="479576" y="753275"/>
                </a:lnTo>
                <a:cubicBezTo>
                  <a:pt x="477258" y="1035224"/>
                  <a:pt x="270533" y="1268336"/>
                  <a:pt x="0" y="1310315"/>
                </a:cubicBezTo>
                <a:cubicBezTo>
                  <a:pt x="4598" y="1303410"/>
                  <a:pt x="97806" y="1379580"/>
                  <a:pt x="96865" y="1389290"/>
                </a:cubicBezTo>
                <a:lnTo>
                  <a:pt x="93389" y="1393247"/>
                </a:lnTo>
                <a:cubicBezTo>
                  <a:pt x="77100" y="1414141"/>
                  <a:pt x="8869" y="1508710"/>
                  <a:pt x="0" y="1509993"/>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4" name="燕尾形 118"/>
          <p:cNvSpPr/>
          <p:nvPr/>
        </p:nvSpPr>
        <p:spPr>
          <a:xfrm flipH="1">
            <a:off x="11318393"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5" name="燕尾形 119"/>
          <p:cNvSpPr/>
          <p:nvPr/>
        </p:nvSpPr>
        <p:spPr>
          <a:xfrm flipH="1">
            <a:off x="11571273"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6" name="燕尾形 120"/>
          <p:cNvSpPr/>
          <p:nvPr/>
        </p:nvSpPr>
        <p:spPr>
          <a:xfrm flipH="1">
            <a:off x="11834656"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7" name="矩形 66"/>
          <p:cNvSpPr/>
          <p:nvPr/>
        </p:nvSpPr>
        <p:spPr>
          <a:xfrm>
            <a:off x="13899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8" name="矩形 67"/>
          <p:cNvSpPr/>
          <p:nvPr/>
        </p:nvSpPr>
        <p:spPr>
          <a:xfrm>
            <a:off x="49332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9" name="矩形 68"/>
          <p:cNvSpPr/>
          <p:nvPr/>
        </p:nvSpPr>
        <p:spPr>
          <a:xfrm>
            <a:off x="8460665"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0" name="矩形 69"/>
          <p:cNvSpPr/>
          <p:nvPr/>
        </p:nvSpPr>
        <p:spPr>
          <a:xfrm>
            <a:off x="317729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2" name="矩形 71"/>
          <p:cNvSpPr/>
          <p:nvPr/>
        </p:nvSpPr>
        <p:spPr>
          <a:xfrm>
            <a:off x="671501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2312073" y="813677"/>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9" name="MH_Number_1">
            <a:hlinkClick r:id="rId1" action="ppaction://hlinksldjump"/>
          </p:cNvPr>
          <p:cNvSpPr txBox="1"/>
          <p:nvPr>
            <p:custDataLst>
              <p:tags r:id="rId3"/>
            </p:custDataLst>
          </p:nvPr>
        </p:nvSpPr>
        <p:spPr>
          <a:xfrm>
            <a:off x="1059545"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A</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2312073" y="1915129"/>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6" name="MH_Number_1">
            <a:hlinkClick r:id="rId1" action="ppaction://hlinksldjump"/>
          </p:cNvPr>
          <p:cNvSpPr txBox="1"/>
          <p:nvPr>
            <p:custDataLst>
              <p:tags r:id="rId5"/>
            </p:custDataLst>
          </p:nvPr>
        </p:nvSpPr>
        <p:spPr>
          <a:xfrm>
            <a:off x="1059545"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B</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2312073" y="3016581"/>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0" name="MH_Number_1">
            <a:hlinkClick r:id="rId1" action="ppaction://hlinksldjump"/>
          </p:cNvPr>
          <p:cNvSpPr txBox="1"/>
          <p:nvPr>
            <p:custDataLst>
              <p:tags r:id="rId7"/>
            </p:custDataLst>
          </p:nvPr>
        </p:nvSpPr>
        <p:spPr>
          <a:xfrm>
            <a:off x="1059545"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C</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2312073" y="4118033"/>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2" name="MH_Number_1">
            <a:hlinkClick r:id="rId1" action="ppaction://hlinksldjump"/>
          </p:cNvPr>
          <p:cNvSpPr txBox="1"/>
          <p:nvPr>
            <p:custDataLst>
              <p:tags r:id="rId9"/>
            </p:custDataLst>
          </p:nvPr>
        </p:nvSpPr>
        <p:spPr>
          <a:xfrm>
            <a:off x="1059545"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D</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2312073" y="5219485"/>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4" name="MH_Number_1">
            <a:hlinkClick r:id="rId1" action="ppaction://hlinksldjump"/>
          </p:cNvPr>
          <p:cNvSpPr txBox="1"/>
          <p:nvPr>
            <p:custDataLst>
              <p:tags r:id="rId11"/>
            </p:custDataLst>
          </p:nvPr>
        </p:nvSpPr>
        <p:spPr>
          <a:xfrm>
            <a:off x="1059545"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E</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9359273" y="1643978"/>
            <a:ext cx="1415772" cy="3570044"/>
          </a:xfrm>
          <a:prstGeom prst="rect">
            <a:avLst/>
          </a:prstGeom>
          <a:noFill/>
        </p:spPr>
        <p:txBody>
          <a:bodyPr vert="eaVert" wrap="square" rtlCol="0">
            <a:spAutoFit/>
          </a:bodyPr>
          <a:lstStyle/>
          <a:p>
            <a:pPr algn="dist"/>
            <a:r>
              <a:rPr lang="zh-CN" altLang="en-US" sz="8000" dirty="0">
                <a:solidFill>
                  <a:schemeClr val="accent1"/>
                </a:solidFill>
                <a:latin typeface="微软雅黑" panose="020B0503020204020204" pitchFamily="34" charset="-122"/>
                <a:ea typeface="微软雅黑" panose="020B0503020204020204" pitchFamily="34" charset="-122"/>
              </a:rPr>
              <a:t>目录</a:t>
            </a:r>
            <a:endParaRPr lang="zh-CN" altLang="en-US" sz="80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3681717" y="285277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6598182" y="2852778"/>
            <a:ext cx="1912101" cy="1912101"/>
          </a:xfrm>
          <a:prstGeom prst="ellipse">
            <a:avLst/>
          </a:prstGeom>
          <a:solidFill>
            <a:schemeClr val="accent1"/>
          </a:solidFill>
          <a:ln>
            <a:noFill/>
          </a:ln>
        </p:spPr>
        <p:txBody>
          <a:bodyPr/>
          <a:lstStyle/>
          <a:p>
            <a:endParaRPr lang="zh-CN" altLang="en-US"/>
          </a:p>
        </p:txBody>
      </p:sp>
      <p:sp>
        <p:nvSpPr>
          <p:cNvPr id="18" name="KSO_Shape"/>
          <p:cNvSpPr/>
          <p:nvPr/>
        </p:nvSpPr>
        <p:spPr bwMode="auto">
          <a:xfrm>
            <a:off x="4149136" y="332019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7163567" y="341816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6" name="矩形 15"/>
          <p:cNvSpPr/>
          <p:nvPr/>
        </p:nvSpPr>
        <p:spPr>
          <a:xfrm>
            <a:off x="850586" y="2531554"/>
            <a:ext cx="2597421" cy="2554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8837342" y="2531554"/>
            <a:ext cx="2597421" cy="2554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8" name="矩形 37"/>
          <p:cNvSpPr/>
          <p:nvPr/>
        </p:nvSpPr>
        <p:spPr>
          <a:xfrm>
            <a:off x="573421" y="2187409"/>
            <a:ext cx="8007871" cy="39883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Wingdings" panose="05000000000000000000" pitchFamily="2" charset="2"/>
              <a:buChar char="p"/>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Wingdings" panose="05000000000000000000" pitchFamily="2" charset="2"/>
              <a:buChar char="p"/>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Wingdings" panose="05000000000000000000" pitchFamily="2" charset="2"/>
              <a:buChar char="p"/>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9" name="KSO_Shape"/>
          <p:cNvSpPr/>
          <p:nvPr/>
        </p:nvSpPr>
        <p:spPr bwMode="auto">
          <a:xfrm>
            <a:off x="9429823" y="2673723"/>
            <a:ext cx="2171284" cy="3015678"/>
          </a:xfrm>
          <a:custGeom>
            <a:avLst/>
            <a:gdLst>
              <a:gd name="T0" fmla="*/ 2751573 w 4387850"/>
              <a:gd name="T1" fmla="*/ 638208 h 6094413"/>
              <a:gd name="T2" fmla="*/ 2218529 w 4387850"/>
              <a:gd name="T3" fmla="*/ 1251968 h 6094413"/>
              <a:gd name="T4" fmla="*/ 3361447 w 4387850"/>
              <a:gd name="T5" fmla="*/ 874758 h 6094413"/>
              <a:gd name="T6" fmla="*/ 4127836 w 4387850"/>
              <a:gd name="T7" fmla="*/ 2232459 h 6094413"/>
              <a:gd name="T8" fmla="*/ 3986213 w 4387850"/>
              <a:gd name="T9" fmla="*/ 5565775 h 6094413"/>
              <a:gd name="T10" fmla="*/ 1518175 w 4387850"/>
              <a:gd name="T11" fmla="*/ 4851018 h 6094413"/>
              <a:gd name="T12" fmla="*/ 2381395 w 4387850"/>
              <a:gd name="T13" fmla="*/ 4459203 h 6094413"/>
              <a:gd name="T14" fmla="*/ 2506164 w 4387850"/>
              <a:gd name="T15" fmla="*/ 4405225 h 6094413"/>
              <a:gd name="T16" fmla="*/ 2603947 w 4387850"/>
              <a:gd name="T17" fmla="*/ 4350612 h 6094413"/>
              <a:gd name="T18" fmla="*/ 2715381 w 4387850"/>
              <a:gd name="T19" fmla="*/ 4275043 h 6094413"/>
              <a:gd name="T20" fmla="*/ 2834435 w 4387850"/>
              <a:gd name="T21" fmla="*/ 4175661 h 6094413"/>
              <a:gd name="T22" fmla="*/ 2955711 w 4387850"/>
              <a:gd name="T23" fmla="*/ 4049924 h 6094413"/>
              <a:gd name="T24" fmla="*/ 3073813 w 4387850"/>
              <a:gd name="T25" fmla="*/ 3894658 h 6094413"/>
              <a:gd name="T26" fmla="*/ 3183025 w 4387850"/>
              <a:gd name="T27" fmla="*/ 3707641 h 6094413"/>
              <a:gd name="T28" fmla="*/ 3277633 w 4387850"/>
              <a:gd name="T29" fmla="*/ 3485697 h 6094413"/>
              <a:gd name="T30" fmla="*/ 3305571 w 4387850"/>
              <a:gd name="T31" fmla="*/ 3359960 h 6094413"/>
              <a:gd name="T32" fmla="*/ 3232869 w 4387850"/>
              <a:gd name="T33" fmla="*/ 3348847 h 6094413"/>
              <a:gd name="T34" fmla="*/ 3163976 w 4387850"/>
              <a:gd name="T35" fmla="*/ 3328209 h 6094413"/>
              <a:gd name="T36" fmla="*/ 3099528 w 4387850"/>
              <a:gd name="T37" fmla="*/ 3298045 h 6094413"/>
              <a:gd name="T38" fmla="*/ 3040477 w 4387850"/>
              <a:gd name="T39" fmla="*/ 3259625 h 6094413"/>
              <a:gd name="T40" fmla="*/ 2987459 w 4387850"/>
              <a:gd name="T41" fmla="*/ 3213268 h 6094413"/>
              <a:gd name="T42" fmla="*/ 2941742 w 4387850"/>
              <a:gd name="T43" fmla="*/ 3160560 h 6094413"/>
              <a:gd name="T44" fmla="*/ 2903327 w 4387850"/>
              <a:gd name="T45" fmla="*/ 3101184 h 6094413"/>
              <a:gd name="T46" fmla="*/ 2873167 w 4387850"/>
              <a:gd name="T47" fmla="*/ 3036729 h 6094413"/>
              <a:gd name="T48" fmla="*/ 2852531 w 4387850"/>
              <a:gd name="T49" fmla="*/ 2967828 h 6094413"/>
              <a:gd name="T50" fmla="*/ 2841737 w 4387850"/>
              <a:gd name="T51" fmla="*/ 2895434 h 6094413"/>
              <a:gd name="T52" fmla="*/ 2842689 w 4387850"/>
              <a:gd name="T53" fmla="*/ 2811927 h 6094413"/>
              <a:gd name="T54" fmla="*/ 2858563 w 4387850"/>
              <a:gd name="T55" fmla="*/ 2723340 h 6094413"/>
              <a:gd name="T56" fmla="*/ 2889676 w 4387850"/>
              <a:gd name="T57" fmla="*/ 2640785 h 6094413"/>
              <a:gd name="T58" fmla="*/ 2933488 w 4387850"/>
              <a:gd name="T59" fmla="*/ 2566487 h 6094413"/>
              <a:gd name="T60" fmla="*/ 2989364 w 4387850"/>
              <a:gd name="T61" fmla="*/ 2500443 h 6094413"/>
              <a:gd name="T62" fmla="*/ 2613471 w 4387850"/>
              <a:gd name="T63" fmla="*/ 2281992 h 6094413"/>
              <a:gd name="T64" fmla="*/ 2517593 w 4387850"/>
              <a:gd name="T65" fmla="*/ 2506793 h 6094413"/>
              <a:gd name="T66" fmla="*/ 2476003 w 4387850"/>
              <a:gd name="T67" fmla="*/ 2548706 h 6094413"/>
              <a:gd name="T68" fmla="*/ 2425207 w 4387850"/>
              <a:gd name="T69" fmla="*/ 2576647 h 6094413"/>
              <a:gd name="T70" fmla="*/ 2368061 w 4387850"/>
              <a:gd name="T71" fmla="*/ 2588713 h 6094413"/>
              <a:gd name="T72" fmla="*/ 2309011 w 4387850"/>
              <a:gd name="T73" fmla="*/ 2584267 h 6094413"/>
              <a:gd name="T74" fmla="*/ 1694692 w 4387850"/>
              <a:gd name="T75" fmla="*/ 2939886 h 6094413"/>
              <a:gd name="T76" fmla="*/ 1864543 w 4387850"/>
              <a:gd name="T77" fmla="*/ 2405188 h 6094413"/>
              <a:gd name="T78" fmla="*/ 1820096 w 4387850"/>
              <a:gd name="T79" fmla="*/ 2365816 h 6094413"/>
              <a:gd name="T80" fmla="*/ 1789935 w 4387850"/>
              <a:gd name="T81" fmla="*/ 2316284 h 6094413"/>
              <a:gd name="T82" fmla="*/ 1774697 w 4387850"/>
              <a:gd name="T83" fmla="*/ 2260083 h 6094413"/>
              <a:gd name="T84" fmla="*/ 1776601 w 4387850"/>
              <a:gd name="T85" fmla="*/ 2201025 h 6094413"/>
              <a:gd name="T86" fmla="*/ 1776284 w 4387850"/>
              <a:gd name="T87" fmla="*/ 1947964 h 6094413"/>
              <a:gd name="T88" fmla="*/ 1685168 w 4387850"/>
              <a:gd name="T89" fmla="*/ 2159748 h 6094413"/>
              <a:gd name="T90" fmla="*/ 1643579 w 4387850"/>
              <a:gd name="T91" fmla="*/ 2201342 h 6094413"/>
              <a:gd name="T92" fmla="*/ 1593100 w 4387850"/>
              <a:gd name="T93" fmla="*/ 2229284 h 6094413"/>
              <a:gd name="T94" fmla="*/ 1535954 w 4387850"/>
              <a:gd name="T95" fmla="*/ 2241667 h 6094413"/>
              <a:gd name="T96" fmla="*/ 1476903 w 4387850"/>
              <a:gd name="T97" fmla="*/ 2237222 h 6094413"/>
              <a:gd name="T98" fmla="*/ 941954 w 4387850"/>
              <a:gd name="T99" fmla="*/ 2396298 h 6094413"/>
              <a:gd name="T100" fmla="*/ 1032118 w 4387850"/>
              <a:gd name="T101" fmla="*/ 2058143 h 6094413"/>
              <a:gd name="T102" fmla="*/ 988306 w 4387850"/>
              <a:gd name="T103" fmla="*/ 2018453 h 6094413"/>
              <a:gd name="T104" fmla="*/ 957828 w 4387850"/>
              <a:gd name="T105" fmla="*/ 1968921 h 6094413"/>
              <a:gd name="T106" fmla="*/ 942907 w 4387850"/>
              <a:gd name="T107" fmla="*/ 1912720 h 6094413"/>
              <a:gd name="T108" fmla="*/ 944494 w 4387850"/>
              <a:gd name="T109" fmla="*/ 1853979 h 6094413"/>
              <a:gd name="T110" fmla="*/ 869570 w 4387850"/>
              <a:gd name="T111" fmla="*/ 1586313 h 6094413"/>
              <a:gd name="T112" fmla="*/ 2359489 w 4387850"/>
              <a:gd name="T113" fmla="*/ 486435 h 6094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387850" h="6094413">
                <a:moveTo>
                  <a:pt x="3008412" y="738226"/>
                </a:moveTo>
                <a:lnTo>
                  <a:pt x="2731890" y="1451051"/>
                </a:lnTo>
                <a:lnTo>
                  <a:pt x="2853166" y="1498043"/>
                </a:lnTo>
                <a:lnTo>
                  <a:pt x="3129689" y="785219"/>
                </a:lnTo>
                <a:lnTo>
                  <a:pt x="3008412" y="738226"/>
                </a:lnTo>
                <a:close/>
                <a:moveTo>
                  <a:pt x="2751573" y="638208"/>
                </a:moveTo>
                <a:lnTo>
                  <a:pt x="2475369" y="1351668"/>
                </a:lnTo>
                <a:lnTo>
                  <a:pt x="2596327" y="1398343"/>
                </a:lnTo>
                <a:lnTo>
                  <a:pt x="2873167" y="685518"/>
                </a:lnTo>
                <a:lnTo>
                  <a:pt x="2751573" y="638208"/>
                </a:lnTo>
                <a:close/>
                <a:moveTo>
                  <a:pt x="2495052" y="538826"/>
                </a:moveTo>
                <a:lnTo>
                  <a:pt x="2218529" y="1251968"/>
                </a:lnTo>
                <a:lnTo>
                  <a:pt x="2339806" y="1298960"/>
                </a:lnTo>
                <a:lnTo>
                  <a:pt x="2616646" y="585818"/>
                </a:lnTo>
                <a:lnTo>
                  <a:pt x="2495052" y="538826"/>
                </a:lnTo>
                <a:close/>
                <a:moveTo>
                  <a:pt x="2437906" y="0"/>
                </a:moveTo>
                <a:lnTo>
                  <a:pt x="3535742" y="425790"/>
                </a:lnTo>
                <a:lnTo>
                  <a:pt x="3361447" y="874758"/>
                </a:lnTo>
                <a:lnTo>
                  <a:pt x="3264934" y="837609"/>
                </a:lnTo>
                <a:lnTo>
                  <a:pt x="2988729" y="1550751"/>
                </a:lnTo>
                <a:lnTo>
                  <a:pt x="2933488" y="1692999"/>
                </a:lnTo>
                <a:lnTo>
                  <a:pt x="2993808" y="1716495"/>
                </a:lnTo>
                <a:lnTo>
                  <a:pt x="2972537" y="1771743"/>
                </a:lnTo>
                <a:lnTo>
                  <a:pt x="4127836" y="2232459"/>
                </a:lnTo>
                <a:lnTo>
                  <a:pt x="3986232" y="2586831"/>
                </a:lnTo>
                <a:lnTo>
                  <a:pt x="3986213" y="2586831"/>
                </a:lnTo>
                <a:lnTo>
                  <a:pt x="3986213" y="2586879"/>
                </a:lnTo>
                <a:lnTo>
                  <a:pt x="3985607" y="2588395"/>
                </a:lnTo>
                <a:lnTo>
                  <a:pt x="3986213" y="2588395"/>
                </a:lnTo>
                <a:lnTo>
                  <a:pt x="3986213" y="5565775"/>
                </a:lnTo>
                <a:lnTo>
                  <a:pt x="4387850" y="5565775"/>
                </a:lnTo>
                <a:lnTo>
                  <a:pt x="4387850" y="6094413"/>
                </a:lnTo>
                <a:lnTo>
                  <a:pt x="342875" y="6094413"/>
                </a:lnTo>
                <a:lnTo>
                  <a:pt x="342875" y="5565748"/>
                </a:lnTo>
                <a:lnTo>
                  <a:pt x="1518175" y="5565748"/>
                </a:lnTo>
                <a:lnTo>
                  <a:pt x="1518175" y="4851018"/>
                </a:lnTo>
                <a:lnTo>
                  <a:pt x="0" y="4851018"/>
                </a:lnTo>
                <a:lnTo>
                  <a:pt x="0" y="4468728"/>
                </a:lnTo>
                <a:lnTo>
                  <a:pt x="2350600" y="4468728"/>
                </a:lnTo>
                <a:lnTo>
                  <a:pt x="2358854" y="4466506"/>
                </a:lnTo>
                <a:lnTo>
                  <a:pt x="2368061" y="4463648"/>
                </a:lnTo>
                <a:lnTo>
                  <a:pt x="2381395" y="4459203"/>
                </a:lnTo>
                <a:lnTo>
                  <a:pt x="2397904" y="4453170"/>
                </a:lnTo>
                <a:lnTo>
                  <a:pt x="2417270" y="4445232"/>
                </a:lnTo>
                <a:lnTo>
                  <a:pt x="2439493" y="4436342"/>
                </a:lnTo>
                <a:lnTo>
                  <a:pt x="2464574" y="4425229"/>
                </a:lnTo>
                <a:lnTo>
                  <a:pt x="2491877" y="4412210"/>
                </a:lnTo>
                <a:lnTo>
                  <a:pt x="2506164" y="4405225"/>
                </a:lnTo>
                <a:lnTo>
                  <a:pt x="2521403" y="4397287"/>
                </a:lnTo>
                <a:lnTo>
                  <a:pt x="2537277" y="4389032"/>
                </a:lnTo>
                <a:lnTo>
                  <a:pt x="2553150" y="4380459"/>
                </a:lnTo>
                <a:lnTo>
                  <a:pt x="2569659" y="4370933"/>
                </a:lnTo>
                <a:lnTo>
                  <a:pt x="2586803" y="4361090"/>
                </a:lnTo>
                <a:lnTo>
                  <a:pt x="2603947" y="4350612"/>
                </a:lnTo>
                <a:lnTo>
                  <a:pt x="2621725" y="4339499"/>
                </a:lnTo>
                <a:lnTo>
                  <a:pt x="2640139" y="4328069"/>
                </a:lnTo>
                <a:lnTo>
                  <a:pt x="2658235" y="4315685"/>
                </a:lnTo>
                <a:lnTo>
                  <a:pt x="2676966" y="4302667"/>
                </a:lnTo>
                <a:lnTo>
                  <a:pt x="2696015" y="4289332"/>
                </a:lnTo>
                <a:lnTo>
                  <a:pt x="2715381" y="4275043"/>
                </a:lnTo>
                <a:lnTo>
                  <a:pt x="2734747" y="4260120"/>
                </a:lnTo>
                <a:lnTo>
                  <a:pt x="2754431" y="4244562"/>
                </a:lnTo>
                <a:lnTo>
                  <a:pt x="2774114" y="4228686"/>
                </a:lnTo>
                <a:lnTo>
                  <a:pt x="2794115" y="4211858"/>
                </a:lnTo>
                <a:lnTo>
                  <a:pt x="2814434" y="4194076"/>
                </a:lnTo>
                <a:lnTo>
                  <a:pt x="2834435" y="4175661"/>
                </a:lnTo>
                <a:lnTo>
                  <a:pt x="2854436" y="4156610"/>
                </a:lnTo>
                <a:lnTo>
                  <a:pt x="2875072" y="4136923"/>
                </a:lnTo>
                <a:lnTo>
                  <a:pt x="2895073" y="4116285"/>
                </a:lnTo>
                <a:lnTo>
                  <a:pt x="2915074" y="4095011"/>
                </a:lnTo>
                <a:lnTo>
                  <a:pt x="2935710" y="4072468"/>
                </a:lnTo>
                <a:lnTo>
                  <a:pt x="2955711" y="4049924"/>
                </a:lnTo>
                <a:lnTo>
                  <a:pt x="2976030" y="4026110"/>
                </a:lnTo>
                <a:lnTo>
                  <a:pt x="2995713" y="4001344"/>
                </a:lnTo>
                <a:lnTo>
                  <a:pt x="3015714" y="3975943"/>
                </a:lnTo>
                <a:lnTo>
                  <a:pt x="3035081" y="3949589"/>
                </a:lnTo>
                <a:lnTo>
                  <a:pt x="3054447" y="3922600"/>
                </a:lnTo>
                <a:lnTo>
                  <a:pt x="3073813" y="3894658"/>
                </a:lnTo>
                <a:lnTo>
                  <a:pt x="3092861" y="3865447"/>
                </a:lnTo>
                <a:lnTo>
                  <a:pt x="3111592" y="3835600"/>
                </a:lnTo>
                <a:lnTo>
                  <a:pt x="3130006" y="3805119"/>
                </a:lnTo>
                <a:lnTo>
                  <a:pt x="3148102" y="3773367"/>
                </a:lnTo>
                <a:lnTo>
                  <a:pt x="3165881" y="3740980"/>
                </a:lnTo>
                <a:lnTo>
                  <a:pt x="3183025" y="3707641"/>
                </a:lnTo>
                <a:lnTo>
                  <a:pt x="3200169" y="3673032"/>
                </a:lnTo>
                <a:lnTo>
                  <a:pt x="3216677" y="3637470"/>
                </a:lnTo>
                <a:lnTo>
                  <a:pt x="3232551" y="3600956"/>
                </a:lnTo>
                <a:lnTo>
                  <a:pt x="3248107" y="3563489"/>
                </a:lnTo>
                <a:lnTo>
                  <a:pt x="3263029" y="3525069"/>
                </a:lnTo>
                <a:lnTo>
                  <a:pt x="3277633" y="3485697"/>
                </a:lnTo>
                <a:lnTo>
                  <a:pt x="3291602" y="3445055"/>
                </a:lnTo>
                <a:lnTo>
                  <a:pt x="3298586" y="3424416"/>
                </a:lnTo>
                <a:lnTo>
                  <a:pt x="3305253" y="3403143"/>
                </a:lnTo>
                <a:lnTo>
                  <a:pt x="3311603" y="3382504"/>
                </a:lnTo>
                <a:lnTo>
                  <a:pt x="3317953" y="3360913"/>
                </a:lnTo>
                <a:lnTo>
                  <a:pt x="3305571" y="3359960"/>
                </a:lnTo>
                <a:lnTo>
                  <a:pt x="3293189" y="3359008"/>
                </a:lnTo>
                <a:lnTo>
                  <a:pt x="3280807" y="3357420"/>
                </a:lnTo>
                <a:lnTo>
                  <a:pt x="3268743" y="3355515"/>
                </a:lnTo>
                <a:lnTo>
                  <a:pt x="3256679" y="3353610"/>
                </a:lnTo>
                <a:lnTo>
                  <a:pt x="3244615" y="3351387"/>
                </a:lnTo>
                <a:lnTo>
                  <a:pt x="3232869" y="3348847"/>
                </a:lnTo>
                <a:lnTo>
                  <a:pt x="3221122" y="3346307"/>
                </a:lnTo>
                <a:lnTo>
                  <a:pt x="3209375" y="3342815"/>
                </a:lnTo>
                <a:lnTo>
                  <a:pt x="3197946" y="3339639"/>
                </a:lnTo>
                <a:lnTo>
                  <a:pt x="3186517" y="3336147"/>
                </a:lnTo>
                <a:lnTo>
                  <a:pt x="3175088" y="3332019"/>
                </a:lnTo>
                <a:lnTo>
                  <a:pt x="3163976" y="3328209"/>
                </a:lnTo>
                <a:lnTo>
                  <a:pt x="3152864" y="3323446"/>
                </a:lnTo>
                <a:lnTo>
                  <a:pt x="3141753" y="3319001"/>
                </a:lnTo>
                <a:lnTo>
                  <a:pt x="3130959" y="3314238"/>
                </a:lnTo>
                <a:lnTo>
                  <a:pt x="3120482" y="3309158"/>
                </a:lnTo>
                <a:lnTo>
                  <a:pt x="3110005" y="3303442"/>
                </a:lnTo>
                <a:lnTo>
                  <a:pt x="3099528" y="3298045"/>
                </a:lnTo>
                <a:lnTo>
                  <a:pt x="3089051" y="3292329"/>
                </a:lnTo>
                <a:lnTo>
                  <a:pt x="3079210" y="3285979"/>
                </a:lnTo>
                <a:lnTo>
                  <a:pt x="3069368" y="3279629"/>
                </a:lnTo>
                <a:lnTo>
                  <a:pt x="3059209" y="3273278"/>
                </a:lnTo>
                <a:lnTo>
                  <a:pt x="3050002" y="3266611"/>
                </a:lnTo>
                <a:lnTo>
                  <a:pt x="3040477" y="3259625"/>
                </a:lnTo>
                <a:lnTo>
                  <a:pt x="3030953" y="3252322"/>
                </a:lnTo>
                <a:lnTo>
                  <a:pt x="3022064" y="3245019"/>
                </a:lnTo>
                <a:lnTo>
                  <a:pt x="3013175" y="3237717"/>
                </a:lnTo>
                <a:lnTo>
                  <a:pt x="3004603" y="3229779"/>
                </a:lnTo>
                <a:lnTo>
                  <a:pt x="2996031" y="3221523"/>
                </a:lnTo>
                <a:lnTo>
                  <a:pt x="2987459" y="3213268"/>
                </a:lnTo>
                <a:lnTo>
                  <a:pt x="2979205" y="3205012"/>
                </a:lnTo>
                <a:lnTo>
                  <a:pt x="2971585" y="3196439"/>
                </a:lnTo>
                <a:lnTo>
                  <a:pt x="2963648" y="3187549"/>
                </a:lnTo>
                <a:lnTo>
                  <a:pt x="2956346" y="3178658"/>
                </a:lnTo>
                <a:lnTo>
                  <a:pt x="2948727" y="3169768"/>
                </a:lnTo>
                <a:lnTo>
                  <a:pt x="2941742" y="3160560"/>
                </a:lnTo>
                <a:lnTo>
                  <a:pt x="2934440" y="3151035"/>
                </a:lnTo>
                <a:lnTo>
                  <a:pt x="2927773" y="3141509"/>
                </a:lnTo>
                <a:lnTo>
                  <a:pt x="2921106" y="3131666"/>
                </a:lnTo>
                <a:lnTo>
                  <a:pt x="2915074" y="3121823"/>
                </a:lnTo>
                <a:lnTo>
                  <a:pt x="2909042" y="3111662"/>
                </a:lnTo>
                <a:lnTo>
                  <a:pt x="2903327" y="3101184"/>
                </a:lnTo>
                <a:lnTo>
                  <a:pt x="2897613" y="3090706"/>
                </a:lnTo>
                <a:lnTo>
                  <a:pt x="2892216" y="3080546"/>
                </a:lnTo>
                <a:lnTo>
                  <a:pt x="2886819" y="3070068"/>
                </a:lnTo>
                <a:lnTo>
                  <a:pt x="2882057" y="3059272"/>
                </a:lnTo>
                <a:lnTo>
                  <a:pt x="2877612" y="3047842"/>
                </a:lnTo>
                <a:lnTo>
                  <a:pt x="2873167" y="3036729"/>
                </a:lnTo>
                <a:lnTo>
                  <a:pt x="2869040" y="3025615"/>
                </a:lnTo>
                <a:lnTo>
                  <a:pt x="2865230" y="3014502"/>
                </a:lnTo>
                <a:lnTo>
                  <a:pt x="2861738" y="3003072"/>
                </a:lnTo>
                <a:lnTo>
                  <a:pt x="2858246" y="2991324"/>
                </a:lnTo>
                <a:lnTo>
                  <a:pt x="2855389" y="2979893"/>
                </a:lnTo>
                <a:lnTo>
                  <a:pt x="2852531" y="2967828"/>
                </a:lnTo>
                <a:lnTo>
                  <a:pt x="2849991" y="2956079"/>
                </a:lnTo>
                <a:lnTo>
                  <a:pt x="2847769" y="2944014"/>
                </a:lnTo>
                <a:lnTo>
                  <a:pt x="2845864" y="2932266"/>
                </a:lnTo>
                <a:lnTo>
                  <a:pt x="2843959" y="2919882"/>
                </a:lnTo>
                <a:lnTo>
                  <a:pt x="2843007" y="2907499"/>
                </a:lnTo>
                <a:lnTo>
                  <a:pt x="2841737" y="2895434"/>
                </a:lnTo>
                <a:lnTo>
                  <a:pt x="2841102" y="2883051"/>
                </a:lnTo>
                <a:lnTo>
                  <a:pt x="2840785" y="2870350"/>
                </a:lnTo>
                <a:lnTo>
                  <a:pt x="2840467" y="2857649"/>
                </a:lnTo>
                <a:lnTo>
                  <a:pt x="2840785" y="2842408"/>
                </a:lnTo>
                <a:lnTo>
                  <a:pt x="2841419" y="2826850"/>
                </a:lnTo>
                <a:lnTo>
                  <a:pt x="2842689" y="2811927"/>
                </a:lnTo>
                <a:lnTo>
                  <a:pt x="2843959" y="2796686"/>
                </a:lnTo>
                <a:lnTo>
                  <a:pt x="2845864" y="2781763"/>
                </a:lnTo>
                <a:lnTo>
                  <a:pt x="2848404" y="2766839"/>
                </a:lnTo>
                <a:lnTo>
                  <a:pt x="2851579" y="2752234"/>
                </a:lnTo>
                <a:lnTo>
                  <a:pt x="2854753" y="2737628"/>
                </a:lnTo>
                <a:lnTo>
                  <a:pt x="2858563" y="2723340"/>
                </a:lnTo>
                <a:lnTo>
                  <a:pt x="2862690" y="2709052"/>
                </a:lnTo>
                <a:lnTo>
                  <a:pt x="2867135" y="2695398"/>
                </a:lnTo>
                <a:lnTo>
                  <a:pt x="2872532" y="2681428"/>
                </a:lnTo>
                <a:lnTo>
                  <a:pt x="2877612" y="2667774"/>
                </a:lnTo>
                <a:lnTo>
                  <a:pt x="2883326" y="2654439"/>
                </a:lnTo>
                <a:lnTo>
                  <a:pt x="2889676" y="2640785"/>
                </a:lnTo>
                <a:lnTo>
                  <a:pt x="2895708" y="2628402"/>
                </a:lnTo>
                <a:lnTo>
                  <a:pt x="2902693" y="2615384"/>
                </a:lnTo>
                <a:lnTo>
                  <a:pt x="2909995" y="2602683"/>
                </a:lnTo>
                <a:lnTo>
                  <a:pt x="2917614" y="2590300"/>
                </a:lnTo>
                <a:lnTo>
                  <a:pt x="2925233" y="2578235"/>
                </a:lnTo>
                <a:lnTo>
                  <a:pt x="2933488" y="2566487"/>
                </a:lnTo>
                <a:lnTo>
                  <a:pt x="2942059" y="2554738"/>
                </a:lnTo>
                <a:lnTo>
                  <a:pt x="2950949" y="2543308"/>
                </a:lnTo>
                <a:lnTo>
                  <a:pt x="2959838" y="2532195"/>
                </a:lnTo>
                <a:lnTo>
                  <a:pt x="2969680" y="2521399"/>
                </a:lnTo>
                <a:lnTo>
                  <a:pt x="2979205" y="2510921"/>
                </a:lnTo>
                <a:lnTo>
                  <a:pt x="2989364" y="2500443"/>
                </a:lnTo>
                <a:lnTo>
                  <a:pt x="2999841" y="2490918"/>
                </a:lnTo>
                <a:lnTo>
                  <a:pt x="3010317" y="2480757"/>
                </a:lnTo>
                <a:lnTo>
                  <a:pt x="3021429" y="2471549"/>
                </a:lnTo>
                <a:lnTo>
                  <a:pt x="3032541" y="2462659"/>
                </a:lnTo>
                <a:lnTo>
                  <a:pt x="3043652" y="2453451"/>
                </a:lnTo>
                <a:lnTo>
                  <a:pt x="2613471" y="2281992"/>
                </a:lnTo>
                <a:lnTo>
                  <a:pt x="2542039" y="2462024"/>
                </a:lnTo>
                <a:lnTo>
                  <a:pt x="2537911" y="2471867"/>
                </a:lnTo>
                <a:lnTo>
                  <a:pt x="2533467" y="2480757"/>
                </a:lnTo>
                <a:lnTo>
                  <a:pt x="2528387" y="2489648"/>
                </a:lnTo>
                <a:lnTo>
                  <a:pt x="2522990" y="2498220"/>
                </a:lnTo>
                <a:lnTo>
                  <a:pt x="2517593" y="2506793"/>
                </a:lnTo>
                <a:lnTo>
                  <a:pt x="2511243" y="2514731"/>
                </a:lnTo>
                <a:lnTo>
                  <a:pt x="2504894" y="2522034"/>
                </a:lnTo>
                <a:lnTo>
                  <a:pt x="2498227" y="2529337"/>
                </a:lnTo>
                <a:lnTo>
                  <a:pt x="2490925" y="2536323"/>
                </a:lnTo>
                <a:lnTo>
                  <a:pt x="2483623" y="2542673"/>
                </a:lnTo>
                <a:lnTo>
                  <a:pt x="2476003" y="2548706"/>
                </a:lnTo>
                <a:lnTo>
                  <a:pt x="2468067" y="2554103"/>
                </a:lnTo>
                <a:lnTo>
                  <a:pt x="2459812" y="2559819"/>
                </a:lnTo>
                <a:lnTo>
                  <a:pt x="2451557" y="2564582"/>
                </a:lnTo>
                <a:lnTo>
                  <a:pt x="2442986" y="2569027"/>
                </a:lnTo>
                <a:lnTo>
                  <a:pt x="2434096" y="2572837"/>
                </a:lnTo>
                <a:lnTo>
                  <a:pt x="2425207" y="2576647"/>
                </a:lnTo>
                <a:lnTo>
                  <a:pt x="2415683" y="2579822"/>
                </a:lnTo>
                <a:lnTo>
                  <a:pt x="2406476" y="2582362"/>
                </a:lnTo>
                <a:lnTo>
                  <a:pt x="2397269" y="2584585"/>
                </a:lnTo>
                <a:lnTo>
                  <a:pt x="2387427" y="2586490"/>
                </a:lnTo>
                <a:lnTo>
                  <a:pt x="2377903" y="2588078"/>
                </a:lnTo>
                <a:lnTo>
                  <a:pt x="2368061" y="2588713"/>
                </a:lnTo>
                <a:lnTo>
                  <a:pt x="2358537" y="2589665"/>
                </a:lnTo>
                <a:lnTo>
                  <a:pt x="2348377" y="2589030"/>
                </a:lnTo>
                <a:lnTo>
                  <a:pt x="2338536" y="2588713"/>
                </a:lnTo>
                <a:lnTo>
                  <a:pt x="2328694" y="2587760"/>
                </a:lnTo>
                <a:lnTo>
                  <a:pt x="2318852" y="2586173"/>
                </a:lnTo>
                <a:lnTo>
                  <a:pt x="2309011" y="2584267"/>
                </a:lnTo>
                <a:lnTo>
                  <a:pt x="2299169" y="2581727"/>
                </a:lnTo>
                <a:lnTo>
                  <a:pt x="2289009" y="2578870"/>
                </a:lnTo>
                <a:lnTo>
                  <a:pt x="2279485" y="2575060"/>
                </a:lnTo>
                <a:lnTo>
                  <a:pt x="2279167" y="2575060"/>
                </a:lnTo>
                <a:lnTo>
                  <a:pt x="2072807" y="3090706"/>
                </a:lnTo>
                <a:lnTo>
                  <a:pt x="1694692" y="2939886"/>
                </a:lnTo>
                <a:lnTo>
                  <a:pt x="1901053" y="2424239"/>
                </a:lnTo>
                <a:lnTo>
                  <a:pt x="1900735" y="2424239"/>
                </a:lnTo>
                <a:lnTo>
                  <a:pt x="1890893" y="2420111"/>
                </a:lnTo>
                <a:lnTo>
                  <a:pt x="1882004" y="2415666"/>
                </a:lnTo>
                <a:lnTo>
                  <a:pt x="1873115" y="2410268"/>
                </a:lnTo>
                <a:lnTo>
                  <a:pt x="1864543" y="2405188"/>
                </a:lnTo>
                <a:lnTo>
                  <a:pt x="1855971" y="2399473"/>
                </a:lnTo>
                <a:lnTo>
                  <a:pt x="1848034" y="2393122"/>
                </a:lnTo>
                <a:lnTo>
                  <a:pt x="1840732" y="2386772"/>
                </a:lnTo>
                <a:lnTo>
                  <a:pt x="1833747" y="2380104"/>
                </a:lnTo>
                <a:lnTo>
                  <a:pt x="1826445" y="2373119"/>
                </a:lnTo>
                <a:lnTo>
                  <a:pt x="1820096" y="2365816"/>
                </a:lnTo>
                <a:lnTo>
                  <a:pt x="1814381" y="2358196"/>
                </a:lnTo>
                <a:lnTo>
                  <a:pt x="1808667" y="2349940"/>
                </a:lnTo>
                <a:lnTo>
                  <a:pt x="1803587" y="2342002"/>
                </a:lnTo>
                <a:lnTo>
                  <a:pt x="1798190" y="2333747"/>
                </a:lnTo>
                <a:lnTo>
                  <a:pt x="1793745" y="2325174"/>
                </a:lnTo>
                <a:lnTo>
                  <a:pt x="1789935" y="2316284"/>
                </a:lnTo>
                <a:lnTo>
                  <a:pt x="1786443" y="2307076"/>
                </a:lnTo>
                <a:lnTo>
                  <a:pt x="1782951" y="2297868"/>
                </a:lnTo>
                <a:lnTo>
                  <a:pt x="1780411" y="2288660"/>
                </a:lnTo>
                <a:lnTo>
                  <a:pt x="1778189" y="2279134"/>
                </a:lnTo>
                <a:lnTo>
                  <a:pt x="1776284" y="2269609"/>
                </a:lnTo>
                <a:lnTo>
                  <a:pt x="1774697" y="2260083"/>
                </a:lnTo>
                <a:lnTo>
                  <a:pt x="1774062" y="2250240"/>
                </a:lnTo>
                <a:lnTo>
                  <a:pt x="1773427" y="2240715"/>
                </a:lnTo>
                <a:lnTo>
                  <a:pt x="1773744" y="2230554"/>
                </a:lnTo>
                <a:lnTo>
                  <a:pt x="1774062" y="2220711"/>
                </a:lnTo>
                <a:lnTo>
                  <a:pt x="1775331" y="2210868"/>
                </a:lnTo>
                <a:lnTo>
                  <a:pt x="1776601" y="2201025"/>
                </a:lnTo>
                <a:lnTo>
                  <a:pt x="1778506" y="2191182"/>
                </a:lnTo>
                <a:lnTo>
                  <a:pt x="1781046" y="2181339"/>
                </a:lnTo>
                <a:lnTo>
                  <a:pt x="1784221" y="2171178"/>
                </a:lnTo>
                <a:lnTo>
                  <a:pt x="1787713" y="2161653"/>
                </a:lnTo>
                <a:lnTo>
                  <a:pt x="1859780" y="1981304"/>
                </a:lnTo>
                <a:lnTo>
                  <a:pt x="1776284" y="1947964"/>
                </a:lnTo>
                <a:lnTo>
                  <a:pt x="1709614" y="2114978"/>
                </a:lnTo>
                <a:lnTo>
                  <a:pt x="1705487" y="2124821"/>
                </a:lnTo>
                <a:lnTo>
                  <a:pt x="1701042" y="2133711"/>
                </a:lnTo>
                <a:lnTo>
                  <a:pt x="1696280" y="2142602"/>
                </a:lnTo>
                <a:lnTo>
                  <a:pt x="1690883" y="2151175"/>
                </a:lnTo>
                <a:lnTo>
                  <a:pt x="1685168" y="2159748"/>
                </a:lnTo>
                <a:lnTo>
                  <a:pt x="1679136" y="2167686"/>
                </a:lnTo>
                <a:lnTo>
                  <a:pt x="1672787" y="2174989"/>
                </a:lnTo>
                <a:lnTo>
                  <a:pt x="1666119" y="2181974"/>
                </a:lnTo>
                <a:lnTo>
                  <a:pt x="1659135" y="2189277"/>
                </a:lnTo>
                <a:lnTo>
                  <a:pt x="1651515" y="2195627"/>
                </a:lnTo>
                <a:lnTo>
                  <a:pt x="1643579" y="2201342"/>
                </a:lnTo>
                <a:lnTo>
                  <a:pt x="1635959" y="2207058"/>
                </a:lnTo>
                <a:lnTo>
                  <a:pt x="1627705" y="2212773"/>
                </a:lnTo>
                <a:lnTo>
                  <a:pt x="1619450" y="2217536"/>
                </a:lnTo>
                <a:lnTo>
                  <a:pt x="1610879" y="2221981"/>
                </a:lnTo>
                <a:lnTo>
                  <a:pt x="1601989" y="2225791"/>
                </a:lnTo>
                <a:lnTo>
                  <a:pt x="1593100" y="2229284"/>
                </a:lnTo>
                <a:lnTo>
                  <a:pt x="1583893" y="2232777"/>
                </a:lnTo>
                <a:lnTo>
                  <a:pt x="1574369" y="2235317"/>
                </a:lnTo>
                <a:lnTo>
                  <a:pt x="1565162" y="2237539"/>
                </a:lnTo>
                <a:lnTo>
                  <a:pt x="1555320" y="2239444"/>
                </a:lnTo>
                <a:lnTo>
                  <a:pt x="1545796" y="2241032"/>
                </a:lnTo>
                <a:lnTo>
                  <a:pt x="1535954" y="2241667"/>
                </a:lnTo>
                <a:lnTo>
                  <a:pt x="1526429" y="2242302"/>
                </a:lnTo>
                <a:lnTo>
                  <a:pt x="1516270" y="2241985"/>
                </a:lnTo>
                <a:lnTo>
                  <a:pt x="1506746" y="2241667"/>
                </a:lnTo>
                <a:lnTo>
                  <a:pt x="1496587" y="2240715"/>
                </a:lnTo>
                <a:lnTo>
                  <a:pt x="1486427" y="2239127"/>
                </a:lnTo>
                <a:lnTo>
                  <a:pt x="1476903" y="2237222"/>
                </a:lnTo>
                <a:lnTo>
                  <a:pt x="1466744" y="2234682"/>
                </a:lnTo>
                <a:lnTo>
                  <a:pt x="1457219" y="2231507"/>
                </a:lnTo>
                <a:lnTo>
                  <a:pt x="1447378" y="2228014"/>
                </a:lnTo>
                <a:lnTo>
                  <a:pt x="1447060" y="2228014"/>
                </a:lnTo>
                <a:lnTo>
                  <a:pt x="1319752" y="2546801"/>
                </a:lnTo>
                <a:lnTo>
                  <a:pt x="941954" y="2396298"/>
                </a:lnTo>
                <a:lnTo>
                  <a:pt x="1068945" y="2077194"/>
                </a:lnTo>
                <a:lnTo>
                  <a:pt x="1068628" y="2077194"/>
                </a:lnTo>
                <a:lnTo>
                  <a:pt x="1059103" y="2073066"/>
                </a:lnTo>
                <a:lnTo>
                  <a:pt x="1049579" y="2068621"/>
                </a:lnTo>
                <a:lnTo>
                  <a:pt x="1040690" y="2063223"/>
                </a:lnTo>
                <a:lnTo>
                  <a:pt x="1032118" y="2058143"/>
                </a:lnTo>
                <a:lnTo>
                  <a:pt x="1023863" y="2052427"/>
                </a:lnTo>
                <a:lnTo>
                  <a:pt x="1016244" y="2046077"/>
                </a:lnTo>
                <a:lnTo>
                  <a:pt x="1008625" y="2039727"/>
                </a:lnTo>
                <a:lnTo>
                  <a:pt x="1001323" y="2033059"/>
                </a:lnTo>
                <a:lnTo>
                  <a:pt x="994655" y="2026073"/>
                </a:lnTo>
                <a:lnTo>
                  <a:pt x="988306" y="2018453"/>
                </a:lnTo>
                <a:lnTo>
                  <a:pt x="982274" y="2011150"/>
                </a:lnTo>
                <a:lnTo>
                  <a:pt x="976242" y="2002895"/>
                </a:lnTo>
                <a:lnTo>
                  <a:pt x="971162" y="1994639"/>
                </a:lnTo>
                <a:lnTo>
                  <a:pt x="966400" y="1986701"/>
                </a:lnTo>
                <a:lnTo>
                  <a:pt x="961638" y="1978128"/>
                </a:lnTo>
                <a:lnTo>
                  <a:pt x="957828" y="1968921"/>
                </a:lnTo>
                <a:lnTo>
                  <a:pt x="954336" y="1960030"/>
                </a:lnTo>
                <a:lnTo>
                  <a:pt x="950844" y="1950822"/>
                </a:lnTo>
                <a:lnTo>
                  <a:pt x="948304" y="1941614"/>
                </a:lnTo>
                <a:lnTo>
                  <a:pt x="946082" y="1932089"/>
                </a:lnTo>
                <a:lnTo>
                  <a:pt x="944177" y="1922563"/>
                </a:lnTo>
                <a:lnTo>
                  <a:pt x="942907" y="1912720"/>
                </a:lnTo>
                <a:lnTo>
                  <a:pt x="941637" y="1903194"/>
                </a:lnTo>
                <a:lnTo>
                  <a:pt x="941319" y="1893351"/>
                </a:lnTo>
                <a:lnTo>
                  <a:pt x="941319" y="1883508"/>
                </a:lnTo>
                <a:lnTo>
                  <a:pt x="941954" y="1873665"/>
                </a:lnTo>
                <a:lnTo>
                  <a:pt x="942907" y="1863505"/>
                </a:lnTo>
                <a:lnTo>
                  <a:pt x="944494" y="1853979"/>
                </a:lnTo>
                <a:lnTo>
                  <a:pt x="946399" y="1843819"/>
                </a:lnTo>
                <a:lnTo>
                  <a:pt x="949256" y="1834293"/>
                </a:lnTo>
                <a:lnTo>
                  <a:pt x="952114" y="1824133"/>
                </a:lnTo>
                <a:lnTo>
                  <a:pt x="955923" y="1814607"/>
                </a:lnTo>
                <a:lnTo>
                  <a:pt x="1022593" y="1647276"/>
                </a:lnTo>
                <a:lnTo>
                  <a:pt x="869570" y="1586313"/>
                </a:lnTo>
                <a:lnTo>
                  <a:pt x="1094661" y="1022403"/>
                </a:lnTo>
                <a:lnTo>
                  <a:pt x="1914387" y="1349446"/>
                </a:lnTo>
                <a:lnTo>
                  <a:pt x="1931530" y="1304676"/>
                </a:lnTo>
                <a:lnTo>
                  <a:pt x="2027726" y="1341825"/>
                </a:lnTo>
                <a:lnTo>
                  <a:pt x="2083284" y="1199260"/>
                </a:lnTo>
                <a:lnTo>
                  <a:pt x="2359489" y="486435"/>
                </a:lnTo>
                <a:lnTo>
                  <a:pt x="2263611" y="449286"/>
                </a:lnTo>
                <a:lnTo>
                  <a:pt x="2437906"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4279624"/>
            <a:ext cx="12192000" cy="1849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4105391"/>
            <a:ext cx="1281859" cy="1310093"/>
            <a:chOff x="5846763" y="3030538"/>
            <a:chExt cx="360363" cy="368300"/>
          </a:xfrm>
          <a:solidFill>
            <a:schemeClr val="bg1"/>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4081103"/>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4081103"/>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25"/>
          <p:cNvSpPr/>
          <p:nvPr/>
        </p:nvSpPr>
        <p:spPr bwMode="auto">
          <a:xfrm rot="16200000" flipH="1">
            <a:off x="4990245" y="2628836"/>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25" name="KSO_Shape"/>
          <p:cNvSpPr/>
          <p:nvPr/>
        </p:nvSpPr>
        <p:spPr bwMode="auto">
          <a:xfrm>
            <a:off x="5143500" y="3844137"/>
            <a:ext cx="1905000" cy="1571625"/>
          </a:xfrm>
          <a:custGeom>
            <a:avLst/>
            <a:gdLst>
              <a:gd name="T0" fmla="*/ 1279283 w 2143125"/>
              <a:gd name="T1" fmla="*/ 1305240 h 1766887"/>
              <a:gd name="T2" fmla="*/ 1267519 w 2143125"/>
              <a:gd name="T3" fmla="*/ 1253823 h 1766887"/>
              <a:gd name="T4" fmla="*/ 1344451 w 2143125"/>
              <a:gd name="T5" fmla="*/ 1258049 h 1766887"/>
              <a:gd name="T6" fmla="*/ 1336452 w 2143125"/>
              <a:gd name="T7" fmla="*/ 1318623 h 1766887"/>
              <a:gd name="T8" fmla="*/ 1466318 w 2143125"/>
              <a:gd name="T9" fmla="*/ 1229876 h 1766887"/>
              <a:gd name="T10" fmla="*/ 969674 w 2143125"/>
              <a:gd name="T11" fmla="*/ 1306884 h 1766887"/>
              <a:gd name="T12" fmla="*/ 1327252 w 2143125"/>
              <a:gd name="T13" fmla="*/ 813114 h 1766887"/>
              <a:gd name="T14" fmla="*/ 1439362 w 2143125"/>
              <a:gd name="T15" fmla="*/ 916019 h 1766887"/>
              <a:gd name="T16" fmla="*/ 1480257 w 2143125"/>
              <a:gd name="T17" fmla="*/ 1017509 h 1766887"/>
              <a:gd name="T18" fmla="*/ 1436541 w 2143125"/>
              <a:gd name="T19" fmla="*/ 1079441 h 1766887"/>
              <a:gd name="T20" fmla="*/ 1362271 w 2143125"/>
              <a:gd name="T21" fmla="*/ 1193177 h 1766887"/>
              <a:gd name="T22" fmla="*/ 1260737 w 2143125"/>
              <a:gd name="T23" fmla="*/ 1210132 h 1766887"/>
              <a:gd name="T24" fmla="*/ 1175186 w 2143125"/>
              <a:gd name="T25" fmla="*/ 1100634 h 1766887"/>
              <a:gd name="T26" fmla="*/ 1122303 w 2143125"/>
              <a:gd name="T27" fmla="*/ 1026693 h 1766887"/>
              <a:gd name="T28" fmla="*/ 1157793 w 2143125"/>
              <a:gd name="T29" fmla="*/ 924496 h 1766887"/>
              <a:gd name="T30" fmla="*/ 1265203 w 2143125"/>
              <a:gd name="T31" fmla="*/ 814762 h 1766887"/>
              <a:gd name="T32" fmla="*/ 385810 w 2143125"/>
              <a:gd name="T33" fmla="*/ 1029489 h 1766887"/>
              <a:gd name="T34" fmla="*/ 529548 w 2143125"/>
              <a:gd name="T35" fmla="*/ 1235110 h 1766887"/>
              <a:gd name="T36" fmla="*/ 746212 w 2143125"/>
              <a:gd name="T37" fmla="*/ 1366944 h 1766887"/>
              <a:gd name="T38" fmla="*/ 652113 w 2143125"/>
              <a:gd name="T39" fmla="*/ 1523216 h 1766887"/>
              <a:gd name="T40" fmla="*/ 375223 w 2143125"/>
              <a:gd name="T41" fmla="*/ 1335454 h 1766887"/>
              <a:gd name="T42" fmla="*/ 201844 w 2143125"/>
              <a:gd name="T43" fmla="*/ 1051579 h 1766887"/>
              <a:gd name="T44" fmla="*/ 786664 w 2143125"/>
              <a:gd name="T45" fmla="*/ 537348 h 1766887"/>
              <a:gd name="T46" fmla="*/ 784594 w 2143125"/>
              <a:gd name="T47" fmla="*/ 574903 h 1766887"/>
              <a:gd name="T48" fmla="*/ 753533 w 2143125"/>
              <a:gd name="T49" fmla="*/ 555527 h 1766887"/>
              <a:gd name="T50" fmla="*/ 846053 w 2143125"/>
              <a:gd name="T51" fmla="*/ 505771 h 1766887"/>
              <a:gd name="T52" fmla="*/ 851284 w 2143125"/>
              <a:gd name="T53" fmla="*/ 542884 h 1766887"/>
              <a:gd name="T54" fmla="*/ 816336 w 2143125"/>
              <a:gd name="T55" fmla="*/ 530037 h 1766887"/>
              <a:gd name="T56" fmla="*/ 716280 w 2143125"/>
              <a:gd name="T57" fmla="*/ 504344 h 1766887"/>
              <a:gd name="T58" fmla="*/ 728576 w 2143125"/>
              <a:gd name="T59" fmla="*/ 539791 h 1766887"/>
              <a:gd name="T60" fmla="*/ 691924 w 2143125"/>
              <a:gd name="T61" fmla="*/ 534320 h 1766887"/>
              <a:gd name="T62" fmla="*/ 588624 w 2143125"/>
              <a:gd name="T63" fmla="*/ 494458 h 1766887"/>
              <a:gd name="T64" fmla="*/ 732969 w 2143125"/>
              <a:gd name="T65" fmla="*/ 612130 h 1766887"/>
              <a:gd name="T66" fmla="*/ 855451 w 2143125"/>
              <a:gd name="T67" fmla="*/ 585300 h 1766887"/>
              <a:gd name="T68" fmla="*/ 995093 w 2143125"/>
              <a:gd name="T69" fmla="*/ 514226 h 1766887"/>
              <a:gd name="T70" fmla="*/ 584863 w 2143125"/>
              <a:gd name="T71" fmla="*/ 494692 h 1766887"/>
              <a:gd name="T72" fmla="*/ 922629 w 2143125"/>
              <a:gd name="T73" fmla="*/ 499118 h 1766887"/>
              <a:gd name="T74" fmla="*/ 888632 w 2143125"/>
              <a:gd name="T75" fmla="*/ 514543 h 1766887"/>
              <a:gd name="T76" fmla="*/ 890533 w 2143125"/>
              <a:gd name="T77" fmla="*/ 478397 h 1766887"/>
              <a:gd name="T78" fmla="*/ 670041 w 2143125"/>
              <a:gd name="T79" fmla="*/ 494973 h 1766887"/>
              <a:gd name="T80" fmla="*/ 639847 w 2143125"/>
              <a:gd name="T81" fmla="*/ 516384 h 1766887"/>
              <a:gd name="T82" fmla="*/ 634617 w 2143125"/>
              <a:gd name="T83" fmla="*/ 480700 h 1766887"/>
              <a:gd name="T84" fmla="*/ 670748 w 2143125"/>
              <a:gd name="T85" fmla="*/ 265081 h 1766887"/>
              <a:gd name="T86" fmla="*/ 733778 w 2143125"/>
              <a:gd name="T87" fmla="*/ 400180 h 1766887"/>
              <a:gd name="T88" fmla="*/ 834203 w 2143125"/>
              <a:gd name="T89" fmla="*/ 396185 h 1766887"/>
              <a:gd name="T90" fmla="*/ 892528 w 2143125"/>
              <a:gd name="T91" fmla="*/ 256857 h 1766887"/>
              <a:gd name="T92" fmla="*/ 726252 w 2143125"/>
              <a:gd name="T93" fmla="*/ 196709 h 1766887"/>
              <a:gd name="T94" fmla="*/ 835143 w 2143125"/>
              <a:gd name="T95" fmla="*/ 34590 h 1766887"/>
              <a:gd name="T96" fmla="*/ 950854 w 2143125"/>
              <a:gd name="T97" fmla="*/ 143374 h 1766887"/>
              <a:gd name="T98" fmla="*/ 1025878 w 2143125"/>
              <a:gd name="T99" fmla="*/ 371280 h 1766887"/>
              <a:gd name="T100" fmla="*/ 957910 w 2143125"/>
              <a:gd name="T101" fmla="*/ 411692 h 1766887"/>
              <a:gd name="T102" fmla="*/ 794220 w 2143125"/>
              <a:gd name="T103" fmla="*/ 456333 h 1766887"/>
              <a:gd name="T104" fmla="*/ 636176 w 2143125"/>
              <a:gd name="T105" fmla="*/ 410048 h 1766887"/>
              <a:gd name="T106" fmla="*/ 547981 w 2143125"/>
              <a:gd name="T107" fmla="*/ 385142 h 1766887"/>
              <a:gd name="T108" fmla="*/ 599957 w 2143125"/>
              <a:gd name="T109" fmla="*/ 210806 h 1766887"/>
              <a:gd name="T110" fmla="*/ 710965 w 2143125"/>
              <a:gd name="T111" fmla="*/ 41168 h 1766887"/>
              <a:gd name="T112" fmla="*/ 1265775 w 2143125"/>
              <a:gd name="T113" fmla="*/ 50847 h 1766887"/>
              <a:gd name="T114" fmla="*/ 1534996 w 2143125"/>
              <a:gd name="T115" fmla="*/ 240110 h 1766887"/>
              <a:gd name="T116" fmla="*/ 1704140 w 2143125"/>
              <a:gd name="T117" fmla="*/ 521180 h 1766887"/>
              <a:gd name="T118" fmla="*/ 1547917 w 2143125"/>
              <a:gd name="T119" fmla="*/ 622168 h 1766887"/>
              <a:gd name="T120" fmla="*/ 1435859 w 2143125"/>
              <a:gd name="T121" fmla="*/ 400183 h 1766887"/>
              <a:gd name="T122" fmla="*/ 1246511 w 2143125"/>
              <a:gd name="T123" fmla="*/ 240581 h 176688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143125" h="1766887">
                <a:moveTo>
                  <a:pt x="1324590" y="1368425"/>
                </a:moveTo>
                <a:lnTo>
                  <a:pt x="1334118" y="1388221"/>
                </a:lnTo>
                <a:lnTo>
                  <a:pt x="1345499" y="1411449"/>
                </a:lnTo>
                <a:lnTo>
                  <a:pt x="1358468" y="1437052"/>
                </a:lnTo>
                <a:lnTo>
                  <a:pt x="1372231" y="1463183"/>
                </a:lnTo>
                <a:lnTo>
                  <a:pt x="1386523" y="1489050"/>
                </a:lnTo>
                <a:lnTo>
                  <a:pt x="1393405" y="1501455"/>
                </a:lnTo>
                <a:lnTo>
                  <a:pt x="1400286" y="1513069"/>
                </a:lnTo>
                <a:lnTo>
                  <a:pt x="1407168" y="1523891"/>
                </a:lnTo>
                <a:lnTo>
                  <a:pt x="1413255" y="1533657"/>
                </a:lnTo>
                <a:lnTo>
                  <a:pt x="1419343" y="1542104"/>
                </a:lnTo>
                <a:lnTo>
                  <a:pt x="1425165" y="1549494"/>
                </a:lnTo>
                <a:lnTo>
                  <a:pt x="1425165" y="1515709"/>
                </a:lnTo>
                <a:lnTo>
                  <a:pt x="1425165" y="1511749"/>
                </a:lnTo>
                <a:lnTo>
                  <a:pt x="1425959" y="1507526"/>
                </a:lnTo>
                <a:lnTo>
                  <a:pt x="1426753" y="1503567"/>
                </a:lnTo>
                <a:lnTo>
                  <a:pt x="1427812" y="1499080"/>
                </a:lnTo>
                <a:lnTo>
                  <a:pt x="1430459" y="1490897"/>
                </a:lnTo>
                <a:lnTo>
                  <a:pt x="1433370" y="1482451"/>
                </a:lnTo>
                <a:lnTo>
                  <a:pt x="1436282" y="1474797"/>
                </a:lnTo>
                <a:lnTo>
                  <a:pt x="1439193" y="1467406"/>
                </a:lnTo>
                <a:lnTo>
                  <a:pt x="1439987" y="1463711"/>
                </a:lnTo>
                <a:lnTo>
                  <a:pt x="1441046" y="1460807"/>
                </a:lnTo>
                <a:lnTo>
                  <a:pt x="1441310" y="1457640"/>
                </a:lnTo>
                <a:lnTo>
                  <a:pt x="1441575" y="1455000"/>
                </a:lnTo>
                <a:lnTo>
                  <a:pt x="1441310" y="1452361"/>
                </a:lnTo>
                <a:lnTo>
                  <a:pt x="1440781" y="1450249"/>
                </a:lnTo>
                <a:lnTo>
                  <a:pt x="1439987" y="1448138"/>
                </a:lnTo>
                <a:lnTo>
                  <a:pt x="1438928" y="1446026"/>
                </a:lnTo>
                <a:lnTo>
                  <a:pt x="1436017" y="1442331"/>
                </a:lnTo>
                <a:lnTo>
                  <a:pt x="1432576" y="1438899"/>
                </a:lnTo>
                <a:lnTo>
                  <a:pt x="1429665" y="1434940"/>
                </a:lnTo>
                <a:lnTo>
                  <a:pt x="1428077" y="1433093"/>
                </a:lnTo>
                <a:lnTo>
                  <a:pt x="1426753" y="1430981"/>
                </a:lnTo>
                <a:lnTo>
                  <a:pt x="1425695" y="1428342"/>
                </a:lnTo>
                <a:lnTo>
                  <a:pt x="1424636" y="1425966"/>
                </a:lnTo>
                <a:lnTo>
                  <a:pt x="1424107" y="1423326"/>
                </a:lnTo>
                <a:lnTo>
                  <a:pt x="1424107" y="1419895"/>
                </a:lnTo>
                <a:lnTo>
                  <a:pt x="1424107" y="1416728"/>
                </a:lnTo>
                <a:lnTo>
                  <a:pt x="1424371" y="1414352"/>
                </a:lnTo>
                <a:lnTo>
                  <a:pt x="1424901" y="1411977"/>
                </a:lnTo>
                <a:lnTo>
                  <a:pt x="1425959" y="1409601"/>
                </a:lnTo>
                <a:lnTo>
                  <a:pt x="1427018" y="1408281"/>
                </a:lnTo>
                <a:lnTo>
                  <a:pt x="1428606" y="1406698"/>
                </a:lnTo>
                <a:lnTo>
                  <a:pt x="1430194" y="1405642"/>
                </a:lnTo>
                <a:lnTo>
                  <a:pt x="1432312" y="1404850"/>
                </a:lnTo>
                <a:lnTo>
                  <a:pt x="1434958" y="1403794"/>
                </a:lnTo>
                <a:lnTo>
                  <a:pt x="1437605" y="1403266"/>
                </a:lnTo>
                <a:lnTo>
                  <a:pt x="1444222" y="1402738"/>
                </a:lnTo>
                <a:lnTo>
                  <a:pt x="1452427" y="1402738"/>
                </a:lnTo>
                <a:lnTo>
                  <a:pt x="1462220" y="1402211"/>
                </a:lnTo>
                <a:lnTo>
                  <a:pt x="1474924" y="1402211"/>
                </a:lnTo>
                <a:lnTo>
                  <a:pt x="1484717" y="1402738"/>
                </a:lnTo>
                <a:lnTo>
                  <a:pt x="1492922" y="1402738"/>
                </a:lnTo>
                <a:lnTo>
                  <a:pt x="1499538" y="1403266"/>
                </a:lnTo>
                <a:lnTo>
                  <a:pt x="1502450" y="1403794"/>
                </a:lnTo>
                <a:lnTo>
                  <a:pt x="1504832" y="1404850"/>
                </a:lnTo>
                <a:lnTo>
                  <a:pt x="1506685" y="1405642"/>
                </a:lnTo>
                <a:lnTo>
                  <a:pt x="1508537" y="1406698"/>
                </a:lnTo>
                <a:lnTo>
                  <a:pt x="1510125" y="1408281"/>
                </a:lnTo>
                <a:lnTo>
                  <a:pt x="1511184" y="1409601"/>
                </a:lnTo>
                <a:lnTo>
                  <a:pt x="1511978" y="1411977"/>
                </a:lnTo>
                <a:lnTo>
                  <a:pt x="1512507" y="1414352"/>
                </a:lnTo>
                <a:lnTo>
                  <a:pt x="1513037" y="1416728"/>
                </a:lnTo>
                <a:lnTo>
                  <a:pt x="1513037" y="1419895"/>
                </a:lnTo>
                <a:lnTo>
                  <a:pt x="1512772" y="1423326"/>
                </a:lnTo>
                <a:lnTo>
                  <a:pt x="1512507" y="1425966"/>
                </a:lnTo>
                <a:lnTo>
                  <a:pt x="1511713" y="1428342"/>
                </a:lnTo>
                <a:lnTo>
                  <a:pt x="1510390" y="1430981"/>
                </a:lnTo>
                <a:lnTo>
                  <a:pt x="1509067" y="1433093"/>
                </a:lnTo>
                <a:lnTo>
                  <a:pt x="1507479" y="1434940"/>
                </a:lnTo>
                <a:lnTo>
                  <a:pt x="1504303" y="1438899"/>
                </a:lnTo>
                <a:lnTo>
                  <a:pt x="1501127" y="1442331"/>
                </a:lnTo>
                <a:lnTo>
                  <a:pt x="1498480" y="1446026"/>
                </a:lnTo>
                <a:lnTo>
                  <a:pt x="1497156" y="1448138"/>
                </a:lnTo>
                <a:lnTo>
                  <a:pt x="1496098" y="1450249"/>
                </a:lnTo>
                <a:lnTo>
                  <a:pt x="1495833" y="1452361"/>
                </a:lnTo>
                <a:lnTo>
                  <a:pt x="1495568" y="1455000"/>
                </a:lnTo>
                <a:lnTo>
                  <a:pt x="1495833" y="1457640"/>
                </a:lnTo>
                <a:lnTo>
                  <a:pt x="1496098" y="1460807"/>
                </a:lnTo>
                <a:lnTo>
                  <a:pt x="1497156" y="1463711"/>
                </a:lnTo>
                <a:lnTo>
                  <a:pt x="1497950" y="1467406"/>
                </a:lnTo>
                <a:lnTo>
                  <a:pt x="1500862" y="1474797"/>
                </a:lnTo>
                <a:lnTo>
                  <a:pt x="1503509" y="1482451"/>
                </a:lnTo>
                <a:lnTo>
                  <a:pt x="1506685" y="1490897"/>
                </a:lnTo>
                <a:lnTo>
                  <a:pt x="1509331" y="1499080"/>
                </a:lnTo>
                <a:lnTo>
                  <a:pt x="1510390" y="1503567"/>
                </a:lnTo>
                <a:lnTo>
                  <a:pt x="1511184" y="1507526"/>
                </a:lnTo>
                <a:lnTo>
                  <a:pt x="1511713" y="1511749"/>
                </a:lnTo>
                <a:lnTo>
                  <a:pt x="1511978" y="1515709"/>
                </a:lnTo>
                <a:lnTo>
                  <a:pt x="1511978" y="1549494"/>
                </a:lnTo>
                <a:lnTo>
                  <a:pt x="1517536" y="1542104"/>
                </a:lnTo>
                <a:lnTo>
                  <a:pt x="1523624" y="1533921"/>
                </a:lnTo>
                <a:lnTo>
                  <a:pt x="1529711" y="1524155"/>
                </a:lnTo>
                <a:lnTo>
                  <a:pt x="1536328" y="1513597"/>
                </a:lnTo>
                <a:lnTo>
                  <a:pt x="1542945" y="1502247"/>
                </a:lnTo>
                <a:lnTo>
                  <a:pt x="1549826" y="1490369"/>
                </a:lnTo>
                <a:lnTo>
                  <a:pt x="1563589" y="1465030"/>
                </a:lnTo>
                <a:lnTo>
                  <a:pt x="1577352" y="1439163"/>
                </a:lnTo>
                <a:lnTo>
                  <a:pt x="1590321" y="1414352"/>
                </a:lnTo>
                <a:lnTo>
                  <a:pt x="1601702" y="1391125"/>
                </a:lnTo>
                <a:lnTo>
                  <a:pt x="1611495" y="1371329"/>
                </a:lnTo>
                <a:lnTo>
                  <a:pt x="1624464" y="1375024"/>
                </a:lnTo>
                <a:lnTo>
                  <a:pt x="1637168" y="1378719"/>
                </a:lnTo>
                <a:lnTo>
                  <a:pt x="1649608" y="1382678"/>
                </a:lnTo>
                <a:lnTo>
                  <a:pt x="1662047" y="1386638"/>
                </a:lnTo>
                <a:lnTo>
                  <a:pt x="1673693" y="1390597"/>
                </a:lnTo>
                <a:lnTo>
                  <a:pt x="1685603" y="1395348"/>
                </a:lnTo>
                <a:lnTo>
                  <a:pt x="1696984" y="1399571"/>
                </a:lnTo>
                <a:lnTo>
                  <a:pt x="1708101" y="1404058"/>
                </a:lnTo>
                <a:lnTo>
                  <a:pt x="1729274" y="1413032"/>
                </a:lnTo>
                <a:lnTo>
                  <a:pt x="1749390" y="1422271"/>
                </a:lnTo>
                <a:lnTo>
                  <a:pt x="1767917" y="1431509"/>
                </a:lnTo>
                <a:lnTo>
                  <a:pt x="1784591" y="1440483"/>
                </a:lnTo>
                <a:lnTo>
                  <a:pt x="1799942" y="1448666"/>
                </a:lnTo>
                <a:lnTo>
                  <a:pt x="1813176" y="1456320"/>
                </a:lnTo>
                <a:lnTo>
                  <a:pt x="1824821" y="1463447"/>
                </a:lnTo>
                <a:lnTo>
                  <a:pt x="1834614" y="1469781"/>
                </a:lnTo>
                <a:lnTo>
                  <a:pt x="1848113" y="1478492"/>
                </a:lnTo>
                <a:lnTo>
                  <a:pt x="1852612" y="1481923"/>
                </a:lnTo>
                <a:lnTo>
                  <a:pt x="1852612" y="1698625"/>
                </a:lnTo>
                <a:lnTo>
                  <a:pt x="1462220" y="1698625"/>
                </a:lnTo>
                <a:lnTo>
                  <a:pt x="1071562" y="1698625"/>
                </a:lnTo>
                <a:lnTo>
                  <a:pt x="1071562" y="1481923"/>
                </a:lnTo>
                <a:lnTo>
                  <a:pt x="1076591" y="1478492"/>
                </a:lnTo>
                <a:lnTo>
                  <a:pt x="1090883" y="1469254"/>
                </a:lnTo>
                <a:lnTo>
                  <a:pt x="1100941" y="1462919"/>
                </a:lnTo>
                <a:lnTo>
                  <a:pt x="1113381" y="1455528"/>
                </a:lnTo>
                <a:lnTo>
                  <a:pt x="1127408" y="1447082"/>
                </a:lnTo>
                <a:lnTo>
                  <a:pt x="1143553" y="1438636"/>
                </a:lnTo>
                <a:lnTo>
                  <a:pt x="1161022" y="1429397"/>
                </a:lnTo>
                <a:lnTo>
                  <a:pt x="1180608" y="1420159"/>
                </a:lnTo>
                <a:lnTo>
                  <a:pt x="1201252" y="1410657"/>
                </a:lnTo>
                <a:lnTo>
                  <a:pt x="1223220" y="1401419"/>
                </a:lnTo>
                <a:lnTo>
                  <a:pt x="1235130" y="1396668"/>
                </a:lnTo>
                <a:lnTo>
                  <a:pt x="1247040" y="1392181"/>
                </a:lnTo>
                <a:lnTo>
                  <a:pt x="1259215" y="1387957"/>
                </a:lnTo>
                <a:lnTo>
                  <a:pt x="1271655" y="1383470"/>
                </a:lnTo>
                <a:lnTo>
                  <a:pt x="1284359" y="1379511"/>
                </a:lnTo>
                <a:lnTo>
                  <a:pt x="1297593" y="1375552"/>
                </a:lnTo>
                <a:lnTo>
                  <a:pt x="1310827" y="1371856"/>
                </a:lnTo>
                <a:lnTo>
                  <a:pt x="1324590" y="1368425"/>
                </a:lnTo>
                <a:close/>
                <a:moveTo>
                  <a:pt x="1462222" y="911225"/>
                </a:moveTo>
                <a:lnTo>
                  <a:pt x="1469889" y="911490"/>
                </a:lnTo>
                <a:lnTo>
                  <a:pt x="1477557" y="912019"/>
                </a:lnTo>
                <a:lnTo>
                  <a:pt x="1485490" y="913078"/>
                </a:lnTo>
                <a:lnTo>
                  <a:pt x="1493158" y="914137"/>
                </a:lnTo>
                <a:lnTo>
                  <a:pt x="1500826" y="915990"/>
                </a:lnTo>
                <a:lnTo>
                  <a:pt x="1508493" y="918108"/>
                </a:lnTo>
                <a:lnTo>
                  <a:pt x="1515897" y="920756"/>
                </a:lnTo>
                <a:lnTo>
                  <a:pt x="1523300" y="923403"/>
                </a:lnTo>
                <a:lnTo>
                  <a:pt x="1530704" y="926845"/>
                </a:lnTo>
                <a:lnTo>
                  <a:pt x="1537843" y="930286"/>
                </a:lnTo>
                <a:lnTo>
                  <a:pt x="1544718" y="934257"/>
                </a:lnTo>
                <a:lnTo>
                  <a:pt x="1551857" y="938758"/>
                </a:lnTo>
                <a:lnTo>
                  <a:pt x="1558467" y="943523"/>
                </a:lnTo>
                <a:lnTo>
                  <a:pt x="1565077" y="948818"/>
                </a:lnTo>
                <a:lnTo>
                  <a:pt x="1571423" y="954377"/>
                </a:lnTo>
                <a:lnTo>
                  <a:pt x="1577505" y="960201"/>
                </a:lnTo>
                <a:lnTo>
                  <a:pt x="1583322" y="966290"/>
                </a:lnTo>
                <a:lnTo>
                  <a:pt x="1588874" y="973173"/>
                </a:lnTo>
                <a:lnTo>
                  <a:pt x="1594162" y="979792"/>
                </a:lnTo>
                <a:lnTo>
                  <a:pt x="1598922" y="987204"/>
                </a:lnTo>
                <a:lnTo>
                  <a:pt x="1603681" y="995411"/>
                </a:lnTo>
                <a:lnTo>
                  <a:pt x="1608176" y="1003353"/>
                </a:lnTo>
                <a:lnTo>
                  <a:pt x="1612407" y="1011560"/>
                </a:lnTo>
                <a:lnTo>
                  <a:pt x="1616109" y="1020561"/>
                </a:lnTo>
                <a:lnTo>
                  <a:pt x="1619282" y="1029827"/>
                </a:lnTo>
                <a:lnTo>
                  <a:pt x="1622190" y="1039357"/>
                </a:lnTo>
                <a:lnTo>
                  <a:pt x="1624570" y="1049152"/>
                </a:lnTo>
                <a:lnTo>
                  <a:pt x="1626685" y="1059742"/>
                </a:lnTo>
                <a:lnTo>
                  <a:pt x="1628271" y="1070596"/>
                </a:lnTo>
                <a:lnTo>
                  <a:pt x="1629594" y="1081450"/>
                </a:lnTo>
                <a:lnTo>
                  <a:pt x="1630387" y="1093098"/>
                </a:lnTo>
                <a:lnTo>
                  <a:pt x="1630387" y="1104747"/>
                </a:lnTo>
                <a:lnTo>
                  <a:pt x="1630122" y="1113218"/>
                </a:lnTo>
                <a:lnTo>
                  <a:pt x="1630387" y="1113218"/>
                </a:lnTo>
                <a:lnTo>
                  <a:pt x="1634353" y="1113483"/>
                </a:lnTo>
                <a:lnTo>
                  <a:pt x="1638055" y="1114012"/>
                </a:lnTo>
                <a:lnTo>
                  <a:pt x="1641756" y="1115336"/>
                </a:lnTo>
                <a:lnTo>
                  <a:pt x="1645194" y="1117189"/>
                </a:lnTo>
                <a:lnTo>
                  <a:pt x="1648631" y="1119307"/>
                </a:lnTo>
                <a:lnTo>
                  <a:pt x="1651804" y="1121690"/>
                </a:lnTo>
                <a:lnTo>
                  <a:pt x="1654448" y="1124602"/>
                </a:lnTo>
                <a:lnTo>
                  <a:pt x="1657357" y="1128043"/>
                </a:lnTo>
                <a:lnTo>
                  <a:pt x="1659736" y="1131220"/>
                </a:lnTo>
                <a:lnTo>
                  <a:pt x="1661852" y="1135191"/>
                </a:lnTo>
                <a:lnTo>
                  <a:pt x="1663703" y="1139427"/>
                </a:lnTo>
                <a:lnTo>
                  <a:pt x="1665289" y="1143927"/>
                </a:lnTo>
                <a:lnTo>
                  <a:pt x="1666876" y="1148693"/>
                </a:lnTo>
                <a:lnTo>
                  <a:pt x="1667669" y="1153193"/>
                </a:lnTo>
                <a:lnTo>
                  <a:pt x="1667933" y="1158488"/>
                </a:lnTo>
                <a:lnTo>
                  <a:pt x="1668462" y="1163253"/>
                </a:lnTo>
                <a:lnTo>
                  <a:pt x="1668462" y="1166165"/>
                </a:lnTo>
                <a:lnTo>
                  <a:pt x="1667933" y="1168548"/>
                </a:lnTo>
                <a:lnTo>
                  <a:pt x="1667404" y="1171195"/>
                </a:lnTo>
                <a:lnTo>
                  <a:pt x="1666876" y="1173578"/>
                </a:lnTo>
                <a:lnTo>
                  <a:pt x="1665025" y="1178608"/>
                </a:lnTo>
                <a:lnTo>
                  <a:pt x="1662381" y="1183108"/>
                </a:lnTo>
                <a:lnTo>
                  <a:pt x="1659472" y="1187344"/>
                </a:lnTo>
                <a:lnTo>
                  <a:pt x="1656035" y="1191844"/>
                </a:lnTo>
                <a:lnTo>
                  <a:pt x="1652069" y="1195551"/>
                </a:lnTo>
                <a:lnTo>
                  <a:pt x="1648102" y="1199257"/>
                </a:lnTo>
                <a:lnTo>
                  <a:pt x="1643343" y="1202434"/>
                </a:lnTo>
                <a:lnTo>
                  <a:pt x="1638848" y="1205346"/>
                </a:lnTo>
                <a:lnTo>
                  <a:pt x="1634089" y="1207729"/>
                </a:lnTo>
                <a:lnTo>
                  <a:pt x="1629594" y="1209846"/>
                </a:lnTo>
                <a:lnTo>
                  <a:pt x="1624834" y="1211700"/>
                </a:lnTo>
                <a:lnTo>
                  <a:pt x="1620339" y="1213023"/>
                </a:lnTo>
                <a:lnTo>
                  <a:pt x="1616109" y="1213553"/>
                </a:lnTo>
                <a:lnTo>
                  <a:pt x="1611878" y="1214082"/>
                </a:lnTo>
                <a:lnTo>
                  <a:pt x="1611349" y="1214082"/>
                </a:lnTo>
                <a:lnTo>
                  <a:pt x="1608705" y="1222024"/>
                </a:lnTo>
                <a:lnTo>
                  <a:pt x="1605532" y="1229966"/>
                </a:lnTo>
                <a:lnTo>
                  <a:pt x="1602095" y="1237908"/>
                </a:lnTo>
                <a:lnTo>
                  <a:pt x="1598657" y="1245586"/>
                </a:lnTo>
                <a:lnTo>
                  <a:pt x="1595220" y="1253528"/>
                </a:lnTo>
                <a:lnTo>
                  <a:pt x="1591518" y="1261205"/>
                </a:lnTo>
                <a:lnTo>
                  <a:pt x="1587552" y="1268618"/>
                </a:lnTo>
                <a:lnTo>
                  <a:pt x="1583586" y="1275501"/>
                </a:lnTo>
                <a:lnTo>
                  <a:pt x="1579620" y="1282649"/>
                </a:lnTo>
                <a:lnTo>
                  <a:pt x="1575389" y="1289532"/>
                </a:lnTo>
                <a:lnTo>
                  <a:pt x="1570895" y="1296415"/>
                </a:lnTo>
                <a:lnTo>
                  <a:pt x="1566664" y="1302769"/>
                </a:lnTo>
                <a:lnTo>
                  <a:pt x="1562169" y="1308857"/>
                </a:lnTo>
                <a:lnTo>
                  <a:pt x="1557410" y="1315211"/>
                </a:lnTo>
                <a:lnTo>
                  <a:pt x="1552650" y="1320771"/>
                </a:lnTo>
                <a:lnTo>
                  <a:pt x="1547626" y="1326330"/>
                </a:lnTo>
                <a:lnTo>
                  <a:pt x="1542603" y="1331360"/>
                </a:lnTo>
                <a:lnTo>
                  <a:pt x="1537843" y="1336655"/>
                </a:lnTo>
                <a:lnTo>
                  <a:pt x="1532555" y="1341420"/>
                </a:lnTo>
                <a:lnTo>
                  <a:pt x="1527531" y="1345920"/>
                </a:lnTo>
                <a:lnTo>
                  <a:pt x="1522243" y="1349891"/>
                </a:lnTo>
                <a:lnTo>
                  <a:pt x="1516690" y="1353862"/>
                </a:lnTo>
                <a:lnTo>
                  <a:pt x="1511666" y="1357304"/>
                </a:lnTo>
                <a:lnTo>
                  <a:pt x="1506378" y="1360481"/>
                </a:lnTo>
                <a:lnTo>
                  <a:pt x="1500826" y="1363393"/>
                </a:lnTo>
                <a:lnTo>
                  <a:pt x="1495273" y="1366040"/>
                </a:lnTo>
                <a:lnTo>
                  <a:pt x="1489720" y="1368158"/>
                </a:lnTo>
                <a:lnTo>
                  <a:pt x="1484432" y="1370011"/>
                </a:lnTo>
                <a:lnTo>
                  <a:pt x="1478879" y="1371335"/>
                </a:lnTo>
                <a:lnTo>
                  <a:pt x="1473327" y="1372129"/>
                </a:lnTo>
                <a:lnTo>
                  <a:pt x="1467774" y="1373188"/>
                </a:lnTo>
                <a:lnTo>
                  <a:pt x="1462222" y="1373188"/>
                </a:lnTo>
                <a:lnTo>
                  <a:pt x="1456669" y="1372659"/>
                </a:lnTo>
                <a:lnTo>
                  <a:pt x="1451116" y="1372129"/>
                </a:lnTo>
                <a:lnTo>
                  <a:pt x="1445564" y="1371335"/>
                </a:lnTo>
                <a:lnTo>
                  <a:pt x="1440011" y="1370011"/>
                </a:lnTo>
                <a:lnTo>
                  <a:pt x="1434458" y="1368158"/>
                </a:lnTo>
                <a:lnTo>
                  <a:pt x="1428906" y="1366040"/>
                </a:lnTo>
                <a:lnTo>
                  <a:pt x="1423353" y="1363393"/>
                </a:lnTo>
                <a:lnTo>
                  <a:pt x="1418329" y="1360481"/>
                </a:lnTo>
                <a:lnTo>
                  <a:pt x="1412777" y="1357304"/>
                </a:lnTo>
                <a:lnTo>
                  <a:pt x="1407488" y="1353598"/>
                </a:lnTo>
                <a:lnTo>
                  <a:pt x="1401936" y="1349891"/>
                </a:lnTo>
                <a:lnTo>
                  <a:pt x="1396648" y="1345656"/>
                </a:lnTo>
                <a:lnTo>
                  <a:pt x="1391624" y="1341420"/>
                </a:lnTo>
                <a:lnTo>
                  <a:pt x="1386600" y="1336390"/>
                </a:lnTo>
                <a:lnTo>
                  <a:pt x="1381576" y="1331360"/>
                </a:lnTo>
                <a:lnTo>
                  <a:pt x="1376288" y="1326330"/>
                </a:lnTo>
                <a:lnTo>
                  <a:pt x="1371793" y="1320771"/>
                </a:lnTo>
                <a:lnTo>
                  <a:pt x="1366769" y="1314682"/>
                </a:lnTo>
                <a:lnTo>
                  <a:pt x="1362274" y="1308593"/>
                </a:lnTo>
                <a:lnTo>
                  <a:pt x="1357515" y="1302504"/>
                </a:lnTo>
                <a:lnTo>
                  <a:pt x="1353284" y="1295885"/>
                </a:lnTo>
                <a:lnTo>
                  <a:pt x="1348525" y="1289267"/>
                </a:lnTo>
                <a:lnTo>
                  <a:pt x="1344559" y="1282384"/>
                </a:lnTo>
                <a:lnTo>
                  <a:pt x="1340328" y="1275236"/>
                </a:lnTo>
                <a:lnTo>
                  <a:pt x="1336362" y="1267824"/>
                </a:lnTo>
                <a:lnTo>
                  <a:pt x="1332660" y="1260411"/>
                </a:lnTo>
                <a:lnTo>
                  <a:pt x="1328958" y="1252998"/>
                </a:lnTo>
                <a:lnTo>
                  <a:pt x="1325521" y="1245321"/>
                </a:lnTo>
                <a:lnTo>
                  <a:pt x="1322084" y="1237379"/>
                </a:lnTo>
                <a:lnTo>
                  <a:pt x="1318646" y="1229437"/>
                </a:lnTo>
                <a:lnTo>
                  <a:pt x="1315738" y="1221230"/>
                </a:lnTo>
                <a:lnTo>
                  <a:pt x="1312829" y="1213288"/>
                </a:lnTo>
                <a:lnTo>
                  <a:pt x="1308863" y="1212494"/>
                </a:lnTo>
                <a:lnTo>
                  <a:pt x="1304632" y="1211170"/>
                </a:lnTo>
                <a:lnTo>
                  <a:pt x="1300137" y="1209582"/>
                </a:lnTo>
                <a:lnTo>
                  <a:pt x="1295907" y="1207729"/>
                </a:lnTo>
                <a:lnTo>
                  <a:pt x="1291676" y="1205346"/>
                </a:lnTo>
                <a:lnTo>
                  <a:pt x="1287446" y="1202963"/>
                </a:lnTo>
                <a:lnTo>
                  <a:pt x="1283215" y="1199787"/>
                </a:lnTo>
                <a:lnTo>
                  <a:pt x="1279513" y="1196610"/>
                </a:lnTo>
                <a:lnTo>
                  <a:pt x="1275812" y="1193168"/>
                </a:lnTo>
                <a:lnTo>
                  <a:pt x="1272639" y="1189462"/>
                </a:lnTo>
                <a:lnTo>
                  <a:pt x="1269466" y="1185491"/>
                </a:lnTo>
                <a:lnTo>
                  <a:pt x="1267086" y="1181520"/>
                </a:lnTo>
                <a:lnTo>
                  <a:pt x="1264971" y="1177284"/>
                </a:lnTo>
                <a:lnTo>
                  <a:pt x="1263384" y="1173048"/>
                </a:lnTo>
                <a:lnTo>
                  <a:pt x="1262327" y="1168283"/>
                </a:lnTo>
                <a:lnTo>
                  <a:pt x="1262062" y="1163253"/>
                </a:lnTo>
                <a:lnTo>
                  <a:pt x="1262062" y="1158753"/>
                </a:lnTo>
                <a:lnTo>
                  <a:pt x="1262591" y="1154252"/>
                </a:lnTo>
                <a:lnTo>
                  <a:pt x="1263384" y="1149752"/>
                </a:lnTo>
                <a:lnTo>
                  <a:pt x="1264442" y="1145516"/>
                </a:lnTo>
                <a:lnTo>
                  <a:pt x="1265764" y="1141545"/>
                </a:lnTo>
                <a:lnTo>
                  <a:pt x="1267350" y="1137574"/>
                </a:lnTo>
                <a:lnTo>
                  <a:pt x="1269201" y="1134132"/>
                </a:lnTo>
                <a:lnTo>
                  <a:pt x="1271317" y="1130426"/>
                </a:lnTo>
                <a:lnTo>
                  <a:pt x="1273432" y="1127249"/>
                </a:lnTo>
                <a:lnTo>
                  <a:pt x="1275812" y="1124602"/>
                </a:lnTo>
                <a:lnTo>
                  <a:pt x="1278720" y="1121690"/>
                </a:lnTo>
                <a:lnTo>
                  <a:pt x="1281364" y="1119572"/>
                </a:lnTo>
                <a:lnTo>
                  <a:pt x="1284537" y="1117454"/>
                </a:lnTo>
                <a:lnTo>
                  <a:pt x="1287710" y="1115865"/>
                </a:lnTo>
                <a:lnTo>
                  <a:pt x="1290619" y="1114542"/>
                </a:lnTo>
                <a:lnTo>
                  <a:pt x="1294056" y="1113748"/>
                </a:lnTo>
                <a:lnTo>
                  <a:pt x="1293792" y="1104747"/>
                </a:lnTo>
                <a:lnTo>
                  <a:pt x="1294056" y="1093098"/>
                </a:lnTo>
                <a:lnTo>
                  <a:pt x="1294849" y="1081450"/>
                </a:lnTo>
                <a:lnTo>
                  <a:pt x="1295907" y="1070596"/>
                </a:lnTo>
                <a:lnTo>
                  <a:pt x="1297758" y="1059742"/>
                </a:lnTo>
                <a:lnTo>
                  <a:pt x="1299873" y="1049152"/>
                </a:lnTo>
                <a:lnTo>
                  <a:pt x="1302517" y="1039357"/>
                </a:lnTo>
                <a:lnTo>
                  <a:pt x="1305161" y="1029827"/>
                </a:lnTo>
                <a:lnTo>
                  <a:pt x="1308599" y="1020561"/>
                </a:lnTo>
                <a:lnTo>
                  <a:pt x="1312300" y="1011560"/>
                </a:lnTo>
                <a:lnTo>
                  <a:pt x="1316267" y="1003353"/>
                </a:lnTo>
                <a:lnTo>
                  <a:pt x="1320497" y="995411"/>
                </a:lnTo>
                <a:lnTo>
                  <a:pt x="1325257" y="987204"/>
                </a:lnTo>
                <a:lnTo>
                  <a:pt x="1330545" y="979792"/>
                </a:lnTo>
                <a:lnTo>
                  <a:pt x="1335569" y="973173"/>
                </a:lnTo>
                <a:lnTo>
                  <a:pt x="1341121" y="966290"/>
                </a:lnTo>
                <a:lnTo>
                  <a:pt x="1347203" y="960201"/>
                </a:lnTo>
                <a:lnTo>
                  <a:pt x="1353284" y="954377"/>
                </a:lnTo>
                <a:lnTo>
                  <a:pt x="1359366" y="948818"/>
                </a:lnTo>
                <a:lnTo>
                  <a:pt x="1365976" y="943523"/>
                </a:lnTo>
                <a:lnTo>
                  <a:pt x="1372586" y="938758"/>
                </a:lnTo>
                <a:lnTo>
                  <a:pt x="1379461" y="934257"/>
                </a:lnTo>
                <a:lnTo>
                  <a:pt x="1386600" y="930286"/>
                </a:lnTo>
                <a:lnTo>
                  <a:pt x="1393475" y="926845"/>
                </a:lnTo>
                <a:lnTo>
                  <a:pt x="1400878" y="923403"/>
                </a:lnTo>
                <a:lnTo>
                  <a:pt x="1408282" y="920756"/>
                </a:lnTo>
                <a:lnTo>
                  <a:pt x="1415950" y="918108"/>
                </a:lnTo>
                <a:lnTo>
                  <a:pt x="1423353" y="915990"/>
                </a:lnTo>
                <a:lnTo>
                  <a:pt x="1431285" y="914137"/>
                </a:lnTo>
                <a:lnTo>
                  <a:pt x="1438953" y="913078"/>
                </a:lnTo>
                <a:lnTo>
                  <a:pt x="1446621" y="912019"/>
                </a:lnTo>
                <a:lnTo>
                  <a:pt x="1454289" y="911490"/>
                </a:lnTo>
                <a:lnTo>
                  <a:pt x="1462222" y="911225"/>
                </a:lnTo>
                <a:close/>
                <a:moveTo>
                  <a:pt x="291651" y="693737"/>
                </a:moveTo>
                <a:lnTo>
                  <a:pt x="583302" y="984877"/>
                </a:lnTo>
                <a:lnTo>
                  <a:pt x="385339" y="984877"/>
                </a:lnTo>
                <a:lnTo>
                  <a:pt x="387986" y="998615"/>
                </a:lnTo>
                <a:lnTo>
                  <a:pt x="390103" y="1012618"/>
                </a:lnTo>
                <a:lnTo>
                  <a:pt x="392749" y="1026356"/>
                </a:lnTo>
                <a:lnTo>
                  <a:pt x="395925" y="1040094"/>
                </a:lnTo>
                <a:lnTo>
                  <a:pt x="399101" y="1053567"/>
                </a:lnTo>
                <a:lnTo>
                  <a:pt x="402806" y="1066777"/>
                </a:lnTo>
                <a:lnTo>
                  <a:pt x="406512" y="1080251"/>
                </a:lnTo>
                <a:lnTo>
                  <a:pt x="410481" y="1093460"/>
                </a:lnTo>
                <a:lnTo>
                  <a:pt x="414716" y="1106406"/>
                </a:lnTo>
                <a:lnTo>
                  <a:pt x="418950" y="1119351"/>
                </a:lnTo>
                <a:lnTo>
                  <a:pt x="423979" y="1132297"/>
                </a:lnTo>
                <a:lnTo>
                  <a:pt x="429007" y="1144978"/>
                </a:lnTo>
                <a:lnTo>
                  <a:pt x="434036" y="1157395"/>
                </a:lnTo>
                <a:lnTo>
                  <a:pt x="439594" y="1170076"/>
                </a:lnTo>
                <a:lnTo>
                  <a:pt x="445151" y="1182493"/>
                </a:lnTo>
                <a:lnTo>
                  <a:pt x="451238" y="1194646"/>
                </a:lnTo>
                <a:lnTo>
                  <a:pt x="457326" y="1206799"/>
                </a:lnTo>
                <a:lnTo>
                  <a:pt x="463677" y="1218688"/>
                </a:lnTo>
                <a:lnTo>
                  <a:pt x="470558" y="1230576"/>
                </a:lnTo>
                <a:lnTo>
                  <a:pt x="477439" y="1242201"/>
                </a:lnTo>
                <a:lnTo>
                  <a:pt x="484320" y="1253825"/>
                </a:lnTo>
                <a:lnTo>
                  <a:pt x="491731" y="1265186"/>
                </a:lnTo>
                <a:lnTo>
                  <a:pt x="499141" y="1276282"/>
                </a:lnTo>
                <a:lnTo>
                  <a:pt x="506816" y="1287378"/>
                </a:lnTo>
                <a:lnTo>
                  <a:pt x="515021" y="1298210"/>
                </a:lnTo>
                <a:lnTo>
                  <a:pt x="523225" y="1309042"/>
                </a:lnTo>
                <a:lnTo>
                  <a:pt x="531694" y="1319609"/>
                </a:lnTo>
                <a:lnTo>
                  <a:pt x="539898" y="1330177"/>
                </a:lnTo>
                <a:lnTo>
                  <a:pt x="548897" y="1340216"/>
                </a:lnTo>
                <a:lnTo>
                  <a:pt x="557895" y="1350256"/>
                </a:lnTo>
                <a:lnTo>
                  <a:pt x="567158" y="1360295"/>
                </a:lnTo>
                <a:lnTo>
                  <a:pt x="576156" y="1369806"/>
                </a:lnTo>
                <a:lnTo>
                  <a:pt x="585948" y="1379317"/>
                </a:lnTo>
                <a:lnTo>
                  <a:pt x="595741" y="1388563"/>
                </a:lnTo>
                <a:lnTo>
                  <a:pt x="605533" y="1397810"/>
                </a:lnTo>
                <a:lnTo>
                  <a:pt x="615855" y="1406793"/>
                </a:lnTo>
                <a:lnTo>
                  <a:pt x="625912" y="1415775"/>
                </a:lnTo>
                <a:lnTo>
                  <a:pt x="636498" y="1424229"/>
                </a:lnTo>
                <a:lnTo>
                  <a:pt x="647084" y="1432684"/>
                </a:lnTo>
                <a:lnTo>
                  <a:pt x="657935" y="1440609"/>
                </a:lnTo>
                <a:lnTo>
                  <a:pt x="668786" y="1448535"/>
                </a:lnTo>
                <a:lnTo>
                  <a:pt x="680166" y="1456461"/>
                </a:lnTo>
                <a:lnTo>
                  <a:pt x="691282" y="1464123"/>
                </a:lnTo>
                <a:lnTo>
                  <a:pt x="702927" y="1471520"/>
                </a:lnTo>
                <a:lnTo>
                  <a:pt x="714836" y="1478389"/>
                </a:lnTo>
                <a:lnTo>
                  <a:pt x="726481" y="1485258"/>
                </a:lnTo>
                <a:lnTo>
                  <a:pt x="738391" y="1492127"/>
                </a:lnTo>
                <a:lnTo>
                  <a:pt x="750565" y="1498203"/>
                </a:lnTo>
                <a:lnTo>
                  <a:pt x="762739" y="1504544"/>
                </a:lnTo>
                <a:lnTo>
                  <a:pt x="775178" y="1510620"/>
                </a:lnTo>
                <a:lnTo>
                  <a:pt x="787882" y="1516433"/>
                </a:lnTo>
                <a:lnTo>
                  <a:pt x="800320" y="1521717"/>
                </a:lnTo>
                <a:lnTo>
                  <a:pt x="813289" y="1526736"/>
                </a:lnTo>
                <a:lnTo>
                  <a:pt x="826257" y="1532020"/>
                </a:lnTo>
                <a:lnTo>
                  <a:pt x="839489" y="1536776"/>
                </a:lnTo>
                <a:lnTo>
                  <a:pt x="852722" y="1541267"/>
                </a:lnTo>
                <a:lnTo>
                  <a:pt x="865955" y="1545494"/>
                </a:lnTo>
                <a:lnTo>
                  <a:pt x="879717" y="1549193"/>
                </a:lnTo>
                <a:lnTo>
                  <a:pt x="893479" y="1553420"/>
                </a:lnTo>
                <a:lnTo>
                  <a:pt x="906977" y="1556590"/>
                </a:lnTo>
                <a:lnTo>
                  <a:pt x="921004" y="1559760"/>
                </a:lnTo>
                <a:lnTo>
                  <a:pt x="935030" y="1562931"/>
                </a:lnTo>
                <a:lnTo>
                  <a:pt x="949322" y="1565308"/>
                </a:lnTo>
                <a:lnTo>
                  <a:pt x="963613" y="1567686"/>
                </a:lnTo>
                <a:lnTo>
                  <a:pt x="932119" y="1766887"/>
                </a:lnTo>
                <a:lnTo>
                  <a:pt x="913329" y="1763717"/>
                </a:lnTo>
                <a:lnTo>
                  <a:pt x="894538" y="1760018"/>
                </a:lnTo>
                <a:lnTo>
                  <a:pt x="876012" y="1756319"/>
                </a:lnTo>
                <a:lnTo>
                  <a:pt x="857486" y="1752092"/>
                </a:lnTo>
                <a:lnTo>
                  <a:pt x="839225" y="1747601"/>
                </a:lnTo>
                <a:lnTo>
                  <a:pt x="821493" y="1742581"/>
                </a:lnTo>
                <a:lnTo>
                  <a:pt x="803496" y="1737033"/>
                </a:lnTo>
                <a:lnTo>
                  <a:pt x="785500" y="1731485"/>
                </a:lnTo>
                <a:lnTo>
                  <a:pt x="768032" y="1725409"/>
                </a:lnTo>
                <a:lnTo>
                  <a:pt x="750830" y="1719068"/>
                </a:lnTo>
                <a:lnTo>
                  <a:pt x="733627" y="1712464"/>
                </a:lnTo>
                <a:lnTo>
                  <a:pt x="716689" y="1705330"/>
                </a:lnTo>
                <a:lnTo>
                  <a:pt x="700016" y="1697933"/>
                </a:lnTo>
                <a:lnTo>
                  <a:pt x="683342" y="1690271"/>
                </a:lnTo>
                <a:lnTo>
                  <a:pt x="666934" y="1682346"/>
                </a:lnTo>
                <a:lnTo>
                  <a:pt x="650525" y="1673891"/>
                </a:lnTo>
                <a:lnTo>
                  <a:pt x="634646" y="1665437"/>
                </a:lnTo>
                <a:lnTo>
                  <a:pt x="618766" y="1656455"/>
                </a:lnTo>
                <a:lnTo>
                  <a:pt x="603416" y="1647208"/>
                </a:lnTo>
                <a:lnTo>
                  <a:pt x="588066" y="1637697"/>
                </a:lnTo>
                <a:lnTo>
                  <a:pt x="572980" y="1627658"/>
                </a:lnTo>
                <a:lnTo>
                  <a:pt x="558160" y="1617618"/>
                </a:lnTo>
                <a:lnTo>
                  <a:pt x="543339" y="1607051"/>
                </a:lnTo>
                <a:lnTo>
                  <a:pt x="528783" y="1596483"/>
                </a:lnTo>
                <a:lnTo>
                  <a:pt x="514756" y="1585651"/>
                </a:lnTo>
                <a:lnTo>
                  <a:pt x="500729" y="1574291"/>
                </a:lnTo>
                <a:lnTo>
                  <a:pt x="487232" y="1562931"/>
                </a:lnTo>
                <a:lnTo>
                  <a:pt x="473734" y="1550778"/>
                </a:lnTo>
                <a:lnTo>
                  <a:pt x="460237" y="1538889"/>
                </a:lnTo>
                <a:lnTo>
                  <a:pt x="447533" y="1526472"/>
                </a:lnTo>
                <a:lnTo>
                  <a:pt x="434830" y="1514319"/>
                </a:lnTo>
                <a:lnTo>
                  <a:pt x="422126" y="1501374"/>
                </a:lnTo>
                <a:lnTo>
                  <a:pt x="410217" y="1488428"/>
                </a:lnTo>
                <a:lnTo>
                  <a:pt x="398043" y="1474954"/>
                </a:lnTo>
                <a:lnTo>
                  <a:pt x="386398" y="1461216"/>
                </a:lnTo>
                <a:lnTo>
                  <a:pt x="375018" y="1447743"/>
                </a:lnTo>
                <a:lnTo>
                  <a:pt x="363902" y="1433476"/>
                </a:lnTo>
                <a:lnTo>
                  <a:pt x="353051" y="1419474"/>
                </a:lnTo>
                <a:lnTo>
                  <a:pt x="342729" y="1404943"/>
                </a:lnTo>
                <a:lnTo>
                  <a:pt x="332408" y="1390413"/>
                </a:lnTo>
                <a:lnTo>
                  <a:pt x="322616" y="1375354"/>
                </a:lnTo>
                <a:lnTo>
                  <a:pt x="312823" y="1360295"/>
                </a:lnTo>
                <a:lnTo>
                  <a:pt x="303560" y="1345236"/>
                </a:lnTo>
                <a:lnTo>
                  <a:pt x="294562" y="1329649"/>
                </a:lnTo>
                <a:lnTo>
                  <a:pt x="285564" y="1314061"/>
                </a:lnTo>
                <a:lnTo>
                  <a:pt x="277359" y="1298210"/>
                </a:lnTo>
                <a:lnTo>
                  <a:pt x="268890" y="1282094"/>
                </a:lnTo>
                <a:lnTo>
                  <a:pt x="261215" y="1265978"/>
                </a:lnTo>
                <a:lnTo>
                  <a:pt x="253805" y="1249598"/>
                </a:lnTo>
                <a:lnTo>
                  <a:pt x="246395" y="1232954"/>
                </a:lnTo>
                <a:lnTo>
                  <a:pt x="239514" y="1216310"/>
                </a:lnTo>
                <a:lnTo>
                  <a:pt x="233162" y="1199402"/>
                </a:lnTo>
                <a:lnTo>
                  <a:pt x="227075" y="1182229"/>
                </a:lnTo>
                <a:lnTo>
                  <a:pt x="221252" y="1164792"/>
                </a:lnTo>
                <a:lnTo>
                  <a:pt x="215695" y="1147620"/>
                </a:lnTo>
                <a:lnTo>
                  <a:pt x="210666" y="1130183"/>
                </a:lnTo>
                <a:lnTo>
                  <a:pt x="205638" y="1112218"/>
                </a:lnTo>
                <a:lnTo>
                  <a:pt x="201403" y="1094517"/>
                </a:lnTo>
                <a:lnTo>
                  <a:pt x="197169" y="1076552"/>
                </a:lnTo>
                <a:lnTo>
                  <a:pt x="193463" y="1058323"/>
                </a:lnTo>
                <a:lnTo>
                  <a:pt x="190023" y="1040358"/>
                </a:lnTo>
                <a:lnTo>
                  <a:pt x="186847" y="1022128"/>
                </a:lnTo>
                <a:lnTo>
                  <a:pt x="184465" y="1003635"/>
                </a:lnTo>
                <a:lnTo>
                  <a:pt x="182083" y="984877"/>
                </a:lnTo>
                <a:lnTo>
                  <a:pt x="0" y="984877"/>
                </a:lnTo>
                <a:lnTo>
                  <a:pt x="291651" y="693737"/>
                </a:lnTo>
                <a:close/>
                <a:moveTo>
                  <a:pt x="869208" y="600075"/>
                </a:moveTo>
                <a:lnTo>
                  <a:pt x="871538" y="600075"/>
                </a:lnTo>
                <a:lnTo>
                  <a:pt x="874126" y="600075"/>
                </a:lnTo>
                <a:lnTo>
                  <a:pt x="876456" y="600344"/>
                </a:lnTo>
                <a:lnTo>
                  <a:pt x="878526" y="600882"/>
                </a:lnTo>
                <a:lnTo>
                  <a:pt x="880597" y="601958"/>
                </a:lnTo>
                <a:lnTo>
                  <a:pt x="882668" y="602764"/>
                </a:lnTo>
                <a:lnTo>
                  <a:pt x="884997" y="604109"/>
                </a:lnTo>
                <a:lnTo>
                  <a:pt x="886809" y="605723"/>
                </a:lnTo>
                <a:lnTo>
                  <a:pt x="888621" y="607067"/>
                </a:lnTo>
                <a:lnTo>
                  <a:pt x="889915" y="608681"/>
                </a:lnTo>
                <a:lnTo>
                  <a:pt x="891209" y="610563"/>
                </a:lnTo>
                <a:lnTo>
                  <a:pt x="892503" y="612715"/>
                </a:lnTo>
                <a:lnTo>
                  <a:pt x="893538" y="615135"/>
                </a:lnTo>
                <a:lnTo>
                  <a:pt x="894315" y="617286"/>
                </a:lnTo>
                <a:lnTo>
                  <a:pt x="894833" y="619438"/>
                </a:lnTo>
                <a:lnTo>
                  <a:pt x="895091" y="621858"/>
                </a:lnTo>
                <a:lnTo>
                  <a:pt x="895350" y="624547"/>
                </a:lnTo>
                <a:lnTo>
                  <a:pt x="895091" y="626967"/>
                </a:lnTo>
                <a:lnTo>
                  <a:pt x="894833" y="629388"/>
                </a:lnTo>
                <a:lnTo>
                  <a:pt x="894315" y="632077"/>
                </a:lnTo>
                <a:lnTo>
                  <a:pt x="893538" y="634228"/>
                </a:lnTo>
                <a:lnTo>
                  <a:pt x="892503" y="636380"/>
                </a:lnTo>
                <a:lnTo>
                  <a:pt x="891209" y="638531"/>
                </a:lnTo>
                <a:lnTo>
                  <a:pt x="889915" y="640414"/>
                </a:lnTo>
                <a:lnTo>
                  <a:pt x="888621" y="642027"/>
                </a:lnTo>
                <a:lnTo>
                  <a:pt x="886809" y="643641"/>
                </a:lnTo>
                <a:lnTo>
                  <a:pt x="884997" y="644985"/>
                </a:lnTo>
                <a:lnTo>
                  <a:pt x="882668" y="646330"/>
                </a:lnTo>
                <a:lnTo>
                  <a:pt x="880597" y="647406"/>
                </a:lnTo>
                <a:lnTo>
                  <a:pt x="878526" y="648212"/>
                </a:lnTo>
                <a:lnTo>
                  <a:pt x="876456" y="648750"/>
                </a:lnTo>
                <a:lnTo>
                  <a:pt x="874126" y="649288"/>
                </a:lnTo>
                <a:lnTo>
                  <a:pt x="871538" y="649288"/>
                </a:lnTo>
                <a:lnTo>
                  <a:pt x="869208" y="649288"/>
                </a:lnTo>
                <a:lnTo>
                  <a:pt x="866879" y="648750"/>
                </a:lnTo>
                <a:lnTo>
                  <a:pt x="864290" y="648212"/>
                </a:lnTo>
                <a:lnTo>
                  <a:pt x="862220" y="647406"/>
                </a:lnTo>
                <a:lnTo>
                  <a:pt x="860149" y="646330"/>
                </a:lnTo>
                <a:lnTo>
                  <a:pt x="858337" y="644985"/>
                </a:lnTo>
                <a:lnTo>
                  <a:pt x="856267" y="643641"/>
                </a:lnTo>
                <a:lnTo>
                  <a:pt x="854714" y="642027"/>
                </a:lnTo>
                <a:lnTo>
                  <a:pt x="853161" y="640414"/>
                </a:lnTo>
                <a:lnTo>
                  <a:pt x="851608" y="638531"/>
                </a:lnTo>
                <a:lnTo>
                  <a:pt x="850572" y="636380"/>
                </a:lnTo>
                <a:lnTo>
                  <a:pt x="849537" y="634228"/>
                </a:lnTo>
                <a:lnTo>
                  <a:pt x="848761" y="632077"/>
                </a:lnTo>
                <a:lnTo>
                  <a:pt x="847984" y="629388"/>
                </a:lnTo>
                <a:lnTo>
                  <a:pt x="847725" y="626967"/>
                </a:lnTo>
                <a:lnTo>
                  <a:pt x="847725" y="624547"/>
                </a:lnTo>
                <a:lnTo>
                  <a:pt x="847725" y="621858"/>
                </a:lnTo>
                <a:lnTo>
                  <a:pt x="847984" y="619438"/>
                </a:lnTo>
                <a:lnTo>
                  <a:pt x="848761" y="617286"/>
                </a:lnTo>
                <a:lnTo>
                  <a:pt x="849537" y="615135"/>
                </a:lnTo>
                <a:lnTo>
                  <a:pt x="850572" y="612715"/>
                </a:lnTo>
                <a:lnTo>
                  <a:pt x="851608" y="610563"/>
                </a:lnTo>
                <a:lnTo>
                  <a:pt x="853161" y="608681"/>
                </a:lnTo>
                <a:lnTo>
                  <a:pt x="854714" y="607067"/>
                </a:lnTo>
                <a:lnTo>
                  <a:pt x="856267" y="605723"/>
                </a:lnTo>
                <a:lnTo>
                  <a:pt x="858337" y="604109"/>
                </a:lnTo>
                <a:lnTo>
                  <a:pt x="860149" y="602764"/>
                </a:lnTo>
                <a:lnTo>
                  <a:pt x="862220" y="601958"/>
                </a:lnTo>
                <a:lnTo>
                  <a:pt x="864290" y="600882"/>
                </a:lnTo>
                <a:lnTo>
                  <a:pt x="866879" y="600344"/>
                </a:lnTo>
                <a:lnTo>
                  <a:pt x="869208" y="600075"/>
                </a:lnTo>
                <a:close/>
                <a:moveTo>
                  <a:pt x="939775" y="566737"/>
                </a:moveTo>
                <a:lnTo>
                  <a:pt x="942182" y="566737"/>
                </a:lnTo>
                <a:lnTo>
                  <a:pt x="944856" y="566737"/>
                </a:lnTo>
                <a:lnTo>
                  <a:pt x="947264" y="567005"/>
                </a:lnTo>
                <a:lnTo>
                  <a:pt x="949671" y="567540"/>
                </a:lnTo>
                <a:lnTo>
                  <a:pt x="951810" y="568609"/>
                </a:lnTo>
                <a:lnTo>
                  <a:pt x="953950" y="569412"/>
                </a:lnTo>
                <a:lnTo>
                  <a:pt x="955822" y="570749"/>
                </a:lnTo>
                <a:lnTo>
                  <a:pt x="957695" y="572354"/>
                </a:lnTo>
                <a:lnTo>
                  <a:pt x="959567" y="573959"/>
                </a:lnTo>
                <a:lnTo>
                  <a:pt x="961172" y="575563"/>
                </a:lnTo>
                <a:lnTo>
                  <a:pt x="962776" y="577436"/>
                </a:lnTo>
                <a:lnTo>
                  <a:pt x="964114" y="579575"/>
                </a:lnTo>
                <a:lnTo>
                  <a:pt x="964916" y="581715"/>
                </a:lnTo>
                <a:lnTo>
                  <a:pt x="965986" y="583855"/>
                </a:lnTo>
                <a:lnTo>
                  <a:pt x="966521" y="586262"/>
                </a:lnTo>
                <a:lnTo>
                  <a:pt x="966788" y="588402"/>
                </a:lnTo>
                <a:lnTo>
                  <a:pt x="966788" y="591076"/>
                </a:lnTo>
                <a:lnTo>
                  <a:pt x="966788" y="593751"/>
                </a:lnTo>
                <a:lnTo>
                  <a:pt x="966521" y="595890"/>
                </a:lnTo>
                <a:lnTo>
                  <a:pt x="965986" y="598565"/>
                </a:lnTo>
                <a:lnTo>
                  <a:pt x="964916" y="600705"/>
                </a:lnTo>
                <a:lnTo>
                  <a:pt x="964114" y="602844"/>
                </a:lnTo>
                <a:lnTo>
                  <a:pt x="962776" y="604984"/>
                </a:lnTo>
                <a:lnTo>
                  <a:pt x="961172" y="606856"/>
                </a:lnTo>
                <a:lnTo>
                  <a:pt x="959567" y="608461"/>
                </a:lnTo>
                <a:lnTo>
                  <a:pt x="957695" y="610333"/>
                </a:lnTo>
                <a:lnTo>
                  <a:pt x="955822" y="611671"/>
                </a:lnTo>
                <a:lnTo>
                  <a:pt x="953950" y="612741"/>
                </a:lnTo>
                <a:lnTo>
                  <a:pt x="951810" y="613810"/>
                </a:lnTo>
                <a:lnTo>
                  <a:pt x="949671" y="614613"/>
                </a:lnTo>
                <a:lnTo>
                  <a:pt x="947264" y="615415"/>
                </a:lnTo>
                <a:lnTo>
                  <a:pt x="944856" y="615683"/>
                </a:lnTo>
                <a:lnTo>
                  <a:pt x="942182" y="615950"/>
                </a:lnTo>
                <a:lnTo>
                  <a:pt x="939775" y="615683"/>
                </a:lnTo>
                <a:lnTo>
                  <a:pt x="937367" y="615415"/>
                </a:lnTo>
                <a:lnTo>
                  <a:pt x="934960" y="614613"/>
                </a:lnTo>
                <a:lnTo>
                  <a:pt x="932553" y="613810"/>
                </a:lnTo>
                <a:lnTo>
                  <a:pt x="930413" y="612741"/>
                </a:lnTo>
                <a:lnTo>
                  <a:pt x="928541" y="611671"/>
                </a:lnTo>
                <a:lnTo>
                  <a:pt x="926669" y="610333"/>
                </a:lnTo>
                <a:lnTo>
                  <a:pt x="924797" y="608461"/>
                </a:lnTo>
                <a:lnTo>
                  <a:pt x="923192" y="606856"/>
                </a:lnTo>
                <a:lnTo>
                  <a:pt x="922122" y="604984"/>
                </a:lnTo>
                <a:lnTo>
                  <a:pt x="920785" y="602844"/>
                </a:lnTo>
                <a:lnTo>
                  <a:pt x="919447" y="600705"/>
                </a:lnTo>
                <a:lnTo>
                  <a:pt x="918913" y="598565"/>
                </a:lnTo>
                <a:lnTo>
                  <a:pt x="918378" y="595890"/>
                </a:lnTo>
                <a:lnTo>
                  <a:pt x="917575" y="593751"/>
                </a:lnTo>
                <a:lnTo>
                  <a:pt x="917575" y="591076"/>
                </a:lnTo>
                <a:lnTo>
                  <a:pt x="917575" y="588402"/>
                </a:lnTo>
                <a:lnTo>
                  <a:pt x="918378" y="586262"/>
                </a:lnTo>
                <a:lnTo>
                  <a:pt x="918913" y="583855"/>
                </a:lnTo>
                <a:lnTo>
                  <a:pt x="919447" y="581715"/>
                </a:lnTo>
                <a:lnTo>
                  <a:pt x="920785" y="579575"/>
                </a:lnTo>
                <a:lnTo>
                  <a:pt x="922122" y="577436"/>
                </a:lnTo>
                <a:lnTo>
                  <a:pt x="923192" y="575563"/>
                </a:lnTo>
                <a:lnTo>
                  <a:pt x="924797" y="573959"/>
                </a:lnTo>
                <a:lnTo>
                  <a:pt x="926669" y="572354"/>
                </a:lnTo>
                <a:lnTo>
                  <a:pt x="928541" y="570749"/>
                </a:lnTo>
                <a:lnTo>
                  <a:pt x="930413" y="569412"/>
                </a:lnTo>
                <a:lnTo>
                  <a:pt x="932553" y="568609"/>
                </a:lnTo>
                <a:lnTo>
                  <a:pt x="934960" y="567540"/>
                </a:lnTo>
                <a:lnTo>
                  <a:pt x="937367" y="567005"/>
                </a:lnTo>
                <a:lnTo>
                  <a:pt x="939775" y="566737"/>
                </a:lnTo>
                <a:close/>
                <a:moveTo>
                  <a:pt x="798367" y="566737"/>
                </a:moveTo>
                <a:lnTo>
                  <a:pt x="801027" y="566737"/>
                </a:lnTo>
                <a:lnTo>
                  <a:pt x="803687" y="566737"/>
                </a:lnTo>
                <a:lnTo>
                  <a:pt x="805815" y="567005"/>
                </a:lnTo>
                <a:lnTo>
                  <a:pt x="808209" y="567540"/>
                </a:lnTo>
                <a:lnTo>
                  <a:pt x="810337" y="568609"/>
                </a:lnTo>
                <a:lnTo>
                  <a:pt x="812465" y="569412"/>
                </a:lnTo>
                <a:lnTo>
                  <a:pt x="814860" y="570749"/>
                </a:lnTo>
                <a:lnTo>
                  <a:pt x="816722" y="572354"/>
                </a:lnTo>
                <a:lnTo>
                  <a:pt x="818052" y="573959"/>
                </a:lnTo>
                <a:lnTo>
                  <a:pt x="819648" y="575563"/>
                </a:lnTo>
                <a:lnTo>
                  <a:pt x="821244" y="577436"/>
                </a:lnTo>
                <a:lnTo>
                  <a:pt x="822574" y="579575"/>
                </a:lnTo>
                <a:lnTo>
                  <a:pt x="823372" y="581715"/>
                </a:lnTo>
                <a:lnTo>
                  <a:pt x="824436" y="583855"/>
                </a:lnTo>
                <a:lnTo>
                  <a:pt x="824968" y="586262"/>
                </a:lnTo>
                <a:lnTo>
                  <a:pt x="825234" y="588402"/>
                </a:lnTo>
                <a:lnTo>
                  <a:pt x="825500" y="591076"/>
                </a:lnTo>
                <a:lnTo>
                  <a:pt x="825234" y="593751"/>
                </a:lnTo>
                <a:lnTo>
                  <a:pt x="824968" y="595890"/>
                </a:lnTo>
                <a:lnTo>
                  <a:pt x="824436" y="598565"/>
                </a:lnTo>
                <a:lnTo>
                  <a:pt x="823372" y="600705"/>
                </a:lnTo>
                <a:lnTo>
                  <a:pt x="822574" y="602844"/>
                </a:lnTo>
                <a:lnTo>
                  <a:pt x="821244" y="604984"/>
                </a:lnTo>
                <a:lnTo>
                  <a:pt x="819648" y="606856"/>
                </a:lnTo>
                <a:lnTo>
                  <a:pt x="818052" y="608461"/>
                </a:lnTo>
                <a:lnTo>
                  <a:pt x="816722" y="610333"/>
                </a:lnTo>
                <a:lnTo>
                  <a:pt x="814860" y="611671"/>
                </a:lnTo>
                <a:lnTo>
                  <a:pt x="812465" y="612741"/>
                </a:lnTo>
                <a:lnTo>
                  <a:pt x="810337" y="613810"/>
                </a:lnTo>
                <a:lnTo>
                  <a:pt x="808209" y="614613"/>
                </a:lnTo>
                <a:lnTo>
                  <a:pt x="805815" y="615415"/>
                </a:lnTo>
                <a:lnTo>
                  <a:pt x="803687" y="615683"/>
                </a:lnTo>
                <a:lnTo>
                  <a:pt x="801027" y="615950"/>
                </a:lnTo>
                <a:lnTo>
                  <a:pt x="798367" y="615683"/>
                </a:lnTo>
                <a:lnTo>
                  <a:pt x="796238" y="615415"/>
                </a:lnTo>
                <a:lnTo>
                  <a:pt x="793578" y="614613"/>
                </a:lnTo>
                <a:lnTo>
                  <a:pt x="791450" y="613810"/>
                </a:lnTo>
                <a:lnTo>
                  <a:pt x="789322" y="612741"/>
                </a:lnTo>
                <a:lnTo>
                  <a:pt x="787194" y="611671"/>
                </a:lnTo>
                <a:lnTo>
                  <a:pt x="785332" y="610333"/>
                </a:lnTo>
                <a:lnTo>
                  <a:pt x="783736" y="608461"/>
                </a:lnTo>
                <a:lnTo>
                  <a:pt x="781874" y="606856"/>
                </a:lnTo>
                <a:lnTo>
                  <a:pt x="780544" y="604984"/>
                </a:lnTo>
                <a:lnTo>
                  <a:pt x="779479" y="602844"/>
                </a:lnTo>
                <a:lnTo>
                  <a:pt x="778415" y="600705"/>
                </a:lnTo>
                <a:lnTo>
                  <a:pt x="777617" y="598565"/>
                </a:lnTo>
                <a:lnTo>
                  <a:pt x="777085" y="595890"/>
                </a:lnTo>
                <a:lnTo>
                  <a:pt x="776553" y="593751"/>
                </a:lnTo>
                <a:lnTo>
                  <a:pt x="776287" y="591076"/>
                </a:lnTo>
                <a:lnTo>
                  <a:pt x="776553" y="588402"/>
                </a:lnTo>
                <a:lnTo>
                  <a:pt x="777085" y="586262"/>
                </a:lnTo>
                <a:lnTo>
                  <a:pt x="777617" y="583855"/>
                </a:lnTo>
                <a:lnTo>
                  <a:pt x="778415" y="581715"/>
                </a:lnTo>
                <a:lnTo>
                  <a:pt x="779479" y="579575"/>
                </a:lnTo>
                <a:lnTo>
                  <a:pt x="780544" y="577436"/>
                </a:lnTo>
                <a:lnTo>
                  <a:pt x="781874" y="575563"/>
                </a:lnTo>
                <a:lnTo>
                  <a:pt x="783736" y="573959"/>
                </a:lnTo>
                <a:lnTo>
                  <a:pt x="785332" y="572354"/>
                </a:lnTo>
                <a:lnTo>
                  <a:pt x="787194" y="570749"/>
                </a:lnTo>
                <a:lnTo>
                  <a:pt x="789322" y="569412"/>
                </a:lnTo>
                <a:lnTo>
                  <a:pt x="791450" y="568609"/>
                </a:lnTo>
                <a:lnTo>
                  <a:pt x="793578" y="567540"/>
                </a:lnTo>
                <a:lnTo>
                  <a:pt x="796238" y="567005"/>
                </a:lnTo>
                <a:lnTo>
                  <a:pt x="798367" y="566737"/>
                </a:lnTo>
                <a:close/>
                <a:moveTo>
                  <a:pt x="660880" y="555625"/>
                </a:moveTo>
                <a:lnTo>
                  <a:pt x="662202" y="555890"/>
                </a:lnTo>
                <a:lnTo>
                  <a:pt x="663789" y="555890"/>
                </a:lnTo>
                <a:lnTo>
                  <a:pt x="667227" y="557213"/>
                </a:lnTo>
                <a:lnTo>
                  <a:pt x="670930" y="559065"/>
                </a:lnTo>
                <a:lnTo>
                  <a:pt x="675162" y="561711"/>
                </a:lnTo>
                <a:lnTo>
                  <a:pt x="679658" y="565150"/>
                </a:lnTo>
                <a:lnTo>
                  <a:pt x="684154" y="569119"/>
                </a:lnTo>
                <a:lnTo>
                  <a:pt x="689443" y="573352"/>
                </a:lnTo>
                <a:lnTo>
                  <a:pt x="700287" y="583936"/>
                </a:lnTo>
                <a:lnTo>
                  <a:pt x="711924" y="595842"/>
                </a:lnTo>
                <a:lnTo>
                  <a:pt x="724883" y="609071"/>
                </a:lnTo>
                <a:lnTo>
                  <a:pt x="738371" y="622829"/>
                </a:lnTo>
                <a:lnTo>
                  <a:pt x="752653" y="636588"/>
                </a:lnTo>
                <a:lnTo>
                  <a:pt x="760323" y="643467"/>
                </a:lnTo>
                <a:lnTo>
                  <a:pt x="767728" y="650082"/>
                </a:lnTo>
                <a:lnTo>
                  <a:pt x="775662" y="656696"/>
                </a:lnTo>
                <a:lnTo>
                  <a:pt x="783332" y="662782"/>
                </a:lnTo>
                <a:lnTo>
                  <a:pt x="791266" y="668602"/>
                </a:lnTo>
                <a:lnTo>
                  <a:pt x="799730" y="674159"/>
                </a:lnTo>
                <a:lnTo>
                  <a:pt x="807928" y="679450"/>
                </a:lnTo>
                <a:lnTo>
                  <a:pt x="816392" y="684213"/>
                </a:lnTo>
                <a:lnTo>
                  <a:pt x="824590" y="688182"/>
                </a:lnTo>
                <a:lnTo>
                  <a:pt x="833318" y="691621"/>
                </a:lnTo>
                <a:lnTo>
                  <a:pt x="841781" y="694267"/>
                </a:lnTo>
                <a:lnTo>
                  <a:pt x="846277" y="695590"/>
                </a:lnTo>
                <a:lnTo>
                  <a:pt x="850509" y="696384"/>
                </a:lnTo>
                <a:lnTo>
                  <a:pt x="854740" y="696913"/>
                </a:lnTo>
                <a:lnTo>
                  <a:pt x="859237" y="697707"/>
                </a:lnTo>
                <a:lnTo>
                  <a:pt x="863468" y="697971"/>
                </a:lnTo>
                <a:lnTo>
                  <a:pt x="867700" y="697971"/>
                </a:lnTo>
                <a:lnTo>
                  <a:pt x="872196" y="697971"/>
                </a:lnTo>
                <a:lnTo>
                  <a:pt x="876427" y="697707"/>
                </a:lnTo>
                <a:lnTo>
                  <a:pt x="880924" y="696913"/>
                </a:lnTo>
                <a:lnTo>
                  <a:pt x="885420" y="696384"/>
                </a:lnTo>
                <a:lnTo>
                  <a:pt x="893883" y="694267"/>
                </a:lnTo>
                <a:lnTo>
                  <a:pt x="902875" y="691886"/>
                </a:lnTo>
                <a:lnTo>
                  <a:pt x="911603" y="688446"/>
                </a:lnTo>
                <a:lnTo>
                  <a:pt x="920066" y="684477"/>
                </a:lnTo>
                <a:lnTo>
                  <a:pt x="928794" y="679980"/>
                </a:lnTo>
                <a:lnTo>
                  <a:pt x="937521" y="675217"/>
                </a:lnTo>
                <a:lnTo>
                  <a:pt x="945720" y="669661"/>
                </a:lnTo>
                <a:lnTo>
                  <a:pt x="953919" y="664104"/>
                </a:lnTo>
                <a:lnTo>
                  <a:pt x="962382" y="658019"/>
                </a:lnTo>
                <a:lnTo>
                  <a:pt x="970316" y="651669"/>
                </a:lnTo>
                <a:lnTo>
                  <a:pt x="978515" y="645319"/>
                </a:lnTo>
                <a:lnTo>
                  <a:pt x="986449" y="638704"/>
                </a:lnTo>
                <a:lnTo>
                  <a:pt x="1001524" y="625475"/>
                </a:lnTo>
                <a:lnTo>
                  <a:pt x="1016070" y="612246"/>
                </a:lnTo>
                <a:lnTo>
                  <a:pt x="1029559" y="599546"/>
                </a:lnTo>
                <a:lnTo>
                  <a:pt x="1042253" y="588169"/>
                </a:lnTo>
                <a:lnTo>
                  <a:pt x="1053626" y="578115"/>
                </a:lnTo>
                <a:lnTo>
                  <a:pt x="1059180" y="573881"/>
                </a:lnTo>
                <a:lnTo>
                  <a:pt x="1063940" y="570177"/>
                </a:lnTo>
                <a:lnTo>
                  <a:pt x="1068701" y="567002"/>
                </a:lnTo>
                <a:lnTo>
                  <a:pt x="1072933" y="564621"/>
                </a:lnTo>
                <a:lnTo>
                  <a:pt x="1076900" y="562769"/>
                </a:lnTo>
                <a:lnTo>
                  <a:pt x="1080602" y="561711"/>
                </a:lnTo>
                <a:lnTo>
                  <a:pt x="1082454" y="561446"/>
                </a:lnTo>
                <a:lnTo>
                  <a:pt x="1084041" y="561711"/>
                </a:lnTo>
                <a:lnTo>
                  <a:pt x="1085627" y="561711"/>
                </a:lnTo>
                <a:lnTo>
                  <a:pt x="1086950" y="562240"/>
                </a:lnTo>
                <a:lnTo>
                  <a:pt x="1098322" y="567531"/>
                </a:lnTo>
                <a:lnTo>
                  <a:pt x="1109430" y="572823"/>
                </a:lnTo>
                <a:lnTo>
                  <a:pt x="1119480" y="578115"/>
                </a:lnTo>
                <a:lnTo>
                  <a:pt x="1129266" y="582877"/>
                </a:lnTo>
                <a:lnTo>
                  <a:pt x="1146721" y="592931"/>
                </a:lnTo>
                <a:lnTo>
                  <a:pt x="1161267" y="601398"/>
                </a:lnTo>
                <a:lnTo>
                  <a:pt x="1173433" y="608806"/>
                </a:lnTo>
                <a:lnTo>
                  <a:pt x="1182161" y="614363"/>
                </a:lnTo>
                <a:lnTo>
                  <a:pt x="1189037" y="619390"/>
                </a:lnTo>
                <a:lnTo>
                  <a:pt x="1189037" y="656961"/>
                </a:lnTo>
                <a:lnTo>
                  <a:pt x="1189037" y="823913"/>
                </a:lnTo>
                <a:lnTo>
                  <a:pt x="541337" y="823913"/>
                </a:lnTo>
                <a:lnTo>
                  <a:pt x="541337" y="656961"/>
                </a:lnTo>
                <a:lnTo>
                  <a:pt x="541337" y="619390"/>
                </a:lnTo>
                <a:lnTo>
                  <a:pt x="549535" y="613834"/>
                </a:lnTo>
                <a:lnTo>
                  <a:pt x="559321" y="607219"/>
                </a:lnTo>
                <a:lnTo>
                  <a:pt x="573074" y="599017"/>
                </a:lnTo>
                <a:lnTo>
                  <a:pt x="590000" y="589492"/>
                </a:lnTo>
                <a:lnTo>
                  <a:pt x="599521" y="584200"/>
                </a:lnTo>
                <a:lnTo>
                  <a:pt x="609836" y="578644"/>
                </a:lnTo>
                <a:lnTo>
                  <a:pt x="620944" y="573088"/>
                </a:lnTo>
                <a:lnTo>
                  <a:pt x="632846" y="567531"/>
                </a:lnTo>
                <a:lnTo>
                  <a:pt x="645012" y="561975"/>
                </a:lnTo>
                <a:lnTo>
                  <a:pt x="657971" y="556154"/>
                </a:lnTo>
                <a:lnTo>
                  <a:pt x="659293" y="555890"/>
                </a:lnTo>
                <a:lnTo>
                  <a:pt x="660880" y="555625"/>
                </a:lnTo>
                <a:close/>
                <a:moveTo>
                  <a:pt x="1010944" y="534987"/>
                </a:moveTo>
                <a:lnTo>
                  <a:pt x="1013351" y="534987"/>
                </a:lnTo>
                <a:lnTo>
                  <a:pt x="1015758" y="534987"/>
                </a:lnTo>
                <a:lnTo>
                  <a:pt x="1018433" y="535246"/>
                </a:lnTo>
                <a:lnTo>
                  <a:pt x="1020840" y="536022"/>
                </a:lnTo>
                <a:lnTo>
                  <a:pt x="1022980" y="536799"/>
                </a:lnTo>
                <a:lnTo>
                  <a:pt x="1025120" y="537834"/>
                </a:lnTo>
                <a:lnTo>
                  <a:pt x="1027527" y="538870"/>
                </a:lnTo>
                <a:lnTo>
                  <a:pt x="1029399" y="540423"/>
                </a:lnTo>
                <a:lnTo>
                  <a:pt x="1030736" y="541976"/>
                </a:lnTo>
                <a:lnTo>
                  <a:pt x="1032341" y="543787"/>
                </a:lnTo>
                <a:lnTo>
                  <a:pt x="1033946" y="545599"/>
                </a:lnTo>
                <a:lnTo>
                  <a:pt x="1035283" y="547411"/>
                </a:lnTo>
                <a:lnTo>
                  <a:pt x="1036086" y="549482"/>
                </a:lnTo>
                <a:lnTo>
                  <a:pt x="1037155" y="551552"/>
                </a:lnTo>
                <a:lnTo>
                  <a:pt x="1037690" y="553882"/>
                </a:lnTo>
                <a:lnTo>
                  <a:pt x="1037958" y="556470"/>
                </a:lnTo>
                <a:lnTo>
                  <a:pt x="1038225" y="558800"/>
                </a:lnTo>
                <a:lnTo>
                  <a:pt x="1037958" y="561129"/>
                </a:lnTo>
                <a:lnTo>
                  <a:pt x="1037690" y="563717"/>
                </a:lnTo>
                <a:lnTo>
                  <a:pt x="1037155" y="565788"/>
                </a:lnTo>
                <a:lnTo>
                  <a:pt x="1036086" y="568118"/>
                </a:lnTo>
                <a:lnTo>
                  <a:pt x="1035283" y="569929"/>
                </a:lnTo>
                <a:lnTo>
                  <a:pt x="1033946" y="572000"/>
                </a:lnTo>
                <a:lnTo>
                  <a:pt x="1032341" y="573812"/>
                </a:lnTo>
                <a:lnTo>
                  <a:pt x="1030736" y="575624"/>
                </a:lnTo>
                <a:lnTo>
                  <a:pt x="1029399" y="577177"/>
                </a:lnTo>
                <a:lnTo>
                  <a:pt x="1027527" y="578471"/>
                </a:lnTo>
                <a:lnTo>
                  <a:pt x="1025120" y="579506"/>
                </a:lnTo>
                <a:lnTo>
                  <a:pt x="1022980" y="580541"/>
                </a:lnTo>
                <a:lnTo>
                  <a:pt x="1020840" y="581318"/>
                </a:lnTo>
                <a:lnTo>
                  <a:pt x="1018433" y="582094"/>
                </a:lnTo>
                <a:lnTo>
                  <a:pt x="1015758" y="582353"/>
                </a:lnTo>
                <a:lnTo>
                  <a:pt x="1013351" y="582612"/>
                </a:lnTo>
                <a:lnTo>
                  <a:pt x="1010944" y="582353"/>
                </a:lnTo>
                <a:lnTo>
                  <a:pt x="1008537" y="582094"/>
                </a:lnTo>
                <a:lnTo>
                  <a:pt x="1006130" y="581318"/>
                </a:lnTo>
                <a:lnTo>
                  <a:pt x="1003990" y="580541"/>
                </a:lnTo>
                <a:lnTo>
                  <a:pt x="1001850" y="579506"/>
                </a:lnTo>
                <a:lnTo>
                  <a:pt x="999711" y="578471"/>
                </a:lnTo>
                <a:lnTo>
                  <a:pt x="997838" y="577177"/>
                </a:lnTo>
                <a:lnTo>
                  <a:pt x="996234" y="575624"/>
                </a:lnTo>
                <a:lnTo>
                  <a:pt x="994629" y="573812"/>
                </a:lnTo>
                <a:lnTo>
                  <a:pt x="993024" y="572000"/>
                </a:lnTo>
                <a:lnTo>
                  <a:pt x="991954" y="569929"/>
                </a:lnTo>
                <a:lnTo>
                  <a:pt x="990884" y="568118"/>
                </a:lnTo>
                <a:lnTo>
                  <a:pt x="990082" y="565788"/>
                </a:lnTo>
                <a:lnTo>
                  <a:pt x="989280" y="563717"/>
                </a:lnTo>
                <a:lnTo>
                  <a:pt x="989012" y="561129"/>
                </a:lnTo>
                <a:lnTo>
                  <a:pt x="989012" y="558800"/>
                </a:lnTo>
                <a:lnTo>
                  <a:pt x="989012" y="556470"/>
                </a:lnTo>
                <a:lnTo>
                  <a:pt x="989280" y="553882"/>
                </a:lnTo>
                <a:lnTo>
                  <a:pt x="990082" y="551552"/>
                </a:lnTo>
                <a:lnTo>
                  <a:pt x="990884" y="549482"/>
                </a:lnTo>
                <a:lnTo>
                  <a:pt x="991954" y="547411"/>
                </a:lnTo>
                <a:lnTo>
                  <a:pt x="993024" y="545599"/>
                </a:lnTo>
                <a:lnTo>
                  <a:pt x="994629" y="543787"/>
                </a:lnTo>
                <a:lnTo>
                  <a:pt x="996234" y="541976"/>
                </a:lnTo>
                <a:lnTo>
                  <a:pt x="997838" y="540423"/>
                </a:lnTo>
                <a:lnTo>
                  <a:pt x="999711" y="538870"/>
                </a:lnTo>
                <a:lnTo>
                  <a:pt x="1001850" y="537834"/>
                </a:lnTo>
                <a:lnTo>
                  <a:pt x="1003990" y="536799"/>
                </a:lnTo>
                <a:lnTo>
                  <a:pt x="1006130" y="536022"/>
                </a:lnTo>
                <a:lnTo>
                  <a:pt x="1008537" y="535246"/>
                </a:lnTo>
                <a:lnTo>
                  <a:pt x="1010944" y="534987"/>
                </a:lnTo>
                <a:close/>
                <a:moveTo>
                  <a:pt x="727050" y="534987"/>
                </a:moveTo>
                <a:lnTo>
                  <a:pt x="729457" y="534987"/>
                </a:lnTo>
                <a:lnTo>
                  <a:pt x="732131" y="534987"/>
                </a:lnTo>
                <a:lnTo>
                  <a:pt x="734539" y="535246"/>
                </a:lnTo>
                <a:lnTo>
                  <a:pt x="736678" y="536022"/>
                </a:lnTo>
                <a:lnTo>
                  <a:pt x="739085" y="536799"/>
                </a:lnTo>
                <a:lnTo>
                  <a:pt x="741493" y="537834"/>
                </a:lnTo>
                <a:lnTo>
                  <a:pt x="743365" y="538870"/>
                </a:lnTo>
                <a:lnTo>
                  <a:pt x="745237" y="540423"/>
                </a:lnTo>
                <a:lnTo>
                  <a:pt x="747109" y="541976"/>
                </a:lnTo>
                <a:lnTo>
                  <a:pt x="748447" y="543787"/>
                </a:lnTo>
                <a:lnTo>
                  <a:pt x="749784" y="545599"/>
                </a:lnTo>
                <a:lnTo>
                  <a:pt x="751121" y="547411"/>
                </a:lnTo>
                <a:lnTo>
                  <a:pt x="752191" y="549482"/>
                </a:lnTo>
                <a:lnTo>
                  <a:pt x="752993" y="551552"/>
                </a:lnTo>
                <a:lnTo>
                  <a:pt x="753528" y="553882"/>
                </a:lnTo>
                <a:lnTo>
                  <a:pt x="753796" y="556470"/>
                </a:lnTo>
                <a:lnTo>
                  <a:pt x="754063" y="558800"/>
                </a:lnTo>
                <a:lnTo>
                  <a:pt x="753796" y="561129"/>
                </a:lnTo>
                <a:lnTo>
                  <a:pt x="753528" y="563717"/>
                </a:lnTo>
                <a:lnTo>
                  <a:pt x="752993" y="565788"/>
                </a:lnTo>
                <a:lnTo>
                  <a:pt x="752191" y="568118"/>
                </a:lnTo>
                <a:lnTo>
                  <a:pt x="751121" y="569929"/>
                </a:lnTo>
                <a:lnTo>
                  <a:pt x="749784" y="572000"/>
                </a:lnTo>
                <a:lnTo>
                  <a:pt x="748447" y="573812"/>
                </a:lnTo>
                <a:lnTo>
                  <a:pt x="747109" y="575624"/>
                </a:lnTo>
                <a:lnTo>
                  <a:pt x="745237" y="577177"/>
                </a:lnTo>
                <a:lnTo>
                  <a:pt x="743365" y="578471"/>
                </a:lnTo>
                <a:lnTo>
                  <a:pt x="741493" y="579506"/>
                </a:lnTo>
                <a:lnTo>
                  <a:pt x="739085" y="580541"/>
                </a:lnTo>
                <a:lnTo>
                  <a:pt x="736678" y="581318"/>
                </a:lnTo>
                <a:lnTo>
                  <a:pt x="734539" y="582094"/>
                </a:lnTo>
                <a:lnTo>
                  <a:pt x="732131" y="582353"/>
                </a:lnTo>
                <a:lnTo>
                  <a:pt x="729457" y="582612"/>
                </a:lnTo>
                <a:lnTo>
                  <a:pt x="727050" y="582353"/>
                </a:lnTo>
                <a:lnTo>
                  <a:pt x="724642" y="582094"/>
                </a:lnTo>
                <a:lnTo>
                  <a:pt x="722235" y="581318"/>
                </a:lnTo>
                <a:lnTo>
                  <a:pt x="719828" y="580541"/>
                </a:lnTo>
                <a:lnTo>
                  <a:pt x="717688" y="579506"/>
                </a:lnTo>
                <a:lnTo>
                  <a:pt x="715816" y="578471"/>
                </a:lnTo>
                <a:lnTo>
                  <a:pt x="713944" y="577177"/>
                </a:lnTo>
                <a:lnTo>
                  <a:pt x="712072" y="575624"/>
                </a:lnTo>
                <a:lnTo>
                  <a:pt x="710467" y="573812"/>
                </a:lnTo>
                <a:lnTo>
                  <a:pt x="708862" y="572000"/>
                </a:lnTo>
                <a:lnTo>
                  <a:pt x="707792" y="569929"/>
                </a:lnTo>
                <a:lnTo>
                  <a:pt x="706722" y="568118"/>
                </a:lnTo>
                <a:lnTo>
                  <a:pt x="705920" y="565788"/>
                </a:lnTo>
                <a:lnTo>
                  <a:pt x="705118" y="563717"/>
                </a:lnTo>
                <a:lnTo>
                  <a:pt x="704850" y="561129"/>
                </a:lnTo>
                <a:lnTo>
                  <a:pt x="704850" y="558800"/>
                </a:lnTo>
                <a:lnTo>
                  <a:pt x="704850" y="556470"/>
                </a:lnTo>
                <a:lnTo>
                  <a:pt x="705118" y="553882"/>
                </a:lnTo>
                <a:lnTo>
                  <a:pt x="705920" y="551552"/>
                </a:lnTo>
                <a:lnTo>
                  <a:pt x="706722" y="549482"/>
                </a:lnTo>
                <a:lnTo>
                  <a:pt x="707792" y="547411"/>
                </a:lnTo>
                <a:lnTo>
                  <a:pt x="708862" y="545599"/>
                </a:lnTo>
                <a:lnTo>
                  <a:pt x="710467" y="543787"/>
                </a:lnTo>
                <a:lnTo>
                  <a:pt x="712072" y="541976"/>
                </a:lnTo>
                <a:lnTo>
                  <a:pt x="713944" y="540423"/>
                </a:lnTo>
                <a:lnTo>
                  <a:pt x="715816" y="538870"/>
                </a:lnTo>
                <a:lnTo>
                  <a:pt x="717688" y="537834"/>
                </a:lnTo>
                <a:lnTo>
                  <a:pt x="719828" y="536799"/>
                </a:lnTo>
                <a:lnTo>
                  <a:pt x="722235" y="536022"/>
                </a:lnTo>
                <a:lnTo>
                  <a:pt x="724642" y="535246"/>
                </a:lnTo>
                <a:lnTo>
                  <a:pt x="727050" y="534987"/>
                </a:lnTo>
                <a:close/>
                <a:moveTo>
                  <a:pt x="779198" y="191300"/>
                </a:moveTo>
                <a:lnTo>
                  <a:pt x="777082" y="191828"/>
                </a:lnTo>
                <a:lnTo>
                  <a:pt x="774965" y="192356"/>
                </a:lnTo>
                <a:lnTo>
                  <a:pt x="772848" y="193677"/>
                </a:lnTo>
                <a:lnTo>
                  <a:pt x="770467" y="194998"/>
                </a:lnTo>
                <a:lnTo>
                  <a:pt x="768615" y="196582"/>
                </a:lnTo>
                <a:lnTo>
                  <a:pt x="765440" y="206884"/>
                </a:lnTo>
                <a:lnTo>
                  <a:pt x="762530" y="217714"/>
                </a:lnTo>
                <a:lnTo>
                  <a:pt x="760148" y="228808"/>
                </a:lnTo>
                <a:lnTo>
                  <a:pt x="758032" y="240167"/>
                </a:lnTo>
                <a:lnTo>
                  <a:pt x="756444" y="251789"/>
                </a:lnTo>
                <a:lnTo>
                  <a:pt x="755386" y="263940"/>
                </a:lnTo>
                <a:lnTo>
                  <a:pt x="754592" y="276090"/>
                </a:lnTo>
                <a:lnTo>
                  <a:pt x="754592" y="288769"/>
                </a:lnTo>
                <a:lnTo>
                  <a:pt x="754592" y="298015"/>
                </a:lnTo>
                <a:lnTo>
                  <a:pt x="755121" y="307260"/>
                </a:lnTo>
                <a:lnTo>
                  <a:pt x="756180" y="316241"/>
                </a:lnTo>
                <a:lnTo>
                  <a:pt x="757238" y="324957"/>
                </a:lnTo>
                <a:lnTo>
                  <a:pt x="759090" y="333938"/>
                </a:lnTo>
                <a:lnTo>
                  <a:pt x="760942" y="342655"/>
                </a:lnTo>
                <a:lnTo>
                  <a:pt x="763588" y="351108"/>
                </a:lnTo>
                <a:lnTo>
                  <a:pt x="765969" y="359561"/>
                </a:lnTo>
                <a:lnTo>
                  <a:pt x="768615" y="367485"/>
                </a:lnTo>
                <a:lnTo>
                  <a:pt x="772055" y="375673"/>
                </a:lnTo>
                <a:lnTo>
                  <a:pt x="775494" y="383334"/>
                </a:lnTo>
                <a:lnTo>
                  <a:pt x="778934" y="390730"/>
                </a:lnTo>
                <a:lnTo>
                  <a:pt x="782902" y="397598"/>
                </a:lnTo>
                <a:lnTo>
                  <a:pt x="786871" y="404730"/>
                </a:lnTo>
                <a:lnTo>
                  <a:pt x="791105" y="411597"/>
                </a:lnTo>
                <a:lnTo>
                  <a:pt x="795602" y="417937"/>
                </a:lnTo>
                <a:lnTo>
                  <a:pt x="800100" y="424276"/>
                </a:lnTo>
                <a:lnTo>
                  <a:pt x="805128" y="430088"/>
                </a:lnTo>
                <a:lnTo>
                  <a:pt x="809890" y="435106"/>
                </a:lnTo>
                <a:lnTo>
                  <a:pt x="814917" y="440389"/>
                </a:lnTo>
                <a:lnTo>
                  <a:pt x="820209" y="445408"/>
                </a:lnTo>
                <a:lnTo>
                  <a:pt x="825500" y="449899"/>
                </a:lnTo>
                <a:lnTo>
                  <a:pt x="830792" y="454125"/>
                </a:lnTo>
                <a:lnTo>
                  <a:pt x="835819" y="457823"/>
                </a:lnTo>
                <a:lnTo>
                  <a:pt x="841375" y="460993"/>
                </a:lnTo>
                <a:lnTo>
                  <a:pt x="846667" y="463898"/>
                </a:lnTo>
                <a:lnTo>
                  <a:pt x="852223" y="466540"/>
                </a:lnTo>
                <a:lnTo>
                  <a:pt x="857780" y="468389"/>
                </a:lnTo>
                <a:lnTo>
                  <a:pt x="863336" y="470238"/>
                </a:lnTo>
                <a:lnTo>
                  <a:pt x="868628" y="471558"/>
                </a:lnTo>
                <a:lnTo>
                  <a:pt x="874184" y="472087"/>
                </a:lnTo>
                <a:lnTo>
                  <a:pt x="879475" y="472351"/>
                </a:lnTo>
                <a:lnTo>
                  <a:pt x="884503" y="472087"/>
                </a:lnTo>
                <a:lnTo>
                  <a:pt x="890059" y="471558"/>
                </a:lnTo>
                <a:lnTo>
                  <a:pt x="895350" y="470238"/>
                </a:lnTo>
                <a:lnTo>
                  <a:pt x="900907" y="468389"/>
                </a:lnTo>
                <a:lnTo>
                  <a:pt x="906463" y="466540"/>
                </a:lnTo>
                <a:lnTo>
                  <a:pt x="912019" y="463898"/>
                </a:lnTo>
                <a:lnTo>
                  <a:pt x="917311" y="460993"/>
                </a:lnTo>
                <a:lnTo>
                  <a:pt x="922867" y="457823"/>
                </a:lnTo>
                <a:lnTo>
                  <a:pt x="928159" y="454125"/>
                </a:lnTo>
                <a:lnTo>
                  <a:pt x="933186" y="449899"/>
                </a:lnTo>
                <a:lnTo>
                  <a:pt x="938478" y="445408"/>
                </a:lnTo>
                <a:lnTo>
                  <a:pt x="943769" y="440389"/>
                </a:lnTo>
                <a:lnTo>
                  <a:pt x="948796" y="435106"/>
                </a:lnTo>
                <a:lnTo>
                  <a:pt x="953559" y="430088"/>
                </a:lnTo>
                <a:lnTo>
                  <a:pt x="958321" y="424276"/>
                </a:lnTo>
                <a:lnTo>
                  <a:pt x="962819" y="417937"/>
                </a:lnTo>
                <a:lnTo>
                  <a:pt x="967582" y="411597"/>
                </a:lnTo>
                <a:lnTo>
                  <a:pt x="971551" y="404730"/>
                </a:lnTo>
                <a:lnTo>
                  <a:pt x="975784" y="397598"/>
                </a:lnTo>
                <a:lnTo>
                  <a:pt x="979488" y="390730"/>
                </a:lnTo>
                <a:lnTo>
                  <a:pt x="983192" y="383334"/>
                </a:lnTo>
                <a:lnTo>
                  <a:pt x="986632" y="375673"/>
                </a:lnTo>
                <a:lnTo>
                  <a:pt x="989807" y="367485"/>
                </a:lnTo>
                <a:lnTo>
                  <a:pt x="992453" y="359561"/>
                </a:lnTo>
                <a:lnTo>
                  <a:pt x="995363" y="351108"/>
                </a:lnTo>
                <a:lnTo>
                  <a:pt x="997480" y="342655"/>
                </a:lnTo>
                <a:lnTo>
                  <a:pt x="999596" y="333938"/>
                </a:lnTo>
                <a:lnTo>
                  <a:pt x="1001184" y="324957"/>
                </a:lnTo>
                <a:lnTo>
                  <a:pt x="1002242" y="316241"/>
                </a:lnTo>
                <a:lnTo>
                  <a:pt x="1003301" y="307260"/>
                </a:lnTo>
                <a:lnTo>
                  <a:pt x="1003830" y="298015"/>
                </a:lnTo>
                <a:lnTo>
                  <a:pt x="1004094" y="288769"/>
                </a:lnTo>
                <a:lnTo>
                  <a:pt x="1003830" y="282430"/>
                </a:lnTo>
                <a:lnTo>
                  <a:pt x="1003830" y="276090"/>
                </a:lnTo>
                <a:lnTo>
                  <a:pt x="989807" y="275034"/>
                </a:lnTo>
                <a:lnTo>
                  <a:pt x="975255" y="273449"/>
                </a:lnTo>
                <a:lnTo>
                  <a:pt x="960703" y="271600"/>
                </a:lnTo>
                <a:lnTo>
                  <a:pt x="946151" y="269487"/>
                </a:lnTo>
                <a:lnTo>
                  <a:pt x="931863" y="266581"/>
                </a:lnTo>
                <a:lnTo>
                  <a:pt x="917311" y="263411"/>
                </a:lnTo>
                <a:lnTo>
                  <a:pt x="903288" y="260242"/>
                </a:lnTo>
                <a:lnTo>
                  <a:pt x="889794" y="256544"/>
                </a:lnTo>
                <a:lnTo>
                  <a:pt x="876565" y="252581"/>
                </a:lnTo>
                <a:lnTo>
                  <a:pt x="864394" y="248091"/>
                </a:lnTo>
                <a:lnTo>
                  <a:pt x="852753" y="243600"/>
                </a:lnTo>
                <a:lnTo>
                  <a:pt x="847196" y="240959"/>
                </a:lnTo>
                <a:lnTo>
                  <a:pt x="842434" y="238318"/>
                </a:lnTo>
                <a:lnTo>
                  <a:pt x="837407" y="235940"/>
                </a:lnTo>
                <a:lnTo>
                  <a:pt x="832909" y="233035"/>
                </a:lnTo>
                <a:lnTo>
                  <a:pt x="828146" y="230129"/>
                </a:lnTo>
                <a:lnTo>
                  <a:pt x="824178" y="227223"/>
                </a:lnTo>
                <a:lnTo>
                  <a:pt x="820473" y="224054"/>
                </a:lnTo>
                <a:lnTo>
                  <a:pt x="817034" y="221148"/>
                </a:lnTo>
                <a:lnTo>
                  <a:pt x="814388" y="217978"/>
                </a:lnTo>
                <a:lnTo>
                  <a:pt x="811478" y="214544"/>
                </a:lnTo>
                <a:lnTo>
                  <a:pt x="807773" y="210054"/>
                </a:lnTo>
                <a:lnTo>
                  <a:pt x="804069" y="205563"/>
                </a:lnTo>
                <a:lnTo>
                  <a:pt x="801159" y="202130"/>
                </a:lnTo>
                <a:lnTo>
                  <a:pt x="797719" y="199224"/>
                </a:lnTo>
                <a:lnTo>
                  <a:pt x="794544" y="196582"/>
                </a:lnTo>
                <a:lnTo>
                  <a:pt x="791898" y="194733"/>
                </a:lnTo>
                <a:lnTo>
                  <a:pt x="788988" y="193149"/>
                </a:lnTo>
                <a:lnTo>
                  <a:pt x="786342" y="191828"/>
                </a:lnTo>
                <a:lnTo>
                  <a:pt x="783696" y="191300"/>
                </a:lnTo>
                <a:lnTo>
                  <a:pt x="781315" y="191300"/>
                </a:lnTo>
                <a:lnTo>
                  <a:pt x="779198" y="191300"/>
                </a:lnTo>
                <a:close/>
                <a:moveTo>
                  <a:pt x="872332" y="34925"/>
                </a:moveTo>
                <a:lnTo>
                  <a:pt x="883444" y="34925"/>
                </a:lnTo>
                <a:lnTo>
                  <a:pt x="894821" y="34925"/>
                </a:lnTo>
                <a:lnTo>
                  <a:pt x="906728" y="35189"/>
                </a:lnTo>
                <a:lnTo>
                  <a:pt x="919428" y="36246"/>
                </a:lnTo>
                <a:lnTo>
                  <a:pt x="925778" y="36774"/>
                </a:lnTo>
                <a:lnTo>
                  <a:pt x="932657" y="37567"/>
                </a:lnTo>
                <a:lnTo>
                  <a:pt x="939536" y="38887"/>
                </a:lnTo>
                <a:lnTo>
                  <a:pt x="946151" y="40472"/>
                </a:lnTo>
                <a:lnTo>
                  <a:pt x="953294" y="42057"/>
                </a:lnTo>
                <a:lnTo>
                  <a:pt x="960173" y="44170"/>
                </a:lnTo>
                <a:lnTo>
                  <a:pt x="967317" y="46283"/>
                </a:lnTo>
                <a:lnTo>
                  <a:pt x="973932" y="49189"/>
                </a:lnTo>
                <a:lnTo>
                  <a:pt x="980811" y="52095"/>
                </a:lnTo>
                <a:lnTo>
                  <a:pt x="987955" y="55529"/>
                </a:lnTo>
                <a:lnTo>
                  <a:pt x="994569" y="59491"/>
                </a:lnTo>
                <a:lnTo>
                  <a:pt x="1001449" y="63717"/>
                </a:lnTo>
                <a:lnTo>
                  <a:pt x="1007799" y="68736"/>
                </a:lnTo>
                <a:lnTo>
                  <a:pt x="1014678" y="74019"/>
                </a:lnTo>
                <a:lnTo>
                  <a:pt x="1021028" y="79830"/>
                </a:lnTo>
                <a:lnTo>
                  <a:pt x="1027378" y="86434"/>
                </a:lnTo>
                <a:lnTo>
                  <a:pt x="1033463" y="93301"/>
                </a:lnTo>
                <a:lnTo>
                  <a:pt x="1039284" y="100962"/>
                </a:lnTo>
                <a:lnTo>
                  <a:pt x="1044840" y="109414"/>
                </a:lnTo>
                <a:lnTo>
                  <a:pt x="1050396" y="118395"/>
                </a:lnTo>
                <a:lnTo>
                  <a:pt x="1055688" y="127905"/>
                </a:lnTo>
                <a:lnTo>
                  <a:pt x="1060715" y="138206"/>
                </a:lnTo>
                <a:lnTo>
                  <a:pt x="1065478" y="149300"/>
                </a:lnTo>
                <a:lnTo>
                  <a:pt x="1069711" y="161187"/>
                </a:lnTo>
                <a:lnTo>
                  <a:pt x="1073944" y="173602"/>
                </a:lnTo>
                <a:lnTo>
                  <a:pt x="1077913" y="187337"/>
                </a:lnTo>
                <a:lnTo>
                  <a:pt x="1085057" y="213488"/>
                </a:lnTo>
                <a:lnTo>
                  <a:pt x="1091936" y="236997"/>
                </a:lnTo>
                <a:lnTo>
                  <a:pt x="1098815" y="258657"/>
                </a:lnTo>
                <a:lnTo>
                  <a:pt x="1105694" y="277675"/>
                </a:lnTo>
                <a:lnTo>
                  <a:pt x="1112309" y="294581"/>
                </a:lnTo>
                <a:lnTo>
                  <a:pt x="1118659" y="309901"/>
                </a:lnTo>
                <a:lnTo>
                  <a:pt x="1124744" y="323901"/>
                </a:lnTo>
                <a:lnTo>
                  <a:pt x="1130301" y="336580"/>
                </a:lnTo>
                <a:lnTo>
                  <a:pt x="1140090" y="357976"/>
                </a:lnTo>
                <a:lnTo>
                  <a:pt x="1144059" y="367749"/>
                </a:lnTo>
                <a:lnTo>
                  <a:pt x="1147499" y="376994"/>
                </a:lnTo>
                <a:lnTo>
                  <a:pt x="1150409" y="385975"/>
                </a:lnTo>
                <a:lnTo>
                  <a:pt x="1151467" y="390202"/>
                </a:lnTo>
                <a:lnTo>
                  <a:pt x="1152526" y="394692"/>
                </a:lnTo>
                <a:lnTo>
                  <a:pt x="1153055" y="399182"/>
                </a:lnTo>
                <a:lnTo>
                  <a:pt x="1153584" y="403673"/>
                </a:lnTo>
                <a:lnTo>
                  <a:pt x="1154113" y="408163"/>
                </a:lnTo>
                <a:lnTo>
                  <a:pt x="1154113" y="413182"/>
                </a:lnTo>
                <a:lnTo>
                  <a:pt x="1154113" y="417409"/>
                </a:lnTo>
                <a:lnTo>
                  <a:pt x="1153319" y="421635"/>
                </a:lnTo>
                <a:lnTo>
                  <a:pt x="1152790" y="425597"/>
                </a:lnTo>
                <a:lnTo>
                  <a:pt x="1151467" y="429823"/>
                </a:lnTo>
                <a:lnTo>
                  <a:pt x="1150409" y="433257"/>
                </a:lnTo>
                <a:lnTo>
                  <a:pt x="1148557" y="436691"/>
                </a:lnTo>
                <a:lnTo>
                  <a:pt x="1146705" y="439861"/>
                </a:lnTo>
                <a:lnTo>
                  <a:pt x="1144059" y="443031"/>
                </a:lnTo>
                <a:lnTo>
                  <a:pt x="1141413" y="445936"/>
                </a:lnTo>
                <a:lnTo>
                  <a:pt x="1138503" y="448578"/>
                </a:lnTo>
                <a:lnTo>
                  <a:pt x="1135063" y="450955"/>
                </a:lnTo>
                <a:lnTo>
                  <a:pt x="1131359" y="453068"/>
                </a:lnTo>
                <a:lnTo>
                  <a:pt x="1127390" y="454917"/>
                </a:lnTo>
                <a:lnTo>
                  <a:pt x="1123422" y="456766"/>
                </a:lnTo>
                <a:lnTo>
                  <a:pt x="1118924" y="458351"/>
                </a:lnTo>
                <a:lnTo>
                  <a:pt x="1113897" y="459672"/>
                </a:lnTo>
                <a:lnTo>
                  <a:pt x="1108605" y="460729"/>
                </a:lnTo>
                <a:lnTo>
                  <a:pt x="1103049" y="461785"/>
                </a:lnTo>
                <a:lnTo>
                  <a:pt x="1096963" y="462313"/>
                </a:lnTo>
                <a:lnTo>
                  <a:pt x="1090878" y="462578"/>
                </a:lnTo>
                <a:lnTo>
                  <a:pt x="1084263" y="462842"/>
                </a:lnTo>
                <a:lnTo>
                  <a:pt x="1077649" y="462842"/>
                </a:lnTo>
                <a:lnTo>
                  <a:pt x="1070240" y="462578"/>
                </a:lnTo>
                <a:lnTo>
                  <a:pt x="1062832" y="462313"/>
                </a:lnTo>
                <a:lnTo>
                  <a:pt x="1054630" y="461521"/>
                </a:lnTo>
                <a:lnTo>
                  <a:pt x="1046428" y="460464"/>
                </a:lnTo>
                <a:lnTo>
                  <a:pt x="1029230" y="458087"/>
                </a:lnTo>
                <a:lnTo>
                  <a:pt x="1010444" y="454653"/>
                </a:lnTo>
                <a:lnTo>
                  <a:pt x="990071" y="449899"/>
                </a:lnTo>
                <a:lnTo>
                  <a:pt x="983721" y="457295"/>
                </a:lnTo>
                <a:lnTo>
                  <a:pt x="977636" y="464427"/>
                </a:lnTo>
                <a:lnTo>
                  <a:pt x="971286" y="471030"/>
                </a:lnTo>
                <a:lnTo>
                  <a:pt x="964407" y="477106"/>
                </a:lnTo>
                <a:lnTo>
                  <a:pt x="957528" y="482653"/>
                </a:lnTo>
                <a:lnTo>
                  <a:pt x="950648" y="488200"/>
                </a:lnTo>
                <a:lnTo>
                  <a:pt x="943505" y="492690"/>
                </a:lnTo>
                <a:lnTo>
                  <a:pt x="936361" y="497445"/>
                </a:lnTo>
                <a:lnTo>
                  <a:pt x="929217" y="501143"/>
                </a:lnTo>
                <a:lnTo>
                  <a:pt x="922338" y="504577"/>
                </a:lnTo>
                <a:lnTo>
                  <a:pt x="914930" y="507482"/>
                </a:lnTo>
                <a:lnTo>
                  <a:pt x="907786" y="510124"/>
                </a:lnTo>
                <a:lnTo>
                  <a:pt x="900642" y="511973"/>
                </a:lnTo>
                <a:lnTo>
                  <a:pt x="893498" y="513029"/>
                </a:lnTo>
                <a:lnTo>
                  <a:pt x="886355" y="514086"/>
                </a:lnTo>
                <a:lnTo>
                  <a:pt x="879475" y="514350"/>
                </a:lnTo>
                <a:lnTo>
                  <a:pt x="872596" y="514086"/>
                </a:lnTo>
                <a:lnTo>
                  <a:pt x="865453" y="513294"/>
                </a:lnTo>
                <a:lnTo>
                  <a:pt x="858309" y="511973"/>
                </a:lnTo>
                <a:lnTo>
                  <a:pt x="851430" y="510124"/>
                </a:lnTo>
                <a:lnTo>
                  <a:pt x="844286" y="507482"/>
                </a:lnTo>
                <a:lnTo>
                  <a:pt x="837142" y="504841"/>
                </a:lnTo>
                <a:lnTo>
                  <a:pt x="829998" y="501407"/>
                </a:lnTo>
                <a:lnTo>
                  <a:pt x="822855" y="497709"/>
                </a:lnTo>
                <a:lnTo>
                  <a:pt x="815975" y="493483"/>
                </a:lnTo>
                <a:lnTo>
                  <a:pt x="809096" y="488728"/>
                </a:lnTo>
                <a:lnTo>
                  <a:pt x="801953" y="483445"/>
                </a:lnTo>
                <a:lnTo>
                  <a:pt x="795338" y="477898"/>
                </a:lnTo>
                <a:lnTo>
                  <a:pt x="788723" y="472087"/>
                </a:lnTo>
                <a:lnTo>
                  <a:pt x="782373" y="465747"/>
                </a:lnTo>
                <a:lnTo>
                  <a:pt x="775759" y="458879"/>
                </a:lnTo>
                <a:lnTo>
                  <a:pt x="769673" y="451748"/>
                </a:lnTo>
                <a:lnTo>
                  <a:pt x="750623" y="455974"/>
                </a:lnTo>
                <a:lnTo>
                  <a:pt x="732367" y="458879"/>
                </a:lnTo>
                <a:lnTo>
                  <a:pt x="715698" y="460993"/>
                </a:lnTo>
                <a:lnTo>
                  <a:pt x="708025" y="462049"/>
                </a:lnTo>
                <a:lnTo>
                  <a:pt x="700352" y="462578"/>
                </a:lnTo>
                <a:lnTo>
                  <a:pt x="693209" y="462842"/>
                </a:lnTo>
                <a:lnTo>
                  <a:pt x="686065" y="462842"/>
                </a:lnTo>
                <a:lnTo>
                  <a:pt x="679715" y="462842"/>
                </a:lnTo>
                <a:lnTo>
                  <a:pt x="673100" y="462578"/>
                </a:lnTo>
                <a:lnTo>
                  <a:pt x="667279" y="462049"/>
                </a:lnTo>
                <a:lnTo>
                  <a:pt x="661723" y="461521"/>
                </a:lnTo>
                <a:lnTo>
                  <a:pt x="656432" y="460464"/>
                </a:lnTo>
                <a:lnTo>
                  <a:pt x="651404" y="459144"/>
                </a:lnTo>
                <a:lnTo>
                  <a:pt x="646642" y="458087"/>
                </a:lnTo>
                <a:lnTo>
                  <a:pt x="642409" y="456502"/>
                </a:lnTo>
                <a:lnTo>
                  <a:pt x="637911" y="454653"/>
                </a:lnTo>
                <a:lnTo>
                  <a:pt x="634207" y="452540"/>
                </a:lnTo>
                <a:lnTo>
                  <a:pt x="631032" y="450427"/>
                </a:lnTo>
                <a:lnTo>
                  <a:pt x="627857" y="447785"/>
                </a:lnTo>
                <a:lnTo>
                  <a:pt x="624682" y="445408"/>
                </a:lnTo>
                <a:lnTo>
                  <a:pt x="622300" y="442502"/>
                </a:lnTo>
                <a:lnTo>
                  <a:pt x="620184" y="439597"/>
                </a:lnTo>
                <a:lnTo>
                  <a:pt x="618067" y="436427"/>
                </a:lnTo>
                <a:lnTo>
                  <a:pt x="616479" y="432993"/>
                </a:lnTo>
                <a:lnTo>
                  <a:pt x="615157" y="429295"/>
                </a:lnTo>
                <a:lnTo>
                  <a:pt x="614098" y="425333"/>
                </a:lnTo>
                <a:lnTo>
                  <a:pt x="613304" y="421371"/>
                </a:lnTo>
                <a:lnTo>
                  <a:pt x="613040" y="417409"/>
                </a:lnTo>
                <a:lnTo>
                  <a:pt x="612775" y="413182"/>
                </a:lnTo>
                <a:lnTo>
                  <a:pt x="612775" y="408163"/>
                </a:lnTo>
                <a:lnTo>
                  <a:pt x="613040" y="403673"/>
                </a:lnTo>
                <a:lnTo>
                  <a:pt x="613569" y="399182"/>
                </a:lnTo>
                <a:lnTo>
                  <a:pt x="614627" y="394692"/>
                </a:lnTo>
                <a:lnTo>
                  <a:pt x="615421" y="390202"/>
                </a:lnTo>
                <a:lnTo>
                  <a:pt x="616479" y="385975"/>
                </a:lnTo>
                <a:lnTo>
                  <a:pt x="619125" y="376994"/>
                </a:lnTo>
                <a:lnTo>
                  <a:pt x="622829" y="367749"/>
                </a:lnTo>
                <a:lnTo>
                  <a:pt x="627063" y="357976"/>
                </a:lnTo>
                <a:lnTo>
                  <a:pt x="636588" y="336580"/>
                </a:lnTo>
                <a:lnTo>
                  <a:pt x="642409" y="323901"/>
                </a:lnTo>
                <a:lnTo>
                  <a:pt x="648229" y="309901"/>
                </a:lnTo>
                <a:lnTo>
                  <a:pt x="654315" y="294581"/>
                </a:lnTo>
                <a:lnTo>
                  <a:pt x="661194" y="277675"/>
                </a:lnTo>
                <a:lnTo>
                  <a:pt x="667809" y="258657"/>
                </a:lnTo>
                <a:lnTo>
                  <a:pt x="674952" y="236997"/>
                </a:lnTo>
                <a:lnTo>
                  <a:pt x="682096" y="213488"/>
                </a:lnTo>
                <a:lnTo>
                  <a:pt x="689240" y="187337"/>
                </a:lnTo>
                <a:lnTo>
                  <a:pt x="692944" y="173602"/>
                </a:lnTo>
                <a:lnTo>
                  <a:pt x="697177" y="161187"/>
                </a:lnTo>
                <a:lnTo>
                  <a:pt x="701411" y="149300"/>
                </a:lnTo>
                <a:lnTo>
                  <a:pt x="706173" y="138206"/>
                </a:lnTo>
                <a:lnTo>
                  <a:pt x="711200" y="127905"/>
                </a:lnTo>
                <a:lnTo>
                  <a:pt x="716227" y="118395"/>
                </a:lnTo>
                <a:lnTo>
                  <a:pt x="721784" y="109414"/>
                </a:lnTo>
                <a:lnTo>
                  <a:pt x="727605" y="100962"/>
                </a:lnTo>
                <a:lnTo>
                  <a:pt x="733690" y="93301"/>
                </a:lnTo>
                <a:lnTo>
                  <a:pt x="739775" y="86434"/>
                </a:lnTo>
                <a:lnTo>
                  <a:pt x="745861" y="79830"/>
                </a:lnTo>
                <a:lnTo>
                  <a:pt x="752475" y="74019"/>
                </a:lnTo>
                <a:lnTo>
                  <a:pt x="758825" y="68736"/>
                </a:lnTo>
                <a:lnTo>
                  <a:pt x="765705" y="63717"/>
                </a:lnTo>
                <a:lnTo>
                  <a:pt x="772055" y="59491"/>
                </a:lnTo>
                <a:lnTo>
                  <a:pt x="779198" y="55529"/>
                </a:lnTo>
                <a:lnTo>
                  <a:pt x="786077" y="52095"/>
                </a:lnTo>
                <a:lnTo>
                  <a:pt x="792692" y="49189"/>
                </a:lnTo>
                <a:lnTo>
                  <a:pt x="799836" y="46283"/>
                </a:lnTo>
                <a:lnTo>
                  <a:pt x="806715" y="44170"/>
                </a:lnTo>
                <a:lnTo>
                  <a:pt x="813594" y="42057"/>
                </a:lnTo>
                <a:lnTo>
                  <a:pt x="820473" y="40472"/>
                </a:lnTo>
                <a:lnTo>
                  <a:pt x="827353" y="38887"/>
                </a:lnTo>
                <a:lnTo>
                  <a:pt x="833967" y="37567"/>
                </a:lnTo>
                <a:lnTo>
                  <a:pt x="840846" y="36774"/>
                </a:lnTo>
                <a:lnTo>
                  <a:pt x="847196" y="36246"/>
                </a:lnTo>
                <a:lnTo>
                  <a:pt x="860161" y="35189"/>
                </a:lnTo>
                <a:lnTo>
                  <a:pt x="872332" y="34925"/>
                </a:lnTo>
                <a:close/>
                <a:moveTo>
                  <a:pt x="1230802" y="0"/>
                </a:moveTo>
                <a:lnTo>
                  <a:pt x="1249302" y="3176"/>
                </a:lnTo>
                <a:lnTo>
                  <a:pt x="1267538" y="6881"/>
                </a:lnTo>
                <a:lnTo>
                  <a:pt x="1285774" y="11380"/>
                </a:lnTo>
                <a:lnTo>
                  <a:pt x="1303481" y="15879"/>
                </a:lnTo>
                <a:lnTo>
                  <a:pt x="1321188" y="20907"/>
                </a:lnTo>
                <a:lnTo>
                  <a:pt x="1338896" y="26200"/>
                </a:lnTo>
                <a:lnTo>
                  <a:pt x="1356339" y="31758"/>
                </a:lnTo>
                <a:lnTo>
                  <a:pt x="1373518" y="37580"/>
                </a:lnTo>
                <a:lnTo>
                  <a:pt x="1390432" y="43667"/>
                </a:lnTo>
                <a:lnTo>
                  <a:pt x="1407346" y="50283"/>
                </a:lnTo>
                <a:lnTo>
                  <a:pt x="1423997" y="57164"/>
                </a:lnTo>
                <a:lnTo>
                  <a:pt x="1440647" y="64310"/>
                </a:lnTo>
                <a:lnTo>
                  <a:pt x="1456768" y="71985"/>
                </a:lnTo>
                <a:lnTo>
                  <a:pt x="1472890" y="79659"/>
                </a:lnTo>
                <a:lnTo>
                  <a:pt x="1489012" y="88128"/>
                </a:lnTo>
                <a:lnTo>
                  <a:pt x="1504605" y="96332"/>
                </a:lnTo>
                <a:lnTo>
                  <a:pt x="1520198" y="105330"/>
                </a:lnTo>
                <a:lnTo>
                  <a:pt x="1535791" y="114328"/>
                </a:lnTo>
                <a:lnTo>
                  <a:pt x="1550855" y="123856"/>
                </a:lnTo>
                <a:lnTo>
                  <a:pt x="1565655" y="133383"/>
                </a:lnTo>
                <a:lnTo>
                  <a:pt x="1580455" y="143175"/>
                </a:lnTo>
                <a:lnTo>
                  <a:pt x="1594727" y="153496"/>
                </a:lnTo>
                <a:lnTo>
                  <a:pt x="1608998" y="163818"/>
                </a:lnTo>
                <a:lnTo>
                  <a:pt x="1623006" y="174668"/>
                </a:lnTo>
                <a:lnTo>
                  <a:pt x="1637013" y="185784"/>
                </a:lnTo>
                <a:lnTo>
                  <a:pt x="1650492" y="196899"/>
                </a:lnTo>
                <a:lnTo>
                  <a:pt x="1663706" y="208543"/>
                </a:lnTo>
                <a:lnTo>
                  <a:pt x="1676920" y="220453"/>
                </a:lnTo>
                <a:lnTo>
                  <a:pt x="1689871" y="232362"/>
                </a:lnTo>
                <a:lnTo>
                  <a:pt x="1702556" y="244800"/>
                </a:lnTo>
                <a:lnTo>
                  <a:pt x="1714978" y="257239"/>
                </a:lnTo>
                <a:lnTo>
                  <a:pt x="1726871" y="269942"/>
                </a:lnTo>
                <a:lnTo>
                  <a:pt x="1738764" y="283174"/>
                </a:lnTo>
                <a:lnTo>
                  <a:pt x="1750393" y="296142"/>
                </a:lnTo>
                <a:lnTo>
                  <a:pt x="1761757" y="309639"/>
                </a:lnTo>
                <a:lnTo>
                  <a:pt x="1772857" y="323666"/>
                </a:lnTo>
                <a:lnTo>
                  <a:pt x="1783429" y="337427"/>
                </a:lnTo>
                <a:lnTo>
                  <a:pt x="1794264" y="351454"/>
                </a:lnTo>
                <a:lnTo>
                  <a:pt x="1804572" y="365745"/>
                </a:lnTo>
                <a:lnTo>
                  <a:pt x="1814350" y="380300"/>
                </a:lnTo>
                <a:lnTo>
                  <a:pt x="1824129" y="395121"/>
                </a:lnTo>
                <a:lnTo>
                  <a:pt x="1833379" y="409941"/>
                </a:lnTo>
                <a:lnTo>
                  <a:pt x="1842629" y="425026"/>
                </a:lnTo>
                <a:lnTo>
                  <a:pt x="1851615" y="440376"/>
                </a:lnTo>
                <a:lnTo>
                  <a:pt x="1859808" y="455990"/>
                </a:lnTo>
                <a:lnTo>
                  <a:pt x="1868265" y="471604"/>
                </a:lnTo>
                <a:lnTo>
                  <a:pt x="1876194" y="487748"/>
                </a:lnTo>
                <a:lnTo>
                  <a:pt x="1883858" y="503627"/>
                </a:lnTo>
                <a:lnTo>
                  <a:pt x="1890994" y="519770"/>
                </a:lnTo>
                <a:lnTo>
                  <a:pt x="1898130" y="535914"/>
                </a:lnTo>
                <a:lnTo>
                  <a:pt x="1904737" y="552587"/>
                </a:lnTo>
                <a:lnTo>
                  <a:pt x="1911344" y="569260"/>
                </a:lnTo>
                <a:lnTo>
                  <a:pt x="1917158" y="585933"/>
                </a:lnTo>
                <a:lnTo>
                  <a:pt x="1922973" y="602870"/>
                </a:lnTo>
                <a:lnTo>
                  <a:pt x="1928259" y="620072"/>
                </a:lnTo>
                <a:lnTo>
                  <a:pt x="1933544" y="637539"/>
                </a:lnTo>
                <a:lnTo>
                  <a:pt x="1938037" y="654741"/>
                </a:lnTo>
                <a:lnTo>
                  <a:pt x="1942266" y="672208"/>
                </a:lnTo>
                <a:lnTo>
                  <a:pt x="1946495" y="689940"/>
                </a:lnTo>
                <a:lnTo>
                  <a:pt x="1950195" y="707671"/>
                </a:lnTo>
                <a:lnTo>
                  <a:pt x="1953366" y="725667"/>
                </a:lnTo>
                <a:lnTo>
                  <a:pt x="1956537" y="743399"/>
                </a:lnTo>
                <a:lnTo>
                  <a:pt x="1958916" y="761659"/>
                </a:lnTo>
                <a:lnTo>
                  <a:pt x="1961295" y="779920"/>
                </a:lnTo>
                <a:lnTo>
                  <a:pt x="2143125" y="779920"/>
                </a:lnTo>
                <a:lnTo>
                  <a:pt x="1851879" y="1071563"/>
                </a:lnTo>
                <a:lnTo>
                  <a:pt x="1560634" y="779920"/>
                </a:lnTo>
                <a:lnTo>
                  <a:pt x="1758057" y="779920"/>
                </a:lnTo>
                <a:lnTo>
                  <a:pt x="1755943" y="766423"/>
                </a:lnTo>
                <a:lnTo>
                  <a:pt x="1753300" y="752661"/>
                </a:lnTo>
                <a:lnTo>
                  <a:pt x="1750921" y="739164"/>
                </a:lnTo>
                <a:lnTo>
                  <a:pt x="1747750" y="725932"/>
                </a:lnTo>
                <a:lnTo>
                  <a:pt x="1744842" y="712699"/>
                </a:lnTo>
                <a:lnTo>
                  <a:pt x="1741407" y="699467"/>
                </a:lnTo>
                <a:lnTo>
                  <a:pt x="1737707" y="686499"/>
                </a:lnTo>
                <a:lnTo>
                  <a:pt x="1733742" y="673531"/>
                </a:lnTo>
                <a:lnTo>
                  <a:pt x="1729778" y="660564"/>
                </a:lnTo>
                <a:lnTo>
                  <a:pt x="1725021" y="647860"/>
                </a:lnTo>
                <a:lnTo>
                  <a:pt x="1720528" y="635422"/>
                </a:lnTo>
                <a:lnTo>
                  <a:pt x="1715506" y="622719"/>
                </a:lnTo>
                <a:lnTo>
                  <a:pt x="1710485" y="610016"/>
                </a:lnTo>
                <a:lnTo>
                  <a:pt x="1704935" y="598106"/>
                </a:lnTo>
                <a:lnTo>
                  <a:pt x="1699385" y="585668"/>
                </a:lnTo>
                <a:lnTo>
                  <a:pt x="1693571" y="573759"/>
                </a:lnTo>
                <a:lnTo>
                  <a:pt x="1687756" y="561585"/>
                </a:lnTo>
                <a:lnTo>
                  <a:pt x="1681413" y="549940"/>
                </a:lnTo>
                <a:lnTo>
                  <a:pt x="1674806" y="538296"/>
                </a:lnTo>
                <a:lnTo>
                  <a:pt x="1668463" y="526387"/>
                </a:lnTo>
                <a:lnTo>
                  <a:pt x="1661327" y="515007"/>
                </a:lnTo>
                <a:lnTo>
                  <a:pt x="1654192" y="503891"/>
                </a:lnTo>
                <a:lnTo>
                  <a:pt x="1646791" y="492776"/>
                </a:lnTo>
                <a:lnTo>
                  <a:pt x="1639391" y="481661"/>
                </a:lnTo>
                <a:lnTo>
                  <a:pt x="1631727" y="471075"/>
                </a:lnTo>
                <a:lnTo>
                  <a:pt x="1623798" y="460489"/>
                </a:lnTo>
                <a:lnTo>
                  <a:pt x="1615341" y="449903"/>
                </a:lnTo>
                <a:lnTo>
                  <a:pt x="1607148" y="439582"/>
                </a:lnTo>
                <a:lnTo>
                  <a:pt x="1598691" y="429260"/>
                </a:lnTo>
                <a:lnTo>
                  <a:pt x="1589969" y="419204"/>
                </a:lnTo>
                <a:lnTo>
                  <a:pt x="1580984" y="409676"/>
                </a:lnTo>
                <a:lnTo>
                  <a:pt x="1571998" y="399884"/>
                </a:lnTo>
                <a:lnTo>
                  <a:pt x="1562484" y="390092"/>
                </a:lnTo>
                <a:lnTo>
                  <a:pt x="1553234" y="380830"/>
                </a:lnTo>
                <a:lnTo>
                  <a:pt x="1543455" y="371832"/>
                </a:lnTo>
                <a:lnTo>
                  <a:pt x="1533412" y="362834"/>
                </a:lnTo>
                <a:lnTo>
                  <a:pt x="1523633" y="354100"/>
                </a:lnTo>
                <a:lnTo>
                  <a:pt x="1513590" y="345631"/>
                </a:lnTo>
                <a:lnTo>
                  <a:pt x="1503019" y="337163"/>
                </a:lnTo>
                <a:lnTo>
                  <a:pt x="1492712" y="328959"/>
                </a:lnTo>
                <a:lnTo>
                  <a:pt x="1481876" y="320754"/>
                </a:lnTo>
                <a:lnTo>
                  <a:pt x="1471040" y="313080"/>
                </a:lnTo>
                <a:lnTo>
                  <a:pt x="1459940" y="305405"/>
                </a:lnTo>
                <a:lnTo>
                  <a:pt x="1448840" y="297995"/>
                </a:lnTo>
                <a:lnTo>
                  <a:pt x="1437475" y="290849"/>
                </a:lnTo>
                <a:lnTo>
                  <a:pt x="1426111" y="283968"/>
                </a:lnTo>
                <a:lnTo>
                  <a:pt x="1414482" y="277352"/>
                </a:lnTo>
                <a:lnTo>
                  <a:pt x="1402325" y="270471"/>
                </a:lnTo>
                <a:lnTo>
                  <a:pt x="1390696" y="264384"/>
                </a:lnTo>
                <a:lnTo>
                  <a:pt x="1378275" y="258297"/>
                </a:lnTo>
                <a:lnTo>
                  <a:pt x="1366382" y="252475"/>
                </a:lnTo>
                <a:lnTo>
                  <a:pt x="1353960" y="246917"/>
                </a:lnTo>
                <a:lnTo>
                  <a:pt x="1341539" y="241624"/>
                </a:lnTo>
                <a:lnTo>
                  <a:pt x="1328853" y="236332"/>
                </a:lnTo>
                <a:lnTo>
                  <a:pt x="1315903" y="231303"/>
                </a:lnTo>
                <a:lnTo>
                  <a:pt x="1303217" y="226804"/>
                </a:lnTo>
                <a:lnTo>
                  <a:pt x="1290002" y="222305"/>
                </a:lnTo>
                <a:lnTo>
                  <a:pt x="1277052" y="218071"/>
                </a:lnTo>
                <a:lnTo>
                  <a:pt x="1263574" y="214101"/>
                </a:lnTo>
                <a:lnTo>
                  <a:pt x="1250359" y="210396"/>
                </a:lnTo>
                <a:lnTo>
                  <a:pt x="1236881" y="206955"/>
                </a:lnTo>
                <a:lnTo>
                  <a:pt x="1223138" y="204044"/>
                </a:lnTo>
                <a:lnTo>
                  <a:pt x="1209395" y="201133"/>
                </a:lnTo>
                <a:lnTo>
                  <a:pt x="1195387" y="198487"/>
                </a:lnTo>
                <a:lnTo>
                  <a:pt x="1230802" y="0"/>
                </a:lnTo>
                <a:close/>
              </a:path>
            </a:pathLst>
          </a:custGeom>
          <a:solidFill>
            <a:srgbClr val="FF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6" name="矩形 25"/>
          <p:cNvSpPr/>
          <p:nvPr/>
        </p:nvSpPr>
        <p:spPr>
          <a:xfrm>
            <a:off x="502506"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8321860" y="3691507"/>
            <a:ext cx="3367634" cy="183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custDataLst>
              <p:tags r:id="rId1"/>
            </p:custDataLst>
          </p:nvPr>
        </p:nvSpPr>
        <p:spPr>
          <a:xfrm>
            <a:off x="4673766" y="2996210"/>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29" name="矩形 28"/>
          <p:cNvSpPr/>
          <p:nvPr>
            <p:custDataLst>
              <p:tags r:id="rId2"/>
            </p:custDataLst>
          </p:nvPr>
        </p:nvSpPr>
        <p:spPr>
          <a:xfrm>
            <a:off x="4673766" y="5921567"/>
            <a:ext cx="2844468" cy="3421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chemeClr val="accent1"/>
                </a:solidFill>
              </a:rPr>
              <a:t>请输入您的小标题</a:t>
            </a:r>
            <a:endParaRPr lang="zh-CN" altLang="en-US" sz="1800" spc="51" dirty="0">
              <a:solidFill>
                <a:schemeClr val="accent1"/>
              </a:solidFill>
            </a:endParaRPr>
          </a:p>
        </p:txBody>
      </p:sp>
      <p:sp>
        <p:nvSpPr>
          <p:cNvPr id="30" name="KSO_Shape"/>
          <p:cNvSpPr/>
          <p:nvPr/>
        </p:nvSpPr>
        <p:spPr bwMode="auto">
          <a:xfrm>
            <a:off x="9449702" y="2092860"/>
            <a:ext cx="1111950" cy="130306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2" name="KSO_Shape"/>
          <p:cNvSpPr/>
          <p:nvPr/>
        </p:nvSpPr>
        <p:spPr bwMode="auto">
          <a:xfrm>
            <a:off x="1349024" y="2297760"/>
            <a:ext cx="1111950" cy="893267"/>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6" name="组合 15"/>
          <p:cNvGrpSpPr/>
          <p:nvPr/>
        </p:nvGrpSpPr>
        <p:grpSpPr>
          <a:xfrm>
            <a:off x="5341256" y="1635683"/>
            <a:ext cx="2337371" cy="2337371"/>
            <a:chOff x="6168000" y="1363288"/>
            <a:chExt cx="1047403" cy="1047403"/>
          </a:xfrm>
        </p:grpSpPr>
        <p:sp>
          <p:nvSpPr>
            <p:cNvPr id="17" name="椭圆 16"/>
            <p:cNvSpPr/>
            <p:nvPr/>
          </p:nvSpPr>
          <p:spPr>
            <a:xfrm>
              <a:off x="6168000" y="1363288"/>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Group 186"/>
            <p:cNvGrpSpPr/>
            <p:nvPr/>
          </p:nvGrpSpPr>
          <p:grpSpPr>
            <a:xfrm>
              <a:off x="6384617" y="1616966"/>
              <a:ext cx="626879" cy="540047"/>
              <a:chOff x="3302000" y="3008313"/>
              <a:chExt cx="469900" cy="404812"/>
            </a:xfrm>
            <a:solidFill>
              <a:schemeClr val="bg1"/>
            </a:solidFill>
          </p:grpSpPr>
          <p:sp>
            <p:nvSpPr>
              <p:cNvPr id="19" name="Freeform 298"/>
              <p:cNvSpPr/>
              <p:nvPr/>
            </p:nvSpPr>
            <p:spPr bwMode="auto">
              <a:xfrm>
                <a:off x="3302000" y="3008313"/>
                <a:ext cx="469900" cy="303213"/>
              </a:xfrm>
              <a:custGeom>
                <a:avLst/>
                <a:gdLst>
                  <a:gd name="T0" fmla="*/ 24 w 624"/>
                  <a:gd name="T1" fmla="*/ 263 h 403"/>
                  <a:gd name="T2" fmla="*/ 117 w 624"/>
                  <a:gd name="T3" fmla="*/ 263 h 403"/>
                  <a:gd name="T4" fmla="*/ 120 w 624"/>
                  <a:gd name="T5" fmla="*/ 246 h 403"/>
                  <a:gd name="T6" fmla="*/ 127 w 624"/>
                  <a:gd name="T7" fmla="*/ 240 h 403"/>
                  <a:gd name="T8" fmla="*/ 134 w 624"/>
                  <a:gd name="T9" fmla="*/ 245 h 403"/>
                  <a:gd name="T10" fmla="*/ 147 w 624"/>
                  <a:gd name="T11" fmla="*/ 278 h 403"/>
                  <a:gd name="T12" fmla="*/ 172 w 624"/>
                  <a:gd name="T13" fmla="*/ 151 h 403"/>
                  <a:gd name="T14" fmla="*/ 179 w 624"/>
                  <a:gd name="T15" fmla="*/ 145 h 403"/>
                  <a:gd name="T16" fmla="*/ 186 w 624"/>
                  <a:gd name="T17" fmla="*/ 151 h 403"/>
                  <a:gd name="T18" fmla="*/ 204 w 624"/>
                  <a:gd name="T19" fmla="*/ 324 h 403"/>
                  <a:gd name="T20" fmla="*/ 230 w 624"/>
                  <a:gd name="T21" fmla="*/ 146 h 403"/>
                  <a:gd name="T22" fmla="*/ 237 w 624"/>
                  <a:gd name="T23" fmla="*/ 140 h 403"/>
                  <a:gd name="T24" fmla="*/ 244 w 624"/>
                  <a:gd name="T25" fmla="*/ 146 h 403"/>
                  <a:gd name="T26" fmla="*/ 265 w 624"/>
                  <a:gd name="T27" fmla="*/ 263 h 403"/>
                  <a:gd name="T28" fmla="*/ 300 w 624"/>
                  <a:gd name="T29" fmla="*/ 263 h 403"/>
                  <a:gd name="T30" fmla="*/ 308 w 624"/>
                  <a:gd name="T31" fmla="*/ 269 h 403"/>
                  <a:gd name="T32" fmla="*/ 308 w 624"/>
                  <a:gd name="T33" fmla="*/ 275 h 403"/>
                  <a:gd name="T34" fmla="*/ 310 w 624"/>
                  <a:gd name="T35" fmla="*/ 267 h 403"/>
                  <a:gd name="T36" fmla="*/ 317 w 624"/>
                  <a:gd name="T37" fmla="*/ 261 h 403"/>
                  <a:gd name="T38" fmla="*/ 325 w 624"/>
                  <a:gd name="T39" fmla="*/ 267 h 403"/>
                  <a:gd name="T40" fmla="*/ 335 w 624"/>
                  <a:gd name="T41" fmla="*/ 298 h 403"/>
                  <a:gd name="T42" fmla="*/ 344 w 624"/>
                  <a:gd name="T43" fmla="*/ 265 h 403"/>
                  <a:gd name="T44" fmla="*/ 352 w 624"/>
                  <a:gd name="T45" fmla="*/ 260 h 403"/>
                  <a:gd name="T46" fmla="*/ 359 w 624"/>
                  <a:gd name="T47" fmla="*/ 266 h 403"/>
                  <a:gd name="T48" fmla="*/ 372 w 624"/>
                  <a:gd name="T49" fmla="*/ 403 h 403"/>
                  <a:gd name="T50" fmla="*/ 413 w 624"/>
                  <a:gd name="T51" fmla="*/ 199 h 403"/>
                  <a:gd name="T52" fmla="*/ 420 w 624"/>
                  <a:gd name="T53" fmla="*/ 193 h 403"/>
                  <a:gd name="T54" fmla="*/ 428 w 624"/>
                  <a:gd name="T55" fmla="*/ 198 h 403"/>
                  <a:gd name="T56" fmla="*/ 446 w 624"/>
                  <a:gd name="T57" fmla="*/ 243 h 403"/>
                  <a:gd name="T58" fmla="*/ 465 w 624"/>
                  <a:gd name="T59" fmla="*/ 130 h 403"/>
                  <a:gd name="T60" fmla="*/ 472 w 624"/>
                  <a:gd name="T61" fmla="*/ 124 h 403"/>
                  <a:gd name="T62" fmla="*/ 479 w 624"/>
                  <a:gd name="T63" fmla="*/ 129 h 403"/>
                  <a:gd name="T64" fmla="*/ 513 w 624"/>
                  <a:gd name="T65" fmla="*/ 263 h 403"/>
                  <a:gd name="T66" fmla="*/ 602 w 624"/>
                  <a:gd name="T67" fmla="*/ 263 h 403"/>
                  <a:gd name="T68" fmla="*/ 604 w 624"/>
                  <a:gd name="T69" fmla="*/ 263 h 403"/>
                  <a:gd name="T70" fmla="*/ 589 w 624"/>
                  <a:gd name="T71" fmla="*/ 72 h 403"/>
                  <a:gd name="T72" fmla="*/ 412 w 624"/>
                  <a:gd name="T73" fmla="*/ 21 h 403"/>
                  <a:gd name="T74" fmla="*/ 312 w 624"/>
                  <a:gd name="T75" fmla="*/ 98 h 403"/>
                  <a:gd name="T76" fmla="*/ 212 w 624"/>
                  <a:gd name="T77" fmla="*/ 21 h 403"/>
                  <a:gd name="T78" fmla="*/ 35 w 624"/>
                  <a:gd name="T79" fmla="*/ 72 h 403"/>
                  <a:gd name="T80" fmla="*/ 20 w 624"/>
                  <a:gd name="T81" fmla="*/ 264 h 403"/>
                  <a:gd name="T82" fmla="*/ 24 w 624"/>
                  <a:gd name="T83" fmla="*/ 263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24" h="403">
                    <a:moveTo>
                      <a:pt x="24" y="263"/>
                    </a:moveTo>
                    <a:cubicBezTo>
                      <a:pt x="117" y="263"/>
                      <a:pt x="117" y="263"/>
                      <a:pt x="117" y="263"/>
                    </a:cubicBezTo>
                    <a:cubicBezTo>
                      <a:pt x="120" y="246"/>
                      <a:pt x="120" y="246"/>
                      <a:pt x="120" y="246"/>
                    </a:cubicBezTo>
                    <a:cubicBezTo>
                      <a:pt x="121" y="243"/>
                      <a:pt x="123" y="241"/>
                      <a:pt x="127" y="240"/>
                    </a:cubicBezTo>
                    <a:cubicBezTo>
                      <a:pt x="130" y="240"/>
                      <a:pt x="133" y="242"/>
                      <a:pt x="134" y="245"/>
                    </a:cubicBezTo>
                    <a:cubicBezTo>
                      <a:pt x="147" y="278"/>
                      <a:pt x="147" y="278"/>
                      <a:pt x="147" y="278"/>
                    </a:cubicBezTo>
                    <a:cubicBezTo>
                      <a:pt x="172" y="151"/>
                      <a:pt x="172" y="151"/>
                      <a:pt x="172" y="151"/>
                    </a:cubicBezTo>
                    <a:cubicBezTo>
                      <a:pt x="172" y="147"/>
                      <a:pt x="176" y="144"/>
                      <a:pt x="179" y="145"/>
                    </a:cubicBezTo>
                    <a:cubicBezTo>
                      <a:pt x="183" y="145"/>
                      <a:pt x="186" y="148"/>
                      <a:pt x="186" y="151"/>
                    </a:cubicBezTo>
                    <a:cubicBezTo>
                      <a:pt x="204" y="324"/>
                      <a:pt x="204" y="324"/>
                      <a:pt x="204" y="324"/>
                    </a:cubicBezTo>
                    <a:cubicBezTo>
                      <a:pt x="230" y="146"/>
                      <a:pt x="230" y="146"/>
                      <a:pt x="230" y="146"/>
                    </a:cubicBezTo>
                    <a:cubicBezTo>
                      <a:pt x="230" y="143"/>
                      <a:pt x="233" y="140"/>
                      <a:pt x="237" y="140"/>
                    </a:cubicBezTo>
                    <a:cubicBezTo>
                      <a:pt x="241" y="140"/>
                      <a:pt x="244" y="142"/>
                      <a:pt x="244" y="146"/>
                    </a:cubicBezTo>
                    <a:cubicBezTo>
                      <a:pt x="265" y="263"/>
                      <a:pt x="265" y="263"/>
                      <a:pt x="265" y="263"/>
                    </a:cubicBezTo>
                    <a:cubicBezTo>
                      <a:pt x="300" y="263"/>
                      <a:pt x="300" y="263"/>
                      <a:pt x="300" y="263"/>
                    </a:cubicBezTo>
                    <a:cubicBezTo>
                      <a:pt x="304" y="263"/>
                      <a:pt x="307" y="266"/>
                      <a:pt x="308" y="269"/>
                    </a:cubicBezTo>
                    <a:cubicBezTo>
                      <a:pt x="308" y="275"/>
                      <a:pt x="308" y="275"/>
                      <a:pt x="308" y="275"/>
                    </a:cubicBezTo>
                    <a:cubicBezTo>
                      <a:pt x="310" y="267"/>
                      <a:pt x="310" y="267"/>
                      <a:pt x="310" y="267"/>
                    </a:cubicBezTo>
                    <a:cubicBezTo>
                      <a:pt x="311" y="264"/>
                      <a:pt x="314" y="262"/>
                      <a:pt x="317" y="261"/>
                    </a:cubicBezTo>
                    <a:cubicBezTo>
                      <a:pt x="321" y="261"/>
                      <a:pt x="324" y="264"/>
                      <a:pt x="325" y="267"/>
                    </a:cubicBezTo>
                    <a:cubicBezTo>
                      <a:pt x="335" y="298"/>
                      <a:pt x="335" y="298"/>
                      <a:pt x="335" y="298"/>
                    </a:cubicBezTo>
                    <a:cubicBezTo>
                      <a:pt x="344" y="265"/>
                      <a:pt x="344" y="265"/>
                      <a:pt x="344" y="265"/>
                    </a:cubicBezTo>
                    <a:cubicBezTo>
                      <a:pt x="345" y="262"/>
                      <a:pt x="349" y="259"/>
                      <a:pt x="352" y="260"/>
                    </a:cubicBezTo>
                    <a:cubicBezTo>
                      <a:pt x="356" y="260"/>
                      <a:pt x="358" y="263"/>
                      <a:pt x="359" y="266"/>
                    </a:cubicBezTo>
                    <a:cubicBezTo>
                      <a:pt x="372" y="403"/>
                      <a:pt x="372" y="403"/>
                      <a:pt x="372" y="403"/>
                    </a:cubicBezTo>
                    <a:cubicBezTo>
                      <a:pt x="413" y="199"/>
                      <a:pt x="413" y="199"/>
                      <a:pt x="413" y="199"/>
                    </a:cubicBezTo>
                    <a:cubicBezTo>
                      <a:pt x="414" y="196"/>
                      <a:pt x="417" y="194"/>
                      <a:pt x="420" y="193"/>
                    </a:cubicBezTo>
                    <a:cubicBezTo>
                      <a:pt x="423" y="193"/>
                      <a:pt x="426" y="195"/>
                      <a:pt x="428" y="198"/>
                    </a:cubicBezTo>
                    <a:cubicBezTo>
                      <a:pt x="446" y="243"/>
                      <a:pt x="446" y="243"/>
                      <a:pt x="446" y="243"/>
                    </a:cubicBezTo>
                    <a:cubicBezTo>
                      <a:pt x="465" y="130"/>
                      <a:pt x="465" y="130"/>
                      <a:pt x="465" y="130"/>
                    </a:cubicBezTo>
                    <a:cubicBezTo>
                      <a:pt x="466" y="126"/>
                      <a:pt x="468" y="124"/>
                      <a:pt x="472" y="124"/>
                    </a:cubicBezTo>
                    <a:cubicBezTo>
                      <a:pt x="475" y="123"/>
                      <a:pt x="479" y="126"/>
                      <a:pt x="479" y="129"/>
                    </a:cubicBezTo>
                    <a:cubicBezTo>
                      <a:pt x="513" y="263"/>
                      <a:pt x="513" y="263"/>
                      <a:pt x="513" y="263"/>
                    </a:cubicBezTo>
                    <a:cubicBezTo>
                      <a:pt x="602" y="263"/>
                      <a:pt x="602" y="263"/>
                      <a:pt x="602" y="263"/>
                    </a:cubicBezTo>
                    <a:cubicBezTo>
                      <a:pt x="603" y="263"/>
                      <a:pt x="604" y="263"/>
                      <a:pt x="604" y="263"/>
                    </a:cubicBezTo>
                    <a:cubicBezTo>
                      <a:pt x="624" y="201"/>
                      <a:pt x="624" y="135"/>
                      <a:pt x="589" y="72"/>
                    </a:cubicBezTo>
                    <a:cubicBezTo>
                      <a:pt x="557" y="14"/>
                      <a:pt x="473" y="0"/>
                      <a:pt x="412" y="21"/>
                    </a:cubicBezTo>
                    <a:cubicBezTo>
                      <a:pt x="350" y="42"/>
                      <a:pt x="312" y="98"/>
                      <a:pt x="312" y="98"/>
                    </a:cubicBezTo>
                    <a:cubicBezTo>
                      <a:pt x="312" y="98"/>
                      <a:pt x="274" y="42"/>
                      <a:pt x="212" y="21"/>
                    </a:cubicBezTo>
                    <a:cubicBezTo>
                      <a:pt x="151" y="0"/>
                      <a:pt x="67" y="14"/>
                      <a:pt x="35" y="72"/>
                    </a:cubicBezTo>
                    <a:cubicBezTo>
                      <a:pt x="0" y="136"/>
                      <a:pt x="0" y="202"/>
                      <a:pt x="20" y="264"/>
                    </a:cubicBezTo>
                    <a:cubicBezTo>
                      <a:pt x="21" y="263"/>
                      <a:pt x="22" y="263"/>
                      <a:pt x="24" y="263"/>
                    </a:cubicBez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24" name="Freeform 299"/>
              <p:cNvSpPr/>
              <p:nvPr/>
            </p:nvSpPr>
            <p:spPr bwMode="auto">
              <a:xfrm>
                <a:off x="3321050" y="3133725"/>
                <a:ext cx="431800" cy="279400"/>
              </a:xfrm>
              <a:custGeom>
                <a:avLst/>
                <a:gdLst>
                  <a:gd name="T0" fmla="*/ 483 w 576"/>
                  <a:gd name="T1" fmla="*/ 111 h 373"/>
                  <a:gd name="T2" fmla="*/ 476 w 576"/>
                  <a:gd name="T3" fmla="*/ 105 h 373"/>
                  <a:gd name="T4" fmla="*/ 450 w 576"/>
                  <a:gd name="T5" fmla="*/ 0 h 373"/>
                  <a:gd name="T6" fmla="*/ 432 w 576"/>
                  <a:gd name="T7" fmla="*/ 104 h 373"/>
                  <a:gd name="T8" fmla="*/ 426 w 576"/>
                  <a:gd name="T9" fmla="*/ 110 h 373"/>
                  <a:gd name="T10" fmla="*/ 418 w 576"/>
                  <a:gd name="T11" fmla="*/ 106 h 373"/>
                  <a:gd name="T12" fmla="*/ 399 w 576"/>
                  <a:gd name="T13" fmla="*/ 59 h 373"/>
                  <a:gd name="T14" fmla="*/ 353 w 576"/>
                  <a:gd name="T15" fmla="*/ 286 h 373"/>
                  <a:gd name="T16" fmla="*/ 346 w 576"/>
                  <a:gd name="T17" fmla="*/ 292 h 373"/>
                  <a:gd name="T18" fmla="*/ 345 w 576"/>
                  <a:gd name="T19" fmla="*/ 292 h 373"/>
                  <a:gd name="T20" fmla="*/ 338 w 576"/>
                  <a:gd name="T21" fmla="*/ 286 h 373"/>
                  <a:gd name="T22" fmla="*/ 324 w 576"/>
                  <a:gd name="T23" fmla="*/ 138 h 373"/>
                  <a:gd name="T24" fmla="*/ 318 w 576"/>
                  <a:gd name="T25" fmla="*/ 159 h 373"/>
                  <a:gd name="T26" fmla="*/ 311 w 576"/>
                  <a:gd name="T27" fmla="*/ 164 h 373"/>
                  <a:gd name="T28" fmla="*/ 311 w 576"/>
                  <a:gd name="T29" fmla="*/ 164 h 373"/>
                  <a:gd name="T30" fmla="*/ 304 w 576"/>
                  <a:gd name="T31" fmla="*/ 159 h 373"/>
                  <a:gd name="T32" fmla="*/ 294 w 576"/>
                  <a:gd name="T33" fmla="*/ 128 h 373"/>
                  <a:gd name="T34" fmla="*/ 289 w 576"/>
                  <a:gd name="T35" fmla="*/ 148 h 373"/>
                  <a:gd name="T36" fmla="*/ 281 w 576"/>
                  <a:gd name="T37" fmla="*/ 153 h 373"/>
                  <a:gd name="T38" fmla="*/ 275 w 576"/>
                  <a:gd name="T39" fmla="*/ 147 h 373"/>
                  <a:gd name="T40" fmla="*/ 270 w 576"/>
                  <a:gd name="T41" fmla="*/ 111 h 373"/>
                  <a:gd name="T42" fmla="*/ 235 w 576"/>
                  <a:gd name="T43" fmla="*/ 111 h 373"/>
                  <a:gd name="T44" fmla="*/ 227 w 576"/>
                  <a:gd name="T45" fmla="*/ 105 h 373"/>
                  <a:gd name="T46" fmla="*/ 214 w 576"/>
                  <a:gd name="T47" fmla="*/ 26 h 373"/>
                  <a:gd name="T48" fmla="*/ 185 w 576"/>
                  <a:gd name="T49" fmla="*/ 218 h 373"/>
                  <a:gd name="T50" fmla="*/ 178 w 576"/>
                  <a:gd name="T51" fmla="*/ 224 h 373"/>
                  <a:gd name="T52" fmla="*/ 171 w 576"/>
                  <a:gd name="T53" fmla="*/ 218 h 373"/>
                  <a:gd name="T54" fmla="*/ 153 w 576"/>
                  <a:gd name="T55" fmla="*/ 36 h 373"/>
                  <a:gd name="T56" fmla="*/ 133 w 576"/>
                  <a:gd name="T57" fmla="*/ 139 h 373"/>
                  <a:gd name="T58" fmla="*/ 126 w 576"/>
                  <a:gd name="T59" fmla="*/ 145 h 373"/>
                  <a:gd name="T60" fmla="*/ 119 w 576"/>
                  <a:gd name="T61" fmla="*/ 140 h 373"/>
                  <a:gd name="T62" fmla="*/ 106 w 576"/>
                  <a:gd name="T63" fmla="*/ 107 h 373"/>
                  <a:gd name="T64" fmla="*/ 100 w 576"/>
                  <a:gd name="T65" fmla="*/ 111 h 373"/>
                  <a:gd name="T66" fmla="*/ 0 w 576"/>
                  <a:gd name="T67" fmla="*/ 111 h 373"/>
                  <a:gd name="T68" fmla="*/ 77 w 576"/>
                  <a:gd name="T69" fmla="*/ 241 h 373"/>
                  <a:gd name="T70" fmla="*/ 288 w 576"/>
                  <a:gd name="T71" fmla="*/ 373 h 373"/>
                  <a:gd name="T72" fmla="*/ 499 w 576"/>
                  <a:gd name="T73" fmla="*/ 241 h 373"/>
                  <a:gd name="T74" fmla="*/ 576 w 576"/>
                  <a:gd name="T75" fmla="*/ 111 h 373"/>
                  <a:gd name="T76" fmla="*/ 483 w 576"/>
                  <a:gd name="T77" fmla="*/ 111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76" h="373">
                    <a:moveTo>
                      <a:pt x="483" y="111"/>
                    </a:moveTo>
                    <a:cubicBezTo>
                      <a:pt x="480" y="111"/>
                      <a:pt x="477" y="108"/>
                      <a:pt x="476" y="105"/>
                    </a:cubicBezTo>
                    <a:cubicBezTo>
                      <a:pt x="450" y="0"/>
                      <a:pt x="450" y="0"/>
                      <a:pt x="450" y="0"/>
                    </a:cubicBezTo>
                    <a:cubicBezTo>
                      <a:pt x="432" y="104"/>
                      <a:pt x="432" y="104"/>
                      <a:pt x="432" y="104"/>
                    </a:cubicBezTo>
                    <a:cubicBezTo>
                      <a:pt x="432" y="108"/>
                      <a:pt x="429" y="110"/>
                      <a:pt x="426" y="110"/>
                    </a:cubicBezTo>
                    <a:cubicBezTo>
                      <a:pt x="422" y="111"/>
                      <a:pt x="419" y="109"/>
                      <a:pt x="418" y="106"/>
                    </a:cubicBezTo>
                    <a:cubicBezTo>
                      <a:pt x="399" y="59"/>
                      <a:pt x="399" y="59"/>
                      <a:pt x="399" y="59"/>
                    </a:cubicBezTo>
                    <a:cubicBezTo>
                      <a:pt x="353" y="286"/>
                      <a:pt x="353" y="286"/>
                      <a:pt x="353" y="286"/>
                    </a:cubicBezTo>
                    <a:cubicBezTo>
                      <a:pt x="352" y="290"/>
                      <a:pt x="349" y="292"/>
                      <a:pt x="346" y="292"/>
                    </a:cubicBezTo>
                    <a:cubicBezTo>
                      <a:pt x="346" y="292"/>
                      <a:pt x="346" y="292"/>
                      <a:pt x="345" y="292"/>
                    </a:cubicBezTo>
                    <a:cubicBezTo>
                      <a:pt x="342" y="292"/>
                      <a:pt x="339" y="289"/>
                      <a:pt x="338" y="286"/>
                    </a:cubicBezTo>
                    <a:cubicBezTo>
                      <a:pt x="324" y="138"/>
                      <a:pt x="324" y="138"/>
                      <a:pt x="324" y="138"/>
                    </a:cubicBezTo>
                    <a:cubicBezTo>
                      <a:pt x="318" y="159"/>
                      <a:pt x="318" y="159"/>
                      <a:pt x="318" y="159"/>
                    </a:cubicBezTo>
                    <a:cubicBezTo>
                      <a:pt x="317" y="162"/>
                      <a:pt x="314" y="164"/>
                      <a:pt x="311" y="164"/>
                    </a:cubicBezTo>
                    <a:cubicBezTo>
                      <a:pt x="311" y="164"/>
                      <a:pt x="311" y="164"/>
                      <a:pt x="311" y="164"/>
                    </a:cubicBezTo>
                    <a:cubicBezTo>
                      <a:pt x="308" y="164"/>
                      <a:pt x="305" y="162"/>
                      <a:pt x="304" y="159"/>
                    </a:cubicBezTo>
                    <a:cubicBezTo>
                      <a:pt x="294" y="128"/>
                      <a:pt x="294" y="128"/>
                      <a:pt x="294" y="128"/>
                    </a:cubicBezTo>
                    <a:cubicBezTo>
                      <a:pt x="289" y="148"/>
                      <a:pt x="289" y="148"/>
                      <a:pt x="289" y="148"/>
                    </a:cubicBezTo>
                    <a:cubicBezTo>
                      <a:pt x="288" y="151"/>
                      <a:pt x="285" y="153"/>
                      <a:pt x="281" y="153"/>
                    </a:cubicBezTo>
                    <a:cubicBezTo>
                      <a:pt x="278" y="153"/>
                      <a:pt x="275" y="150"/>
                      <a:pt x="275" y="147"/>
                    </a:cubicBezTo>
                    <a:cubicBezTo>
                      <a:pt x="270" y="111"/>
                      <a:pt x="270" y="111"/>
                      <a:pt x="270" y="111"/>
                    </a:cubicBezTo>
                    <a:cubicBezTo>
                      <a:pt x="235" y="111"/>
                      <a:pt x="235" y="111"/>
                      <a:pt x="235" y="111"/>
                    </a:cubicBezTo>
                    <a:cubicBezTo>
                      <a:pt x="231" y="111"/>
                      <a:pt x="228" y="108"/>
                      <a:pt x="227" y="105"/>
                    </a:cubicBezTo>
                    <a:cubicBezTo>
                      <a:pt x="214" y="26"/>
                      <a:pt x="214" y="26"/>
                      <a:pt x="214" y="26"/>
                    </a:cubicBezTo>
                    <a:cubicBezTo>
                      <a:pt x="185" y="218"/>
                      <a:pt x="185" y="218"/>
                      <a:pt x="185" y="218"/>
                    </a:cubicBezTo>
                    <a:cubicBezTo>
                      <a:pt x="185" y="222"/>
                      <a:pt x="182" y="225"/>
                      <a:pt x="178" y="224"/>
                    </a:cubicBezTo>
                    <a:cubicBezTo>
                      <a:pt x="174" y="224"/>
                      <a:pt x="171" y="222"/>
                      <a:pt x="171" y="218"/>
                    </a:cubicBezTo>
                    <a:cubicBezTo>
                      <a:pt x="153" y="36"/>
                      <a:pt x="153" y="36"/>
                      <a:pt x="153" y="36"/>
                    </a:cubicBezTo>
                    <a:cubicBezTo>
                      <a:pt x="133" y="139"/>
                      <a:pt x="133" y="139"/>
                      <a:pt x="133" y="139"/>
                    </a:cubicBezTo>
                    <a:cubicBezTo>
                      <a:pt x="132" y="142"/>
                      <a:pt x="129" y="144"/>
                      <a:pt x="126" y="145"/>
                    </a:cubicBezTo>
                    <a:cubicBezTo>
                      <a:pt x="123" y="145"/>
                      <a:pt x="120" y="143"/>
                      <a:pt x="119" y="140"/>
                    </a:cubicBezTo>
                    <a:cubicBezTo>
                      <a:pt x="106" y="107"/>
                      <a:pt x="106" y="107"/>
                      <a:pt x="106" y="107"/>
                    </a:cubicBezTo>
                    <a:cubicBezTo>
                      <a:pt x="105" y="109"/>
                      <a:pt x="102" y="111"/>
                      <a:pt x="100" y="111"/>
                    </a:cubicBezTo>
                    <a:cubicBezTo>
                      <a:pt x="0" y="111"/>
                      <a:pt x="0" y="111"/>
                      <a:pt x="0" y="111"/>
                    </a:cubicBezTo>
                    <a:cubicBezTo>
                      <a:pt x="17" y="157"/>
                      <a:pt x="45" y="201"/>
                      <a:pt x="77" y="241"/>
                    </a:cubicBezTo>
                    <a:cubicBezTo>
                      <a:pt x="156" y="337"/>
                      <a:pt x="288" y="373"/>
                      <a:pt x="288" y="373"/>
                    </a:cubicBezTo>
                    <a:cubicBezTo>
                      <a:pt x="288" y="373"/>
                      <a:pt x="420" y="337"/>
                      <a:pt x="499" y="241"/>
                    </a:cubicBezTo>
                    <a:cubicBezTo>
                      <a:pt x="531" y="201"/>
                      <a:pt x="559" y="157"/>
                      <a:pt x="576" y="111"/>
                    </a:cubicBezTo>
                    <a:lnTo>
                      <a:pt x="483" y="111"/>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grpSp>
        <p:nvGrpSpPr>
          <p:cNvPr id="29" name="组合 28"/>
          <p:cNvGrpSpPr/>
          <p:nvPr/>
        </p:nvGrpSpPr>
        <p:grpSpPr>
          <a:xfrm>
            <a:off x="8301599" y="4603109"/>
            <a:ext cx="1495543" cy="1495543"/>
            <a:chOff x="6168000" y="3120850"/>
            <a:chExt cx="1047403" cy="1047403"/>
          </a:xfrm>
        </p:grpSpPr>
        <p:sp>
          <p:nvSpPr>
            <p:cNvPr id="30" name="椭圆 29"/>
            <p:cNvSpPr/>
            <p:nvPr/>
          </p:nvSpPr>
          <p:spPr>
            <a:xfrm>
              <a:off x="6168000" y="3120850"/>
              <a:ext cx="1047403" cy="104740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Group 195"/>
            <p:cNvGrpSpPr/>
            <p:nvPr/>
          </p:nvGrpSpPr>
          <p:grpSpPr>
            <a:xfrm>
              <a:off x="6479744" y="3445888"/>
              <a:ext cx="423125" cy="432444"/>
              <a:chOff x="5846763" y="3030538"/>
              <a:chExt cx="360363" cy="368300"/>
            </a:xfrm>
            <a:solidFill>
              <a:schemeClr val="bg1"/>
            </a:solidFill>
          </p:grpSpPr>
          <p:sp>
            <p:nvSpPr>
              <p:cNvPr id="32"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33"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grpSp>
      <p:sp>
        <p:nvSpPr>
          <p:cNvPr id="34" name="文本框 33"/>
          <p:cNvSpPr txBox="1"/>
          <p:nvPr/>
        </p:nvSpPr>
        <p:spPr>
          <a:xfrm>
            <a:off x="7874044" y="2390885"/>
            <a:ext cx="2344011" cy="1200329"/>
          </a:xfrm>
          <a:prstGeom prst="rect">
            <a:avLst/>
          </a:prstGeom>
          <a:noFill/>
        </p:spPr>
        <p:txBody>
          <a:bodyPr wrap="square" rtlCol="0">
            <a:spAutoFit/>
          </a:bodyPr>
          <a:lstStyle/>
          <a:p>
            <a:pPr algn="ct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
        <p:nvSpPr>
          <p:cNvPr id="35" name="文本框 34"/>
          <p:cNvSpPr txBox="1"/>
          <p:nvPr/>
        </p:nvSpPr>
        <p:spPr>
          <a:xfrm>
            <a:off x="9923766" y="4908347"/>
            <a:ext cx="1818291" cy="769441"/>
          </a:xfrm>
          <a:prstGeom prst="rect">
            <a:avLst/>
          </a:prstGeom>
          <a:noFill/>
        </p:spPr>
        <p:txBody>
          <a:bodyPr wrap="square" rtlCol="0">
            <a:spAutoFit/>
          </a:bodyPr>
          <a:lstStyle/>
          <a:p>
            <a:pPr algn="ctr"/>
            <a:r>
              <a:rPr lang="en-US" altLang="zh-CN" sz="4400" b="1" dirty="0">
                <a:latin typeface="+mj-ea"/>
                <a:ea typeface="+mj-ea"/>
              </a:rPr>
              <a:t>52</a:t>
            </a:r>
            <a:r>
              <a:rPr lang="en-US" altLang="zh-CN" sz="2000" dirty="0">
                <a:latin typeface="+mj-ea"/>
                <a:ea typeface="+mj-ea"/>
              </a:rPr>
              <a:t>%</a:t>
            </a:r>
            <a:endParaRPr lang="zh-CN" altLang="en-US" sz="4400" dirty="0">
              <a:latin typeface="+mj-ea"/>
              <a:ea typeface="+mj-ea"/>
            </a:endParaRPr>
          </a:p>
        </p:txBody>
      </p:sp>
      <p:sp>
        <p:nvSpPr>
          <p:cNvPr id="36" name="矩形 35"/>
          <p:cNvSpPr/>
          <p:nvPr/>
        </p:nvSpPr>
        <p:spPr>
          <a:xfrm>
            <a:off x="773935" y="1918735"/>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7" name="矩形 36"/>
          <p:cNvSpPr/>
          <p:nvPr/>
        </p:nvSpPr>
        <p:spPr>
          <a:xfrm>
            <a:off x="3689636" y="4564840"/>
            <a:ext cx="4055572" cy="1771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5" name="任意多边形 30"/>
          <p:cNvSpPr/>
          <p:nvPr/>
        </p:nvSpPr>
        <p:spPr>
          <a:xfrm>
            <a:off x="1182734" y="2395365"/>
            <a:ext cx="3544661" cy="1573752"/>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6" name="任意多边形 30"/>
          <p:cNvSpPr/>
          <p:nvPr/>
        </p:nvSpPr>
        <p:spPr>
          <a:xfrm>
            <a:off x="4727395" y="4463004"/>
            <a:ext cx="3544661" cy="1573752"/>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36000" bIns="36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grpSp>
        <p:nvGrpSpPr>
          <p:cNvPr id="7" name="组合 6"/>
          <p:cNvGrpSpPr/>
          <p:nvPr/>
        </p:nvGrpSpPr>
        <p:grpSpPr>
          <a:xfrm>
            <a:off x="529631" y="2529138"/>
            <a:ext cx="1306207" cy="1306207"/>
            <a:chOff x="316610" y="4312098"/>
            <a:chExt cx="1306207" cy="1306207"/>
          </a:xfrm>
        </p:grpSpPr>
        <p:sp>
          <p:nvSpPr>
            <p:cNvPr id="8" name="椭圆 7"/>
            <p:cNvSpPr/>
            <p:nvPr/>
          </p:nvSpPr>
          <p:spPr>
            <a:xfrm>
              <a:off x="316610" y="4312098"/>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9" name="Freeform 143"/>
            <p:cNvSpPr>
              <a:spLocks noEditPoints="1"/>
            </p:cNvSpPr>
            <p:nvPr/>
          </p:nvSpPr>
          <p:spPr bwMode="auto">
            <a:xfrm flipH="1">
              <a:off x="590478" y="4668314"/>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grpSp>
        <p:nvGrpSpPr>
          <p:cNvPr id="10" name="组合 9"/>
          <p:cNvGrpSpPr/>
          <p:nvPr/>
        </p:nvGrpSpPr>
        <p:grpSpPr>
          <a:xfrm>
            <a:off x="4074292" y="4596777"/>
            <a:ext cx="1306207" cy="1306207"/>
            <a:chOff x="5404617" y="5094224"/>
            <a:chExt cx="1306207" cy="1306207"/>
          </a:xfrm>
        </p:grpSpPr>
        <p:sp>
          <p:nvSpPr>
            <p:cNvPr id="11" name="椭圆 10"/>
            <p:cNvSpPr/>
            <p:nvPr/>
          </p:nvSpPr>
          <p:spPr>
            <a:xfrm>
              <a:off x="540461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2" name="KSO_Shape"/>
            <p:cNvSpPr/>
            <p:nvPr/>
          </p:nvSpPr>
          <p:spPr bwMode="auto">
            <a:xfrm>
              <a:off x="5773400" y="5450440"/>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sp>
        <p:nvSpPr>
          <p:cNvPr id="13" name="矩形 12"/>
          <p:cNvSpPr/>
          <p:nvPr/>
        </p:nvSpPr>
        <p:spPr>
          <a:xfrm>
            <a:off x="4828970" y="2494752"/>
            <a:ext cx="328873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4" name="矩形 13"/>
          <p:cNvSpPr/>
          <p:nvPr/>
        </p:nvSpPr>
        <p:spPr>
          <a:xfrm>
            <a:off x="8373631" y="4562392"/>
            <a:ext cx="328873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任意多边形 16"/>
          <p:cNvSpPr/>
          <p:nvPr/>
        </p:nvSpPr>
        <p:spPr>
          <a:xfrm rot="5400000">
            <a:off x="4807060" y="2712445"/>
            <a:ext cx="2577880" cy="2589036"/>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2" name="矩形 1"/>
          <p:cNvSpPr/>
          <p:nvPr/>
        </p:nvSpPr>
        <p:spPr>
          <a:xfrm>
            <a:off x="2905125" y="2590800"/>
            <a:ext cx="6381750" cy="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904999" y="35749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4" name="矩形 13"/>
          <p:cNvSpPr/>
          <p:nvPr/>
        </p:nvSpPr>
        <p:spPr>
          <a:xfrm>
            <a:off x="7760557" y="35749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5" name="矩形 14"/>
          <p:cNvSpPr/>
          <p:nvPr/>
        </p:nvSpPr>
        <p:spPr>
          <a:xfrm>
            <a:off x="4864074" y="523938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矩形 15"/>
          <p:cNvSpPr/>
          <p:nvPr/>
        </p:nvSpPr>
        <p:spPr>
          <a:xfrm>
            <a:off x="2905125" y="1695450"/>
            <a:ext cx="6381750" cy="8191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dirty="0">
                <a:solidFill>
                  <a:schemeClr val="accent1"/>
                </a:solidFill>
                <a:latin typeface="+mn-ea"/>
              </a:rPr>
              <a:t>请输入您的小标题</a:t>
            </a:r>
            <a:endParaRPr lang="zh-CN" altLang="zh-CN" dirty="0">
              <a:solidFill>
                <a:schemeClr val="accent1"/>
              </a:solidFill>
              <a:latin typeface="+mn-ea"/>
            </a:endParaRPr>
          </a:p>
        </p:txBody>
      </p:sp>
      <p:sp>
        <p:nvSpPr>
          <p:cNvPr id="17" name="KSO_Shape"/>
          <p:cNvSpPr/>
          <p:nvPr/>
        </p:nvSpPr>
        <p:spPr bwMode="auto">
          <a:xfrm>
            <a:off x="4978374" y="4419600"/>
            <a:ext cx="431053" cy="450105"/>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5948473" y="4673543"/>
            <a:ext cx="387392" cy="450105"/>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9" name="KSO_Shape"/>
          <p:cNvSpPr/>
          <p:nvPr/>
        </p:nvSpPr>
        <p:spPr bwMode="auto">
          <a:xfrm>
            <a:off x="6771398" y="4419600"/>
            <a:ext cx="441373" cy="450105"/>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1129267" y="3573954"/>
            <a:ext cx="3254363" cy="199601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3" name="Rectangle 42"/>
          <p:cNvSpPr>
            <a:spLocks noChangeArrowheads="1"/>
          </p:cNvSpPr>
          <p:nvPr/>
        </p:nvSpPr>
        <p:spPr bwMode="auto">
          <a:xfrm>
            <a:off x="1051293" y="1906677"/>
            <a:ext cx="341031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9600" dirty="0">
                <a:solidFill>
                  <a:schemeClr val="accent1"/>
                </a:solidFill>
                <a:latin typeface="+mn-lt"/>
              </a:rPr>
              <a:t>688</a:t>
            </a:r>
            <a:r>
              <a:rPr lang="zh-CN" altLang="en-US" sz="5400" dirty="0">
                <a:solidFill>
                  <a:schemeClr val="accent1"/>
                </a:solidFill>
                <a:latin typeface="+mn-lt"/>
              </a:rPr>
              <a:t>万</a:t>
            </a:r>
            <a:endParaRPr lang="zh-CN" altLang="en-US" sz="7200" dirty="0">
              <a:solidFill>
                <a:schemeClr val="accent1"/>
              </a:solidFill>
              <a:latin typeface="+mn-lt"/>
            </a:endParaRPr>
          </a:p>
        </p:txBody>
      </p:sp>
      <p:sp>
        <p:nvSpPr>
          <p:cNvPr id="14" name="矩形 13"/>
          <p:cNvSpPr/>
          <p:nvPr/>
        </p:nvSpPr>
        <p:spPr>
          <a:xfrm>
            <a:off x="5089288"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15" name="矩形 14"/>
          <p:cNvSpPr/>
          <p:nvPr/>
        </p:nvSpPr>
        <p:spPr>
          <a:xfrm>
            <a:off x="5261963"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16" name="矩形 15"/>
          <p:cNvSpPr/>
          <p:nvPr/>
        </p:nvSpPr>
        <p:spPr>
          <a:xfrm>
            <a:off x="5089288"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直角三角形 16"/>
          <p:cNvSpPr/>
          <p:nvPr/>
        </p:nvSpPr>
        <p:spPr>
          <a:xfrm>
            <a:off x="6816036"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18" name="矩形 17"/>
          <p:cNvSpPr/>
          <p:nvPr/>
        </p:nvSpPr>
        <p:spPr>
          <a:xfrm>
            <a:off x="7161386"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19" name="矩形 18"/>
          <p:cNvSpPr/>
          <p:nvPr/>
        </p:nvSpPr>
        <p:spPr>
          <a:xfrm>
            <a:off x="7334061"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0" name="矩形 19"/>
          <p:cNvSpPr/>
          <p:nvPr/>
        </p:nvSpPr>
        <p:spPr>
          <a:xfrm>
            <a:off x="7161386"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直角三角形 20"/>
          <p:cNvSpPr/>
          <p:nvPr/>
        </p:nvSpPr>
        <p:spPr>
          <a:xfrm>
            <a:off x="8888134"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22" name="矩形 21"/>
          <p:cNvSpPr/>
          <p:nvPr/>
        </p:nvSpPr>
        <p:spPr>
          <a:xfrm>
            <a:off x="9233484"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23" name="矩形 22"/>
          <p:cNvSpPr/>
          <p:nvPr/>
        </p:nvSpPr>
        <p:spPr>
          <a:xfrm>
            <a:off x="9406159"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4" name="矩形 23"/>
          <p:cNvSpPr/>
          <p:nvPr/>
        </p:nvSpPr>
        <p:spPr>
          <a:xfrm>
            <a:off x="9233484"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 name="直角三角形 24"/>
          <p:cNvSpPr/>
          <p:nvPr/>
        </p:nvSpPr>
        <p:spPr>
          <a:xfrm>
            <a:off x="10960232"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右弧形箭头 5"/>
          <p:cNvSpPr/>
          <p:nvPr/>
        </p:nvSpPr>
        <p:spPr>
          <a:xfrm rot="5400000" flipH="1">
            <a:off x="5301030" y="2261104"/>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19" name="右弧形箭头 5"/>
          <p:cNvSpPr/>
          <p:nvPr/>
        </p:nvSpPr>
        <p:spPr>
          <a:xfrm rot="16200000">
            <a:off x="3878055" y="2260333"/>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20" name="矩形 19"/>
          <p:cNvSpPr/>
          <p:nvPr/>
        </p:nvSpPr>
        <p:spPr>
          <a:xfrm>
            <a:off x="3137070" y="5068905"/>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21" name="矩形 20"/>
          <p:cNvSpPr/>
          <p:nvPr/>
        </p:nvSpPr>
        <p:spPr>
          <a:xfrm>
            <a:off x="6538689" y="5068905"/>
            <a:ext cx="2516242" cy="108006"/>
          </a:xfrm>
          <a:prstGeom prst="rect">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altLang="zh-CN" kern="0" dirty="0">
              <a:solidFill>
                <a:sysClr val="window" lastClr="FFFFFF"/>
              </a:solidFill>
              <a:latin typeface="微软雅黑" panose="020B0503020204020204" pitchFamily="34" charset="-122"/>
              <a:ea typeface="微软雅黑" panose="020B0503020204020204" pitchFamily="34" charset="-122"/>
            </a:endParaRPr>
          </a:p>
        </p:txBody>
      </p:sp>
      <p:sp>
        <p:nvSpPr>
          <p:cNvPr id="23" name="Rectangle 42"/>
          <p:cNvSpPr>
            <a:spLocks noChangeArrowheads="1"/>
          </p:cNvSpPr>
          <p:nvPr/>
        </p:nvSpPr>
        <p:spPr bwMode="auto">
          <a:xfrm>
            <a:off x="3137070" y="5432262"/>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24" name="Rectangle 42"/>
          <p:cNvSpPr>
            <a:spLocks noChangeArrowheads="1"/>
          </p:cNvSpPr>
          <p:nvPr/>
        </p:nvSpPr>
        <p:spPr bwMode="auto">
          <a:xfrm>
            <a:off x="6538689" y="5432262"/>
            <a:ext cx="251624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95</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25" name="矩形 24"/>
          <p:cNvSpPr/>
          <p:nvPr/>
        </p:nvSpPr>
        <p:spPr>
          <a:xfrm>
            <a:off x="181631" y="2105958"/>
            <a:ext cx="3850027" cy="2634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8109603" y="2105958"/>
            <a:ext cx="3850027" cy="2634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Freeform 143"/>
          <p:cNvSpPr>
            <a:spLocks noEditPoints="1"/>
          </p:cNvSpPr>
          <p:nvPr/>
        </p:nvSpPr>
        <p:spPr bwMode="auto">
          <a:xfrm flipH="1">
            <a:off x="5127979" y="3264053"/>
            <a:ext cx="1885303" cy="1475923"/>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rgbClr val="881C1C"/>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Freeform 322"/>
          <p:cNvSpPr/>
          <p:nvPr/>
        </p:nvSpPr>
        <p:spPr bwMode="auto">
          <a:xfrm>
            <a:off x="6290871" y="4060548"/>
            <a:ext cx="2346924" cy="2797451"/>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15" name="Freeform 322"/>
          <p:cNvSpPr/>
          <p:nvPr/>
        </p:nvSpPr>
        <p:spPr bwMode="auto">
          <a:xfrm flipH="1">
            <a:off x="3554205" y="4060548"/>
            <a:ext cx="2346924" cy="2797451"/>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16" name="矩形 15"/>
          <p:cNvSpPr/>
          <p:nvPr/>
        </p:nvSpPr>
        <p:spPr>
          <a:xfrm>
            <a:off x="356351" y="1645882"/>
            <a:ext cx="4726807" cy="1982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文本框 16"/>
          <p:cNvSpPr txBox="1"/>
          <p:nvPr/>
        </p:nvSpPr>
        <p:spPr>
          <a:xfrm>
            <a:off x="672571" y="3899320"/>
            <a:ext cx="2800141" cy="1354217"/>
          </a:xfrm>
          <a:prstGeom prst="rect">
            <a:avLst/>
          </a:prstGeom>
          <a:noFill/>
        </p:spPr>
        <p:txBody>
          <a:bodyPr wrap="square" rtlCol="0">
            <a:spAutoFit/>
          </a:bodyPr>
          <a:lstStyle/>
          <a:p>
            <a:pPr algn="ctr"/>
            <a:r>
              <a:rPr lang="en-US" altLang="zh-CN" sz="5400" dirty="0">
                <a:latin typeface="+mj-ea"/>
                <a:ea typeface="+mj-ea"/>
              </a:rPr>
              <a:t>82</a:t>
            </a:r>
            <a:r>
              <a:rPr lang="en-US" altLang="zh-CN" sz="2800" dirty="0">
                <a:latin typeface="+mj-ea"/>
                <a:ea typeface="+mj-ea"/>
              </a:rPr>
              <a:t>%</a:t>
            </a:r>
            <a:endParaRPr lang="en-US" altLang="zh-CN" sz="2800" dirty="0">
              <a:latin typeface="+mj-ea"/>
              <a:ea typeface="+mj-ea"/>
            </a:endParaRPr>
          </a:p>
          <a:p>
            <a:pPr algn="ctr"/>
            <a:r>
              <a:rPr lang="zh-CN" altLang="en-US" sz="2800" dirty="0">
                <a:latin typeface="+mj-ea"/>
                <a:ea typeface="+mj-ea"/>
              </a:rPr>
              <a:t>请输入文本</a:t>
            </a:r>
            <a:endParaRPr lang="zh-CN" altLang="en-US" sz="5400" dirty="0">
              <a:latin typeface="+mj-ea"/>
              <a:ea typeface="+mj-ea"/>
            </a:endParaRPr>
          </a:p>
        </p:txBody>
      </p:sp>
      <p:sp>
        <p:nvSpPr>
          <p:cNvPr id="18" name="矩形 17"/>
          <p:cNvSpPr/>
          <p:nvPr/>
        </p:nvSpPr>
        <p:spPr>
          <a:xfrm>
            <a:off x="7235453" y="1645882"/>
            <a:ext cx="4726807" cy="1982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 name="文本框 18"/>
          <p:cNvSpPr txBox="1"/>
          <p:nvPr/>
        </p:nvSpPr>
        <p:spPr>
          <a:xfrm>
            <a:off x="8817766" y="3899320"/>
            <a:ext cx="2800141" cy="1354217"/>
          </a:xfrm>
          <a:prstGeom prst="rect">
            <a:avLst/>
          </a:prstGeom>
          <a:noFill/>
        </p:spPr>
        <p:txBody>
          <a:bodyPr wrap="square" rtlCol="0">
            <a:spAutoFit/>
          </a:bodyPr>
          <a:lstStyle/>
          <a:p>
            <a:pPr algn="ctr"/>
            <a:r>
              <a:rPr lang="en-US" altLang="zh-CN" sz="5400" dirty="0">
                <a:latin typeface="+mj-ea"/>
                <a:ea typeface="+mj-ea"/>
              </a:rPr>
              <a:t>67</a:t>
            </a:r>
            <a:r>
              <a:rPr lang="en-US" altLang="zh-CN" sz="2800" dirty="0">
                <a:latin typeface="+mj-ea"/>
                <a:ea typeface="+mj-ea"/>
              </a:rPr>
              <a:t>%</a:t>
            </a:r>
            <a:endParaRPr lang="en-US" altLang="zh-CN" sz="2800" dirty="0">
              <a:latin typeface="+mj-ea"/>
              <a:ea typeface="+mj-ea"/>
            </a:endParaRPr>
          </a:p>
          <a:p>
            <a:pPr algn="ctr"/>
            <a:r>
              <a:rPr lang="zh-CN" altLang="en-US" sz="2800" dirty="0">
                <a:latin typeface="+mj-ea"/>
                <a:ea typeface="+mj-ea"/>
              </a:rPr>
              <a:t>请输入文本</a:t>
            </a:r>
            <a:endParaRPr lang="zh-CN" altLang="en-US" sz="5400" dirty="0">
              <a:latin typeface="+mj-ea"/>
              <a:ea typeface="+mj-ea"/>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14212001"/>
  <p:tag name="MH_LIBRARY" val="GRAPHIC"/>
  <p:tag name="MH_TYPE" val="Other"/>
  <p:tag name="MH_ORDER" val="3"/>
</p:tagLst>
</file>

<file path=ppt/tags/tag12.xml><?xml version="1.0" encoding="utf-8"?>
<p:tagLst xmlns:p="http://schemas.openxmlformats.org/presentationml/2006/main">
  <p:tag name="MH" val="20160614212001"/>
  <p:tag name="MH_LIBRARY" val="GRAPHIC"/>
  <p:tag name="MH_TYPE" val="Other"/>
  <p:tag name="MH_ORDER" val="3"/>
</p:tagLst>
</file>

<file path=ppt/tags/tag13.xml><?xml version="1.0" encoding="utf-8"?>
<p:tagLst xmlns:p="http://schemas.openxmlformats.org/presentationml/2006/main">
  <p:tag name="MH" val="20160614212001"/>
  <p:tag name="MH_LIBRARY" val="GRAPHIC"/>
  <p:tag name="MH_TYPE" val="Other"/>
  <p:tag name="MH_ORDER" val="3"/>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24102044"/>
  <p:tag name="MH_LIBRARY" val="GRAPHIC"/>
  <p:tag name="MH_TYPE" val="Other"/>
  <p:tag name="MH_ORDER" val="5"/>
</p:tagLst>
</file>

<file path=ppt/tags/tag16.xml><?xml version="1.0" encoding="utf-8"?>
<p:tagLst xmlns:p="http://schemas.openxmlformats.org/presentationml/2006/main">
  <p:tag name="MH" val="20160624102044"/>
  <p:tag name="MH_LIBRARY" val="GRAPHIC"/>
  <p:tag name="MH_TYPE" val="Other"/>
  <p:tag name="MH_ORDER" val="5"/>
</p:tagLst>
</file>

<file path=ppt/tags/tag17.xml><?xml version="1.0" encoding="utf-8"?>
<p:tagLst xmlns:p="http://schemas.openxmlformats.org/presentationml/2006/main">
  <p:tag name="MH" val="20160624102044"/>
  <p:tag name="MH_LIBRARY" val="GRAPHIC"/>
  <p:tag name="MH_TYPE" val="Other"/>
  <p:tag name="MH_ORDER" val="5"/>
</p:tagLst>
</file>

<file path=ppt/tags/tag18.xml><?xml version="1.0" encoding="utf-8"?>
<p:tagLst xmlns:p="http://schemas.openxmlformats.org/presentationml/2006/main">
  <p:tag name="MH" val="20160624102044"/>
  <p:tag name="MH_LIBRARY" val="GRAPHIC"/>
  <p:tag name="MH_TYPE" val="Other"/>
  <p:tag name="MH_ORDER" val="5"/>
</p:tagLst>
</file>

<file path=ppt/tags/tag19.xml><?xml version="1.0" encoding="utf-8"?>
<p:tagLst xmlns:p="http://schemas.openxmlformats.org/presentationml/2006/main">
  <p:tag name="MH" val="20160614212001"/>
  <p:tag name="MH_LIBRARY" val="GRAPHIC"/>
  <p:tag name="MH_TYPE" val="Other"/>
  <p:tag name="MH_ORDER" val="1"/>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0614212001"/>
  <p:tag name="MH_LIBRARY" val="GRAPHIC"/>
  <p:tag name="MH_TYPE" val="Other"/>
  <p:tag name="MH_ORDER" val="3"/>
</p:tagLst>
</file>

<file path=ppt/tags/tag21.xml><?xml version="1.0" encoding="utf-8"?>
<p:tagLst xmlns:p="http://schemas.openxmlformats.org/presentationml/2006/main">
  <p:tag name="MH" val="20160614212001"/>
  <p:tag name="MH_LIBRARY" val="GRAPHIC"/>
  <p:tag name="MH_TYPE" val="Other"/>
  <p:tag name="MH_ORDER" val="7"/>
</p:tagLst>
</file>

<file path=ppt/tags/tag22.xml><?xml version="1.0" encoding="utf-8"?>
<p:tagLst xmlns:p="http://schemas.openxmlformats.org/presentationml/2006/main">
  <p:tag name="MH" val="20160614212001"/>
  <p:tag name="MH_LIBRARY" val="GRAPHIC"/>
  <p:tag name="MH_TYPE" val="Other"/>
  <p:tag name="MH_ORDER" val="11"/>
</p:tagLst>
</file>

<file path=ppt/tags/tag23.xml><?xml version="1.0" encoding="utf-8"?>
<p:tagLst xmlns:p="http://schemas.openxmlformats.org/presentationml/2006/main">
  <p:tag name="MH" val="20160614212001"/>
  <p:tag name="MH_LIBRARY" val="GRAPHIC"/>
  <p:tag name="MH_TYPE" val="Other"/>
  <p:tag name="MH_ORDER" val="16"/>
</p:tagLst>
</file>

<file path=ppt/tags/tag24.xml><?xml version="1.0" encoding="utf-8"?>
<p:tagLst xmlns:p="http://schemas.openxmlformats.org/presentationml/2006/main">
  <p:tag name="MH" val="20160623110603"/>
  <p:tag name="MH_LIBRARY" val="GRAPHIC"/>
  <p:tag name="MH_ORDER" val="Rectangle 5"/>
</p:tagLst>
</file>

<file path=ppt/tags/tag25.xml><?xml version="1.0" encoding="utf-8"?>
<p:tagLst xmlns:p="http://schemas.openxmlformats.org/presentationml/2006/main">
  <p:tag name="MH" val="20160623110603"/>
  <p:tag name="MH_LIBRARY" val="GRAPHIC"/>
  <p:tag name="MH_ORDER" val="Rectangle 5"/>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123">
      <a:dk1>
        <a:srgbClr val="4D4D4D"/>
      </a:dk1>
      <a:lt1>
        <a:srgbClr val="FFFFFF"/>
      </a:lt1>
      <a:dk2>
        <a:srgbClr val="4D4D4D"/>
      </a:dk2>
      <a:lt2>
        <a:srgbClr val="FFFFFF"/>
      </a:lt2>
      <a:accent1>
        <a:srgbClr val="881C1C"/>
      </a:accent1>
      <a:accent2>
        <a:srgbClr val="A86877"/>
      </a:accent2>
      <a:accent3>
        <a:srgbClr val="D08B76"/>
      </a:accent3>
      <a:accent4>
        <a:srgbClr val="9CCF96"/>
      </a:accent4>
      <a:accent5>
        <a:srgbClr val="81C9DF"/>
      </a:accent5>
      <a:accent6>
        <a:srgbClr val="BD89B9"/>
      </a:accent6>
      <a:hlink>
        <a:srgbClr val="FFB14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3010</Words>
  <Application>WPS 演示</Application>
  <PresentationFormat>宽屏</PresentationFormat>
  <Paragraphs>261</Paragraphs>
  <Slides>27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27</vt:i4>
      </vt:variant>
    </vt:vector>
  </HeadingPairs>
  <TitlesOfParts>
    <vt:vector size="45" baseType="lpstr">
      <vt:lpstr>Arial</vt:lpstr>
      <vt:lpstr>宋体</vt:lpstr>
      <vt:lpstr>Wingdings</vt:lpstr>
      <vt:lpstr>Calibri</vt:lpstr>
      <vt:lpstr>幼圆</vt:lpstr>
      <vt:lpstr>等线 Light</vt:lpstr>
      <vt:lpstr>Tempus Sans ITC</vt:lpstr>
      <vt:lpstr>Wingdings 2</vt:lpstr>
      <vt:lpstr>Times New Roman</vt:lpstr>
      <vt:lpstr>微软雅黑</vt:lpstr>
      <vt:lpstr>Calibri</vt:lpstr>
      <vt:lpstr>等线</vt:lpstr>
      <vt:lpstr>GoodVibrationsROB</vt:lpstr>
      <vt:lpstr>Arial Unicode MS</vt:lpstr>
      <vt:lpstr>Bernard MT Condensed</vt:lpstr>
      <vt:lpstr>Arial</vt:lpstr>
      <vt:lpstr>Microsoft YaHei UI</vt:lpstr>
      <vt:lpstr>A000120141119A01PPBG</vt:lpstr>
      <vt:lpstr>医院心脏病 研究医疗报告模板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5</cp:revision>
  <dcterms:created xsi:type="dcterms:W3CDTF">2016-06-21T13:40:00Z</dcterms:created>
  <dcterms:modified xsi:type="dcterms:W3CDTF">2017-10-10T02:24:10Z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