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8" r:id="rId5"/>
    <p:sldId id="259" r:id="rId6"/>
    <p:sldId id="286" r:id="rId7"/>
    <p:sldId id="281" r:id="rId8"/>
    <p:sldId id="263" r:id="rId9"/>
    <p:sldId id="294" r:id="rId10"/>
    <p:sldId id="284" r:id="rId11"/>
    <p:sldId id="265" r:id="rId12"/>
    <p:sldId id="264" r:id="rId13"/>
    <p:sldId id="295" r:id="rId14"/>
    <p:sldId id="291" r:id="rId15"/>
    <p:sldId id="285" r:id="rId16"/>
    <p:sldId id="278" r:id="rId17"/>
    <p:sldId id="270" r:id="rId18"/>
    <p:sldId id="288" r:id="rId19"/>
    <p:sldId id="289" r:id="rId20"/>
    <p:sldId id="283" r:id="rId21"/>
    <p:sldId id="292" r:id="rId22"/>
    <p:sldId id="261" r:id="rId23"/>
    <p:sldId id="274" r:id="rId24"/>
    <p:sldId id="293" r:id="rId25"/>
    <p:sldId id="272" r:id="rId26"/>
    <p:sldId id="290" r:id="rId27"/>
    <p:sldId id="277" r:id="rId28"/>
    <p:sldId id="260"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263F"/>
    <a:srgbClr val="F2F2F2"/>
    <a:srgbClr val="FDFFFE"/>
    <a:srgbClr val="FFFFFF"/>
    <a:srgbClr val="E9718C"/>
    <a:srgbClr val="FEFFFF"/>
    <a:srgbClr val="4296B4"/>
    <a:srgbClr val="5CA9C4"/>
    <a:srgbClr val="4D4D4D"/>
    <a:srgbClr val="BFE4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更多模板请关注：https://haosc.taobao.com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49869" y="4771468"/>
            <a:ext cx="5533035"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235527" y="1730809"/>
            <a:ext cx="5555674" cy="2716500"/>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320433" y="1715014"/>
            <a:ext cx="5429203" cy="2885530"/>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320432" y="4737069"/>
            <a:ext cx="5429203" cy="917032"/>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268550"/>
            <a:ext cx="10037761"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
        <p:nvSpPr>
          <p:cNvPr id="10" name="KSO_Shape"/>
          <p:cNvSpPr/>
          <p:nvPr userDrawn="1"/>
        </p:nvSpPr>
        <p:spPr>
          <a:xfrm>
            <a:off x="142009" y="441663"/>
            <a:ext cx="502227" cy="502227"/>
          </a:xfrm>
          <a:custGeom>
            <a:avLst/>
            <a:gdLst>
              <a:gd name="connsiteX0" fmla="*/ 422617 w 720080"/>
              <a:gd name="connsiteY0" fmla="*/ 167125 h 720080"/>
              <a:gd name="connsiteX1" fmla="*/ 392320 w 720080"/>
              <a:gd name="connsiteY1" fmla="*/ 179675 h 720080"/>
              <a:gd name="connsiteX2" fmla="*/ 392320 w 720080"/>
              <a:gd name="connsiteY2" fmla="*/ 240270 h 720080"/>
              <a:gd name="connsiteX3" fmla="*/ 470117 w 720080"/>
              <a:gd name="connsiteY3" fmla="*/ 318067 h 720080"/>
              <a:gd name="connsiteX4" fmla="*/ 151276 w 720080"/>
              <a:gd name="connsiteY4" fmla="*/ 318067 h 720080"/>
              <a:gd name="connsiteX5" fmla="*/ 108429 w 720080"/>
              <a:gd name="connsiteY5" fmla="*/ 360915 h 720080"/>
              <a:gd name="connsiteX6" fmla="*/ 151276 w 720080"/>
              <a:gd name="connsiteY6" fmla="*/ 403762 h 720080"/>
              <a:gd name="connsiteX7" fmla="*/ 467182 w 720080"/>
              <a:gd name="connsiteY7" fmla="*/ 403762 h 720080"/>
              <a:gd name="connsiteX8" fmla="*/ 391132 w 720080"/>
              <a:gd name="connsiteY8" fmla="*/ 479811 h 720080"/>
              <a:gd name="connsiteX9" fmla="*/ 391132 w 720080"/>
              <a:gd name="connsiteY9" fmla="*/ 540406 h 720080"/>
              <a:gd name="connsiteX10" fmla="*/ 451727 w 720080"/>
              <a:gd name="connsiteY10" fmla="*/ 540406 h 720080"/>
              <a:gd name="connsiteX11" fmla="*/ 597086 w 720080"/>
              <a:gd name="connsiteY11" fmla="*/ 395048 h 720080"/>
              <a:gd name="connsiteX12" fmla="*/ 603450 w 720080"/>
              <a:gd name="connsiteY12" fmla="*/ 388459 h 720080"/>
              <a:gd name="connsiteX13" fmla="*/ 605656 w 720080"/>
              <a:gd name="connsiteY13" fmla="*/ 385654 h 720080"/>
              <a:gd name="connsiteX14" fmla="*/ 607314 w 720080"/>
              <a:gd name="connsiteY14" fmla="*/ 381802 h 720080"/>
              <a:gd name="connsiteX15" fmla="*/ 611651 w 720080"/>
              <a:gd name="connsiteY15" fmla="*/ 359975 h 720080"/>
              <a:gd name="connsiteX16" fmla="*/ 607314 w 720080"/>
              <a:gd name="connsiteY16" fmla="*/ 338148 h 720080"/>
              <a:gd name="connsiteX17" fmla="*/ 604581 w 720080"/>
              <a:gd name="connsiteY17" fmla="*/ 333055 h 720080"/>
              <a:gd name="connsiteX18" fmla="*/ 603896 w 720080"/>
              <a:gd name="connsiteY18" fmla="*/ 331821 h 720080"/>
              <a:gd name="connsiteX19" fmla="*/ 598273 w 720080"/>
              <a:gd name="connsiteY19" fmla="*/ 325033 h 720080"/>
              <a:gd name="connsiteX20" fmla="*/ 452915 w 720080"/>
              <a:gd name="connsiteY20" fmla="*/ 179675 h 720080"/>
              <a:gd name="connsiteX21" fmla="*/ 422617 w 720080"/>
              <a:gd name="connsiteY21" fmla="*/ 167125 h 720080"/>
              <a:gd name="connsiteX22" fmla="*/ 360040 w 720080"/>
              <a:gd name="connsiteY22" fmla="*/ 0 h 720080"/>
              <a:gd name="connsiteX23" fmla="*/ 720080 w 720080"/>
              <a:gd name="connsiteY23" fmla="*/ 360040 h 720080"/>
              <a:gd name="connsiteX24" fmla="*/ 360040 w 720080"/>
              <a:gd name="connsiteY24" fmla="*/ 720080 h 720080"/>
              <a:gd name="connsiteX25" fmla="*/ 0 w 720080"/>
              <a:gd name="connsiteY25" fmla="*/ 360040 h 720080"/>
              <a:gd name="connsiteX26" fmla="*/ 360040 w 720080"/>
              <a:gd name="connsiteY26" fmla="*/ 0 h 720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720080" h="720080">
                <a:moveTo>
                  <a:pt x="422617" y="167125"/>
                </a:moveTo>
                <a:cubicBezTo>
                  <a:pt x="411652" y="167125"/>
                  <a:pt x="400686" y="171308"/>
                  <a:pt x="392320" y="179675"/>
                </a:cubicBezTo>
                <a:cubicBezTo>
                  <a:pt x="375587" y="196408"/>
                  <a:pt x="375587" y="223537"/>
                  <a:pt x="392320" y="240270"/>
                </a:cubicBezTo>
                <a:lnTo>
                  <a:pt x="470117" y="318067"/>
                </a:lnTo>
                <a:lnTo>
                  <a:pt x="151276" y="318067"/>
                </a:lnTo>
                <a:cubicBezTo>
                  <a:pt x="127612" y="318067"/>
                  <a:pt x="108429" y="337251"/>
                  <a:pt x="108429" y="360915"/>
                </a:cubicBezTo>
                <a:cubicBezTo>
                  <a:pt x="108429" y="384578"/>
                  <a:pt x="127612" y="403762"/>
                  <a:pt x="151276" y="403762"/>
                </a:cubicBezTo>
                <a:lnTo>
                  <a:pt x="467182" y="403762"/>
                </a:lnTo>
                <a:lnTo>
                  <a:pt x="391132" y="479811"/>
                </a:lnTo>
                <a:cubicBezTo>
                  <a:pt x="374399" y="496544"/>
                  <a:pt x="374399" y="523674"/>
                  <a:pt x="391132" y="540406"/>
                </a:cubicBezTo>
                <a:cubicBezTo>
                  <a:pt x="407865" y="557139"/>
                  <a:pt x="434994" y="557139"/>
                  <a:pt x="451727" y="540406"/>
                </a:cubicBezTo>
                <a:lnTo>
                  <a:pt x="597086" y="395048"/>
                </a:lnTo>
                <a:cubicBezTo>
                  <a:pt x="599177" y="392957"/>
                  <a:pt x="601484" y="390703"/>
                  <a:pt x="603450" y="388459"/>
                </a:cubicBezTo>
                <a:lnTo>
                  <a:pt x="605656" y="385654"/>
                </a:lnTo>
                <a:lnTo>
                  <a:pt x="607314" y="381802"/>
                </a:lnTo>
                <a:cubicBezTo>
                  <a:pt x="610052" y="375572"/>
                  <a:pt x="611651" y="368060"/>
                  <a:pt x="611651" y="359975"/>
                </a:cubicBezTo>
                <a:cubicBezTo>
                  <a:pt x="611651" y="351890"/>
                  <a:pt x="610052" y="344378"/>
                  <a:pt x="607314" y="338148"/>
                </a:cubicBezTo>
                <a:lnTo>
                  <a:pt x="604581" y="333055"/>
                </a:lnTo>
                <a:lnTo>
                  <a:pt x="603896" y="331821"/>
                </a:lnTo>
                <a:cubicBezTo>
                  <a:pt x="602248" y="329405"/>
                  <a:pt x="600365" y="327125"/>
                  <a:pt x="598273" y="325033"/>
                </a:cubicBezTo>
                <a:lnTo>
                  <a:pt x="452915" y="179675"/>
                </a:lnTo>
                <a:cubicBezTo>
                  <a:pt x="444548" y="171308"/>
                  <a:pt x="433583" y="167125"/>
                  <a:pt x="422617" y="167125"/>
                </a:cubicBezTo>
                <a:close/>
                <a:moveTo>
                  <a:pt x="360040" y="0"/>
                </a:moveTo>
                <a:cubicBezTo>
                  <a:pt x="558885" y="0"/>
                  <a:pt x="720080" y="161195"/>
                  <a:pt x="720080" y="360040"/>
                </a:cubicBezTo>
                <a:cubicBezTo>
                  <a:pt x="720080" y="558885"/>
                  <a:pt x="558885" y="720080"/>
                  <a:pt x="360040" y="720080"/>
                </a:cubicBezTo>
                <a:cubicBezTo>
                  <a:pt x="161195" y="720080"/>
                  <a:pt x="0" y="558885"/>
                  <a:pt x="0" y="360040"/>
                </a:cubicBezTo>
                <a:cubicBezTo>
                  <a:pt x="0" y="161195"/>
                  <a:pt x="161195" y="0"/>
                  <a:pt x="36004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3" Type="http://schemas.openxmlformats.org/officeDocument/2006/relationships/slideLayout" Target="../slideLayouts/slideLayout7.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9" Type="http://schemas.openxmlformats.org/officeDocument/2006/relationships/slideLayout" Target="../slideLayouts/slideLayout6.xml"/><Relationship Id="rId8" Type="http://schemas.openxmlformats.org/officeDocument/2006/relationships/tags" Target="../tags/tag19.xml"/><Relationship Id="rId7" Type="http://schemas.openxmlformats.org/officeDocument/2006/relationships/tags" Target="../tags/tag18.xml"/><Relationship Id="rId6" Type="http://schemas.openxmlformats.org/officeDocument/2006/relationships/tags" Target="../tags/tag17.xml"/><Relationship Id="rId5" Type="http://schemas.openxmlformats.org/officeDocument/2006/relationships/tags" Target="../tags/tag1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dirty="0"/>
              <a:t>医生：情缘素材      日期：</a:t>
            </a:r>
            <a:r>
              <a:rPr lang="en-US" altLang="zh-CN" dirty="0"/>
              <a:t>2017-12-12</a:t>
            </a:r>
            <a:endParaRPr lang="en-US" altLang="zh-CN" dirty="0"/>
          </a:p>
        </p:txBody>
      </p:sp>
      <p:sp>
        <p:nvSpPr>
          <p:cNvPr id="6146" name="标题 5"/>
          <p:cNvSpPr>
            <a:spLocks noGrp="1"/>
          </p:cNvSpPr>
          <p:nvPr>
            <p:ph type="ctrTitle"/>
          </p:nvPr>
        </p:nvSpPr>
        <p:spPr/>
        <p:txBody>
          <a:bodyPr>
            <a:normAutofit/>
          </a:bodyPr>
          <a:lstStyle/>
          <a:p>
            <a:r>
              <a:rPr lang="zh-CN" altLang="en-US" sz="5400" dirty="0">
                <a:latin typeface="+mj-ea"/>
              </a:rPr>
              <a:t>肾脏医学研究</a:t>
            </a:r>
            <a:br>
              <a:rPr lang="en-US" altLang="zh-CN" sz="5400" dirty="0">
                <a:latin typeface="+mj-ea"/>
              </a:rPr>
            </a:br>
            <a:r>
              <a:rPr lang="zh-CN" altLang="en-US" sz="5400" dirty="0">
                <a:latin typeface="+mj-ea"/>
              </a:rPr>
              <a:t>医疗报告模板</a:t>
            </a:r>
            <a:endParaRPr lang="zh-CN" altLang="en-US" sz="5400" dirty="0">
              <a:latin typeface="+mj-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自由: 形状 17"/>
          <p:cNvSpPr/>
          <p:nvPr/>
        </p:nvSpPr>
        <p:spPr>
          <a:xfrm rot="5400000">
            <a:off x="2164555" y="4333586"/>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自由: 形状 17"/>
          <p:cNvSpPr/>
          <p:nvPr/>
        </p:nvSpPr>
        <p:spPr>
          <a:xfrm rot="5400000">
            <a:off x="2164555" y="2170800"/>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0" name="椭圆 9"/>
          <p:cNvSpPr/>
          <p:nvPr/>
        </p:nvSpPr>
        <p:spPr>
          <a:xfrm>
            <a:off x="902076" y="218444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175944" y="2540662"/>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5" name="椭圆 24"/>
          <p:cNvSpPr/>
          <p:nvPr/>
        </p:nvSpPr>
        <p:spPr>
          <a:xfrm>
            <a:off x="902076" y="434723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8" name="KSO_Shape"/>
          <p:cNvSpPr/>
          <p:nvPr/>
        </p:nvSpPr>
        <p:spPr bwMode="auto">
          <a:xfrm>
            <a:off x="1262482" y="4703448"/>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矩形 13"/>
          <p:cNvSpPr/>
          <p:nvPr/>
        </p:nvSpPr>
        <p:spPr>
          <a:xfrm>
            <a:off x="3347747" y="1797965"/>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3347747" y="3960751"/>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7098710" y="2559673"/>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8" name="圆角矩形 34"/>
          <p:cNvSpPr/>
          <p:nvPr/>
        </p:nvSpPr>
        <p:spPr>
          <a:xfrm>
            <a:off x="7098710" y="1620053"/>
            <a:ext cx="4162567" cy="56439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7098710" y="243567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7098710" y="3856505"/>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7098710" y="5153337"/>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9" name="任意多边形: 形状 18"/>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矩形 24"/>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20" name="矩形 19"/>
          <p:cNvSpPr/>
          <p:nvPr/>
        </p:nvSpPr>
        <p:spPr>
          <a:xfrm>
            <a:off x="11097137" y="1739892"/>
            <a:ext cx="394205"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KSO_Shape"/>
          <p:cNvSpPr/>
          <p:nvPr/>
        </p:nvSpPr>
        <p:spPr bwMode="auto">
          <a:xfrm>
            <a:off x="828656" y="1906244"/>
            <a:ext cx="2872538" cy="2929369"/>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2" name="矩形 21"/>
          <p:cNvSpPr/>
          <p:nvPr/>
        </p:nvSpPr>
        <p:spPr>
          <a:xfrm>
            <a:off x="5180395" y="1739892"/>
            <a:ext cx="5770131"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KSO_Shape"/>
          <p:cNvSpPr/>
          <p:nvPr/>
        </p:nvSpPr>
        <p:spPr>
          <a:xfrm>
            <a:off x="11055840" y="1185853"/>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24" name="矩形 23"/>
          <p:cNvSpPr/>
          <p:nvPr/>
        </p:nvSpPr>
        <p:spPr>
          <a:xfrm>
            <a:off x="11097137" y="4426479"/>
            <a:ext cx="394205"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5180395" y="4426479"/>
            <a:ext cx="5770131"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a:xfrm>
            <a:off x="11055840" y="3872440"/>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27" name="矩形 26"/>
          <p:cNvSpPr/>
          <p:nvPr/>
        </p:nvSpPr>
        <p:spPr>
          <a:xfrm>
            <a:off x="1017286" y="4981056"/>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KSO_Shape"/>
          <p:cNvSpPr/>
          <p:nvPr/>
        </p:nvSpPr>
        <p:spPr bwMode="auto">
          <a:xfrm>
            <a:off x="2277964" y="2721682"/>
            <a:ext cx="3112271" cy="2609122"/>
          </a:xfrm>
          <a:custGeom>
            <a:avLst/>
            <a:gdLst>
              <a:gd name="T0" fmla="*/ 4782741 w 8175625"/>
              <a:gd name="T1" fmla="*/ 5951140 h 6857999"/>
              <a:gd name="T2" fmla="*/ 4805363 w 8175625"/>
              <a:gd name="T3" fmla="*/ 6108303 h 6857999"/>
              <a:gd name="T4" fmla="*/ 5407025 w 8175625"/>
              <a:gd name="T5" fmla="*/ 6147990 h 6857999"/>
              <a:gd name="T6" fmla="*/ 5505847 w 8175625"/>
              <a:gd name="T7" fmla="*/ 6027340 h 6857999"/>
              <a:gd name="T8" fmla="*/ 5432425 w 8175625"/>
              <a:gd name="T9" fmla="*/ 5888037 h 6857999"/>
              <a:gd name="T10" fmla="*/ 3708797 w 8175625"/>
              <a:gd name="T11" fmla="*/ 5894784 h 6857999"/>
              <a:gd name="T12" fmla="*/ 3649266 w 8175625"/>
              <a:gd name="T13" fmla="*/ 6041231 h 6857999"/>
              <a:gd name="T14" fmla="*/ 3759597 w 8175625"/>
              <a:gd name="T15" fmla="*/ 6151562 h 6857999"/>
              <a:gd name="T16" fmla="*/ 4356498 w 8175625"/>
              <a:gd name="T17" fmla="*/ 6097587 h 6857999"/>
              <a:gd name="T18" fmla="*/ 4363642 w 8175625"/>
              <a:gd name="T19" fmla="*/ 5938837 h 6857999"/>
              <a:gd name="T20" fmla="*/ 2660254 w 8175625"/>
              <a:gd name="T21" fmla="*/ 5870971 h 6857999"/>
              <a:gd name="T22" fmla="*/ 2534445 w 8175625"/>
              <a:gd name="T23" fmla="*/ 5963840 h 6857999"/>
              <a:gd name="T24" fmla="*/ 2572148 w 8175625"/>
              <a:gd name="T25" fmla="*/ 6117828 h 6857999"/>
              <a:gd name="T26" fmla="*/ 3176985 w 8175625"/>
              <a:gd name="T27" fmla="*/ 6143625 h 6857999"/>
              <a:gd name="T28" fmla="*/ 3263901 w 8175625"/>
              <a:gd name="T29" fmla="*/ 6012656 h 6857999"/>
              <a:gd name="T30" fmla="*/ 3176985 w 8175625"/>
              <a:gd name="T31" fmla="*/ 5881687 h 6857999"/>
              <a:gd name="T32" fmla="*/ 1454944 w 8175625"/>
              <a:gd name="T33" fmla="*/ 5903118 h 6857999"/>
              <a:gd name="T34" fmla="*/ 1409700 w 8175625"/>
              <a:gd name="T35" fmla="*/ 6054725 h 6857999"/>
              <a:gd name="T36" fmla="*/ 1530747 w 8175625"/>
              <a:gd name="T37" fmla="*/ 6153547 h 6857999"/>
              <a:gd name="T38" fmla="*/ 2120901 w 8175625"/>
              <a:gd name="T39" fmla="*/ 6086475 h 6857999"/>
              <a:gd name="T40" fmla="*/ 2113360 w 8175625"/>
              <a:gd name="T41" fmla="*/ 5927724 h 6857999"/>
              <a:gd name="T42" fmla="*/ 6281341 w 8175625"/>
              <a:gd name="T43" fmla="*/ 5562200 h 6857999"/>
              <a:gd name="T44" fmla="*/ 5895579 w 8175625"/>
              <a:gd name="T45" fmla="*/ 5877439 h 6857999"/>
              <a:gd name="T46" fmla="*/ 5978526 w 8175625"/>
              <a:gd name="T47" fmla="*/ 6299344 h 6857999"/>
              <a:gd name="T48" fmla="*/ 6374210 w 8175625"/>
              <a:gd name="T49" fmla="*/ 6461524 h 6857999"/>
              <a:gd name="T50" fmla="*/ 6759972 w 8175625"/>
              <a:gd name="T51" fmla="*/ 6146284 h 6857999"/>
              <a:gd name="T52" fmla="*/ 6677026 w 8175625"/>
              <a:gd name="T53" fmla="*/ 5724380 h 6857999"/>
              <a:gd name="T54" fmla="*/ 2074912 w 8175625"/>
              <a:gd name="T55" fmla="*/ 4174059 h 6857999"/>
              <a:gd name="T56" fmla="*/ 6123336 w 8175625"/>
              <a:gd name="T57" fmla="*/ 4174059 h 6857999"/>
              <a:gd name="T58" fmla="*/ 3708967 w 8175625"/>
              <a:gd name="T59" fmla="*/ 3935802 h 6857999"/>
              <a:gd name="T60" fmla="*/ 2788473 w 8175625"/>
              <a:gd name="T61" fmla="*/ 1758464 h 6857999"/>
              <a:gd name="T62" fmla="*/ 1684958 w 8175625"/>
              <a:gd name="T63" fmla="*/ 1207690 h 6857999"/>
              <a:gd name="T64" fmla="*/ 1903412 w 8175625"/>
              <a:gd name="T65" fmla="*/ 1396853 h 6857999"/>
              <a:gd name="T66" fmla="*/ 2094064 w 8175625"/>
              <a:gd name="T67" fmla="*/ 1211267 h 6857999"/>
              <a:gd name="T68" fmla="*/ 2339527 w 8175625"/>
              <a:gd name="T69" fmla="*/ 1278428 h 6857999"/>
              <a:gd name="T70" fmla="*/ 2392750 w 8175625"/>
              <a:gd name="T71" fmla="*/ 1584426 h 6857999"/>
              <a:gd name="T72" fmla="*/ 2043620 w 8175625"/>
              <a:gd name="T73" fmla="*/ 1710800 h 6857999"/>
              <a:gd name="T74" fmla="*/ 2123456 w 8175625"/>
              <a:gd name="T75" fmla="*/ 1981032 h 6857999"/>
              <a:gd name="T76" fmla="*/ 1632132 w 8175625"/>
              <a:gd name="T77" fmla="*/ 1938113 h 6857999"/>
              <a:gd name="T78" fmla="*/ 1414472 w 8175625"/>
              <a:gd name="T79" fmla="*/ 1580055 h 6857999"/>
              <a:gd name="T80" fmla="*/ 1469284 w 8175625"/>
              <a:gd name="T81" fmla="*/ 1278428 h 6857999"/>
              <a:gd name="T82" fmla="*/ 1299215 w 8175625"/>
              <a:gd name="T83" fmla="*/ 530225 h 6857999"/>
              <a:gd name="T84" fmla="*/ 892114 w 8175625"/>
              <a:gd name="T85" fmla="*/ 712390 h 6857999"/>
              <a:gd name="T86" fmla="*/ 654440 w 8175625"/>
              <a:gd name="T87" fmla="*/ 1085056 h 6857999"/>
              <a:gd name="T88" fmla="*/ 659995 w 8175625"/>
              <a:gd name="T89" fmla="*/ 4694634 h 6857999"/>
              <a:gd name="T90" fmla="*/ 906795 w 8175625"/>
              <a:gd name="T91" fmla="*/ 5060950 h 6857999"/>
              <a:gd name="T92" fmla="*/ 1318657 w 8175625"/>
              <a:gd name="T93" fmla="*/ 5233590 h 6857999"/>
              <a:gd name="T94" fmla="*/ 7129559 w 8175625"/>
              <a:gd name="T95" fmla="*/ 5153025 h 6857999"/>
              <a:gd name="T96" fmla="*/ 7447780 w 8175625"/>
              <a:gd name="T97" fmla="*/ 4849415 h 6857999"/>
              <a:gd name="T98" fmla="*/ 7548960 w 8175625"/>
              <a:gd name="T99" fmla="*/ 1256903 h 6857999"/>
              <a:gd name="T100" fmla="*/ 7396594 w 8175625"/>
              <a:gd name="T101" fmla="*/ 834231 h 6857999"/>
              <a:gd name="T102" fmla="*/ 7043060 w 8175625"/>
              <a:gd name="T103" fmla="*/ 571103 h 6857999"/>
              <a:gd name="T104" fmla="*/ 7539831 w 8175625"/>
              <a:gd name="T105" fmla="*/ 12303 h 6857999"/>
              <a:gd name="T106" fmla="*/ 7936310 w 8175625"/>
              <a:gd name="T107" fmla="*/ 213121 h 6857999"/>
              <a:gd name="T108" fmla="*/ 8155781 w 8175625"/>
              <a:gd name="T109" fmla="*/ 598090 h 6857999"/>
              <a:gd name="T110" fmla="*/ 8128794 w 8175625"/>
              <a:gd name="T111" fmla="*/ 6351190 h 6857999"/>
              <a:gd name="T112" fmla="*/ 7865269 w 8175625"/>
              <a:gd name="T113" fmla="*/ 6704409 h 6857999"/>
              <a:gd name="T114" fmla="*/ 7442597 w 8175625"/>
              <a:gd name="T115" fmla="*/ 6857205 h 6857999"/>
              <a:gd name="T116" fmla="*/ 387747 w 8175625"/>
              <a:gd name="T117" fmla="*/ 6755209 h 6857999"/>
              <a:gd name="T118" fmla="*/ 84138 w 8175625"/>
              <a:gd name="T119" fmla="*/ 6437312 h 6857999"/>
              <a:gd name="T120" fmla="*/ 3969 w 8175625"/>
              <a:gd name="T121" fmla="*/ 693737 h 6857999"/>
              <a:gd name="T122" fmla="*/ 176610 w 8175625"/>
              <a:gd name="T123" fmla="*/ 280987 h 6857999"/>
              <a:gd name="T124" fmla="*/ 542925 w 8175625"/>
              <a:gd name="T125" fmla="*/ 34925 h 6857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175625" h="6857999">
                <a:moveTo>
                  <a:pt x="4910138" y="5870574"/>
                </a:moveTo>
                <a:lnTo>
                  <a:pt x="4902994" y="5870971"/>
                </a:lnTo>
                <a:lnTo>
                  <a:pt x="4896247" y="5871765"/>
                </a:lnTo>
                <a:lnTo>
                  <a:pt x="4889103" y="5872559"/>
                </a:lnTo>
                <a:lnTo>
                  <a:pt x="4881563" y="5873749"/>
                </a:lnTo>
                <a:lnTo>
                  <a:pt x="4874816" y="5874940"/>
                </a:lnTo>
                <a:lnTo>
                  <a:pt x="4868069" y="5876924"/>
                </a:lnTo>
                <a:lnTo>
                  <a:pt x="4861719" y="5879306"/>
                </a:lnTo>
                <a:lnTo>
                  <a:pt x="4855369" y="5881687"/>
                </a:lnTo>
                <a:lnTo>
                  <a:pt x="4849019" y="5884862"/>
                </a:lnTo>
                <a:lnTo>
                  <a:pt x="4842669" y="5888037"/>
                </a:lnTo>
                <a:lnTo>
                  <a:pt x="4837113" y="5891609"/>
                </a:lnTo>
                <a:lnTo>
                  <a:pt x="4831159" y="5894784"/>
                </a:lnTo>
                <a:lnTo>
                  <a:pt x="4825603" y="5898752"/>
                </a:lnTo>
                <a:lnTo>
                  <a:pt x="4820047" y="5903118"/>
                </a:lnTo>
                <a:lnTo>
                  <a:pt x="4815284" y="5907484"/>
                </a:lnTo>
                <a:lnTo>
                  <a:pt x="4810522" y="5912246"/>
                </a:lnTo>
                <a:lnTo>
                  <a:pt x="4805363" y="5917009"/>
                </a:lnTo>
                <a:lnTo>
                  <a:pt x="4800997" y="5922565"/>
                </a:lnTo>
                <a:lnTo>
                  <a:pt x="4796631" y="5927724"/>
                </a:lnTo>
                <a:lnTo>
                  <a:pt x="4793059" y="5933281"/>
                </a:lnTo>
                <a:lnTo>
                  <a:pt x="4789091" y="5938837"/>
                </a:lnTo>
                <a:lnTo>
                  <a:pt x="4785519" y="5944790"/>
                </a:lnTo>
                <a:lnTo>
                  <a:pt x="4782741" y="5951140"/>
                </a:lnTo>
                <a:lnTo>
                  <a:pt x="4779963" y="5957490"/>
                </a:lnTo>
                <a:lnTo>
                  <a:pt x="4777581" y="5963840"/>
                </a:lnTo>
                <a:lnTo>
                  <a:pt x="4775200" y="5970587"/>
                </a:lnTo>
                <a:lnTo>
                  <a:pt x="4773216" y="5977334"/>
                </a:lnTo>
                <a:lnTo>
                  <a:pt x="4771628" y="5984081"/>
                </a:lnTo>
                <a:lnTo>
                  <a:pt x="4770041" y="5990828"/>
                </a:lnTo>
                <a:lnTo>
                  <a:pt x="4769247" y="5997971"/>
                </a:lnTo>
                <a:lnTo>
                  <a:pt x="4768850" y="6005512"/>
                </a:lnTo>
                <a:lnTo>
                  <a:pt x="4768850" y="6012656"/>
                </a:lnTo>
                <a:lnTo>
                  <a:pt x="4768850" y="6019800"/>
                </a:lnTo>
                <a:lnTo>
                  <a:pt x="4769247" y="6027340"/>
                </a:lnTo>
                <a:lnTo>
                  <a:pt x="4770041" y="6034087"/>
                </a:lnTo>
                <a:lnTo>
                  <a:pt x="4771628" y="6041231"/>
                </a:lnTo>
                <a:lnTo>
                  <a:pt x="4773216" y="6047978"/>
                </a:lnTo>
                <a:lnTo>
                  <a:pt x="4775200" y="6054725"/>
                </a:lnTo>
                <a:lnTo>
                  <a:pt x="4777581" y="6061471"/>
                </a:lnTo>
                <a:lnTo>
                  <a:pt x="4779963" y="6067821"/>
                </a:lnTo>
                <a:lnTo>
                  <a:pt x="4782741" y="6074171"/>
                </a:lnTo>
                <a:lnTo>
                  <a:pt x="4785519" y="6080125"/>
                </a:lnTo>
                <a:lnTo>
                  <a:pt x="4789091" y="6086475"/>
                </a:lnTo>
                <a:lnTo>
                  <a:pt x="4793059" y="6092031"/>
                </a:lnTo>
                <a:lnTo>
                  <a:pt x="4796631" y="6097587"/>
                </a:lnTo>
                <a:lnTo>
                  <a:pt x="4800997" y="6102747"/>
                </a:lnTo>
                <a:lnTo>
                  <a:pt x="4805363" y="6108303"/>
                </a:lnTo>
                <a:lnTo>
                  <a:pt x="4810522" y="6113065"/>
                </a:lnTo>
                <a:lnTo>
                  <a:pt x="4815284" y="6117828"/>
                </a:lnTo>
                <a:lnTo>
                  <a:pt x="4820047" y="6122193"/>
                </a:lnTo>
                <a:lnTo>
                  <a:pt x="4825603" y="6126162"/>
                </a:lnTo>
                <a:lnTo>
                  <a:pt x="4831159" y="6130528"/>
                </a:lnTo>
                <a:lnTo>
                  <a:pt x="4837113" y="6133703"/>
                </a:lnTo>
                <a:lnTo>
                  <a:pt x="4842669" y="6137275"/>
                </a:lnTo>
                <a:lnTo>
                  <a:pt x="4849019" y="6140450"/>
                </a:lnTo>
                <a:lnTo>
                  <a:pt x="4855369" y="6143625"/>
                </a:lnTo>
                <a:lnTo>
                  <a:pt x="4861719" y="6146006"/>
                </a:lnTo>
                <a:lnTo>
                  <a:pt x="4868069" y="6147990"/>
                </a:lnTo>
                <a:lnTo>
                  <a:pt x="4874816" y="6149975"/>
                </a:lnTo>
                <a:lnTo>
                  <a:pt x="4881563" y="6151562"/>
                </a:lnTo>
                <a:lnTo>
                  <a:pt x="4889103" y="6152753"/>
                </a:lnTo>
                <a:lnTo>
                  <a:pt x="4896247" y="6153547"/>
                </a:lnTo>
                <a:lnTo>
                  <a:pt x="4902994" y="6154340"/>
                </a:lnTo>
                <a:lnTo>
                  <a:pt x="4910138" y="6154737"/>
                </a:lnTo>
                <a:lnTo>
                  <a:pt x="5364957" y="6154737"/>
                </a:lnTo>
                <a:lnTo>
                  <a:pt x="5372100" y="6154340"/>
                </a:lnTo>
                <a:lnTo>
                  <a:pt x="5379244" y="6153547"/>
                </a:lnTo>
                <a:lnTo>
                  <a:pt x="5386388" y="6152753"/>
                </a:lnTo>
                <a:lnTo>
                  <a:pt x="5393532" y="6151562"/>
                </a:lnTo>
                <a:lnTo>
                  <a:pt x="5400279" y="6149975"/>
                </a:lnTo>
                <a:lnTo>
                  <a:pt x="5407025" y="6147990"/>
                </a:lnTo>
                <a:lnTo>
                  <a:pt x="5413772" y="6146006"/>
                </a:lnTo>
                <a:lnTo>
                  <a:pt x="5420122" y="6143625"/>
                </a:lnTo>
                <a:lnTo>
                  <a:pt x="5426472" y="6140450"/>
                </a:lnTo>
                <a:lnTo>
                  <a:pt x="5432425" y="6137275"/>
                </a:lnTo>
                <a:lnTo>
                  <a:pt x="5438379" y="6133703"/>
                </a:lnTo>
                <a:lnTo>
                  <a:pt x="5444332" y="6130528"/>
                </a:lnTo>
                <a:lnTo>
                  <a:pt x="5449491" y="6126162"/>
                </a:lnTo>
                <a:lnTo>
                  <a:pt x="5455047" y="6122193"/>
                </a:lnTo>
                <a:lnTo>
                  <a:pt x="5460207" y="6117828"/>
                </a:lnTo>
                <a:lnTo>
                  <a:pt x="5465366" y="6113065"/>
                </a:lnTo>
                <a:lnTo>
                  <a:pt x="5470129" y="6108303"/>
                </a:lnTo>
                <a:lnTo>
                  <a:pt x="5474494" y="6102747"/>
                </a:lnTo>
                <a:lnTo>
                  <a:pt x="5478463" y="6097587"/>
                </a:lnTo>
                <a:lnTo>
                  <a:pt x="5482829" y="6092031"/>
                </a:lnTo>
                <a:lnTo>
                  <a:pt x="5486004" y="6086475"/>
                </a:lnTo>
                <a:lnTo>
                  <a:pt x="5489576" y="6080125"/>
                </a:lnTo>
                <a:lnTo>
                  <a:pt x="5492750" y="6074171"/>
                </a:lnTo>
                <a:lnTo>
                  <a:pt x="5495926" y="6067821"/>
                </a:lnTo>
                <a:lnTo>
                  <a:pt x="5498307" y="6061471"/>
                </a:lnTo>
                <a:lnTo>
                  <a:pt x="5499894" y="6054725"/>
                </a:lnTo>
                <a:lnTo>
                  <a:pt x="5501879" y="6047978"/>
                </a:lnTo>
                <a:lnTo>
                  <a:pt x="5503863" y="6041231"/>
                </a:lnTo>
                <a:lnTo>
                  <a:pt x="5505054" y="6034087"/>
                </a:lnTo>
                <a:lnTo>
                  <a:pt x="5505847" y="6027340"/>
                </a:lnTo>
                <a:lnTo>
                  <a:pt x="5506244" y="6019800"/>
                </a:lnTo>
                <a:lnTo>
                  <a:pt x="5507038" y="6012656"/>
                </a:lnTo>
                <a:lnTo>
                  <a:pt x="5506244" y="6005512"/>
                </a:lnTo>
                <a:lnTo>
                  <a:pt x="5505847" y="5997971"/>
                </a:lnTo>
                <a:lnTo>
                  <a:pt x="5505054" y="5990828"/>
                </a:lnTo>
                <a:lnTo>
                  <a:pt x="5503863" y="5984081"/>
                </a:lnTo>
                <a:lnTo>
                  <a:pt x="5501879" y="5977334"/>
                </a:lnTo>
                <a:lnTo>
                  <a:pt x="5499894" y="5970587"/>
                </a:lnTo>
                <a:lnTo>
                  <a:pt x="5498307" y="5963840"/>
                </a:lnTo>
                <a:lnTo>
                  <a:pt x="5495926" y="5957490"/>
                </a:lnTo>
                <a:lnTo>
                  <a:pt x="5492750" y="5951140"/>
                </a:lnTo>
                <a:lnTo>
                  <a:pt x="5489576" y="5944790"/>
                </a:lnTo>
                <a:lnTo>
                  <a:pt x="5486004" y="5938837"/>
                </a:lnTo>
                <a:lnTo>
                  <a:pt x="5482829" y="5933281"/>
                </a:lnTo>
                <a:lnTo>
                  <a:pt x="5478463" y="5927724"/>
                </a:lnTo>
                <a:lnTo>
                  <a:pt x="5474494" y="5922565"/>
                </a:lnTo>
                <a:lnTo>
                  <a:pt x="5470129" y="5917009"/>
                </a:lnTo>
                <a:lnTo>
                  <a:pt x="5465366" y="5912246"/>
                </a:lnTo>
                <a:lnTo>
                  <a:pt x="5460207" y="5907484"/>
                </a:lnTo>
                <a:lnTo>
                  <a:pt x="5455047" y="5903118"/>
                </a:lnTo>
                <a:lnTo>
                  <a:pt x="5449491" y="5898752"/>
                </a:lnTo>
                <a:lnTo>
                  <a:pt x="5444332" y="5894784"/>
                </a:lnTo>
                <a:lnTo>
                  <a:pt x="5438379" y="5891609"/>
                </a:lnTo>
                <a:lnTo>
                  <a:pt x="5432425" y="5888037"/>
                </a:lnTo>
                <a:lnTo>
                  <a:pt x="5426472" y="5884862"/>
                </a:lnTo>
                <a:lnTo>
                  <a:pt x="5420122" y="5881687"/>
                </a:lnTo>
                <a:lnTo>
                  <a:pt x="5413772" y="5879306"/>
                </a:lnTo>
                <a:lnTo>
                  <a:pt x="5407025" y="5876924"/>
                </a:lnTo>
                <a:lnTo>
                  <a:pt x="5400279" y="5874940"/>
                </a:lnTo>
                <a:lnTo>
                  <a:pt x="5393532" y="5873749"/>
                </a:lnTo>
                <a:lnTo>
                  <a:pt x="5386388" y="5872559"/>
                </a:lnTo>
                <a:lnTo>
                  <a:pt x="5379244" y="5871765"/>
                </a:lnTo>
                <a:lnTo>
                  <a:pt x="5372100" y="5870971"/>
                </a:lnTo>
                <a:lnTo>
                  <a:pt x="5364957" y="5870574"/>
                </a:lnTo>
                <a:lnTo>
                  <a:pt x="4910138" y="5870574"/>
                </a:lnTo>
                <a:close/>
                <a:moveTo>
                  <a:pt x="3788172" y="5870574"/>
                </a:moveTo>
                <a:lnTo>
                  <a:pt x="3780632" y="5870971"/>
                </a:lnTo>
                <a:lnTo>
                  <a:pt x="3773885" y="5871765"/>
                </a:lnTo>
                <a:lnTo>
                  <a:pt x="3766741" y="5872559"/>
                </a:lnTo>
                <a:lnTo>
                  <a:pt x="3759597" y="5873749"/>
                </a:lnTo>
                <a:lnTo>
                  <a:pt x="3752454" y="5874940"/>
                </a:lnTo>
                <a:lnTo>
                  <a:pt x="3746104" y="5876924"/>
                </a:lnTo>
                <a:lnTo>
                  <a:pt x="3739357" y="5879306"/>
                </a:lnTo>
                <a:lnTo>
                  <a:pt x="3733007" y="5881687"/>
                </a:lnTo>
                <a:lnTo>
                  <a:pt x="3726657" y="5884862"/>
                </a:lnTo>
                <a:lnTo>
                  <a:pt x="3720704" y="5888037"/>
                </a:lnTo>
                <a:lnTo>
                  <a:pt x="3714751" y="5891609"/>
                </a:lnTo>
                <a:lnTo>
                  <a:pt x="3708797" y="5894784"/>
                </a:lnTo>
                <a:lnTo>
                  <a:pt x="3703638" y="5898752"/>
                </a:lnTo>
                <a:lnTo>
                  <a:pt x="3697685" y="5903118"/>
                </a:lnTo>
                <a:lnTo>
                  <a:pt x="3692922" y="5907484"/>
                </a:lnTo>
                <a:lnTo>
                  <a:pt x="3688160" y="5912246"/>
                </a:lnTo>
                <a:lnTo>
                  <a:pt x="3683001" y="5917009"/>
                </a:lnTo>
                <a:lnTo>
                  <a:pt x="3678635" y="5922565"/>
                </a:lnTo>
                <a:lnTo>
                  <a:pt x="3674269" y="5927724"/>
                </a:lnTo>
                <a:lnTo>
                  <a:pt x="3670697" y="5933281"/>
                </a:lnTo>
                <a:lnTo>
                  <a:pt x="3666729" y="5938837"/>
                </a:lnTo>
                <a:lnTo>
                  <a:pt x="3663157" y="5944790"/>
                </a:lnTo>
                <a:lnTo>
                  <a:pt x="3660379" y="5951140"/>
                </a:lnTo>
                <a:lnTo>
                  <a:pt x="3657601" y="5957490"/>
                </a:lnTo>
                <a:lnTo>
                  <a:pt x="3655219" y="5963840"/>
                </a:lnTo>
                <a:lnTo>
                  <a:pt x="3652838" y="5970587"/>
                </a:lnTo>
                <a:lnTo>
                  <a:pt x="3650854" y="5977334"/>
                </a:lnTo>
                <a:lnTo>
                  <a:pt x="3649266" y="5984081"/>
                </a:lnTo>
                <a:lnTo>
                  <a:pt x="3647679" y="5990828"/>
                </a:lnTo>
                <a:lnTo>
                  <a:pt x="3647282" y="5997971"/>
                </a:lnTo>
                <a:lnTo>
                  <a:pt x="3646488" y="6005512"/>
                </a:lnTo>
                <a:lnTo>
                  <a:pt x="3646488" y="6012656"/>
                </a:lnTo>
                <a:lnTo>
                  <a:pt x="3646488" y="6019800"/>
                </a:lnTo>
                <a:lnTo>
                  <a:pt x="3647282" y="6027340"/>
                </a:lnTo>
                <a:lnTo>
                  <a:pt x="3647679" y="6034087"/>
                </a:lnTo>
                <a:lnTo>
                  <a:pt x="3649266" y="6041231"/>
                </a:lnTo>
                <a:lnTo>
                  <a:pt x="3650854" y="6047978"/>
                </a:lnTo>
                <a:lnTo>
                  <a:pt x="3652838" y="6054725"/>
                </a:lnTo>
                <a:lnTo>
                  <a:pt x="3655219" y="6061471"/>
                </a:lnTo>
                <a:lnTo>
                  <a:pt x="3657601" y="6067821"/>
                </a:lnTo>
                <a:lnTo>
                  <a:pt x="3660379" y="6074171"/>
                </a:lnTo>
                <a:lnTo>
                  <a:pt x="3663157" y="6080125"/>
                </a:lnTo>
                <a:lnTo>
                  <a:pt x="3666729" y="6086475"/>
                </a:lnTo>
                <a:lnTo>
                  <a:pt x="3670697" y="6092031"/>
                </a:lnTo>
                <a:lnTo>
                  <a:pt x="3674269" y="6097587"/>
                </a:lnTo>
                <a:lnTo>
                  <a:pt x="3678635" y="6102747"/>
                </a:lnTo>
                <a:lnTo>
                  <a:pt x="3683001" y="6108303"/>
                </a:lnTo>
                <a:lnTo>
                  <a:pt x="3688160" y="6113065"/>
                </a:lnTo>
                <a:lnTo>
                  <a:pt x="3692922" y="6117828"/>
                </a:lnTo>
                <a:lnTo>
                  <a:pt x="3697685" y="6122193"/>
                </a:lnTo>
                <a:lnTo>
                  <a:pt x="3703638" y="6126162"/>
                </a:lnTo>
                <a:lnTo>
                  <a:pt x="3708797" y="6130528"/>
                </a:lnTo>
                <a:lnTo>
                  <a:pt x="3714751" y="6133703"/>
                </a:lnTo>
                <a:lnTo>
                  <a:pt x="3720704" y="6137275"/>
                </a:lnTo>
                <a:lnTo>
                  <a:pt x="3726657" y="6140450"/>
                </a:lnTo>
                <a:lnTo>
                  <a:pt x="3733007" y="6143625"/>
                </a:lnTo>
                <a:lnTo>
                  <a:pt x="3739357" y="6146006"/>
                </a:lnTo>
                <a:lnTo>
                  <a:pt x="3746104" y="6147990"/>
                </a:lnTo>
                <a:lnTo>
                  <a:pt x="3752454" y="6149975"/>
                </a:lnTo>
                <a:lnTo>
                  <a:pt x="3759597" y="6151562"/>
                </a:lnTo>
                <a:lnTo>
                  <a:pt x="3766741" y="6152753"/>
                </a:lnTo>
                <a:lnTo>
                  <a:pt x="3773885" y="6153547"/>
                </a:lnTo>
                <a:lnTo>
                  <a:pt x="3780632" y="6154340"/>
                </a:lnTo>
                <a:lnTo>
                  <a:pt x="3788172" y="6154737"/>
                </a:lnTo>
                <a:lnTo>
                  <a:pt x="4242595" y="6154737"/>
                </a:lnTo>
                <a:lnTo>
                  <a:pt x="4249738" y="6154340"/>
                </a:lnTo>
                <a:lnTo>
                  <a:pt x="4256882" y="6153547"/>
                </a:lnTo>
                <a:lnTo>
                  <a:pt x="4264423" y="6152753"/>
                </a:lnTo>
                <a:lnTo>
                  <a:pt x="4271170" y="6151562"/>
                </a:lnTo>
                <a:lnTo>
                  <a:pt x="4277917" y="6149975"/>
                </a:lnTo>
                <a:lnTo>
                  <a:pt x="4284663" y="6147990"/>
                </a:lnTo>
                <a:lnTo>
                  <a:pt x="4291410" y="6146006"/>
                </a:lnTo>
                <a:lnTo>
                  <a:pt x="4297760" y="6143625"/>
                </a:lnTo>
                <a:lnTo>
                  <a:pt x="4304110" y="6140450"/>
                </a:lnTo>
                <a:lnTo>
                  <a:pt x="4310460" y="6137275"/>
                </a:lnTo>
                <a:lnTo>
                  <a:pt x="4316017" y="6133703"/>
                </a:lnTo>
                <a:lnTo>
                  <a:pt x="4321970" y="6130528"/>
                </a:lnTo>
                <a:lnTo>
                  <a:pt x="4327526" y="6126162"/>
                </a:lnTo>
                <a:lnTo>
                  <a:pt x="4332685" y="6122193"/>
                </a:lnTo>
                <a:lnTo>
                  <a:pt x="4337845" y="6117828"/>
                </a:lnTo>
                <a:lnTo>
                  <a:pt x="4343004" y="6113065"/>
                </a:lnTo>
                <a:lnTo>
                  <a:pt x="4347767" y="6108303"/>
                </a:lnTo>
                <a:lnTo>
                  <a:pt x="4352132" y="6102747"/>
                </a:lnTo>
                <a:lnTo>
                  <a:pt x="4356498" y="6097587"/>
                </a:lnTo>
                <a:lnTo>
                  <a:pt x="4360467" y="6092031"/>
                </a:lnTo>
                <a:lnTo>
                  <a:pt x="4363642" y="6086475"/>
                </a:lnTo>
                <a:lnTo>
                  <a:pt x="4367214" y="6080125"/>
                </a:lnTo>
                <a:lnTo>
                  <a:pt x="4370388" y="6074171"/>
                </a:lnTo>
                <a:lnTo>
                  <a:pt x="4373564" y="6067821"/>
                </a:lnTo>
                <a:lnTo>
                  <a:pt x="4375945" y="6061471"/>
                </a:lnTo>
                <a:lnTo>
                  <a:pt x="4378326" y="6054725"/>
                </a:lnTo>
                <a:lnTo>
                  <a:pt x="4380310" y="6047978"/>
                </a:lnTo>
                <a:lnTo>
                  <a:pt x="4381501" y="6041231"/>
                </a:lnTo>
                <a:lnTo>
                  <a:pt x="4382692" y="6034087"/>
                </a:lnTo>
                <a:lnTo>
                  <a:pt x="4383485" y="6027340"/>
                </a:lnTo>
                <a:lnTo>
                  <a:pt x="4383882" y="6019800"/>
                </a:lnTo>
                <a:lnTo>
                  <a:pt x="4384676" y="6012656"/>
                </a:lnTo>
                <a:lnTo>
                  <a:pt x="4383882" y="6005512"/>
                </a:lnTo>
                <a:lnTo>
                  <a:pt x="4383485" y="5997971"/>
                </a:lnTo>
                <a:lnTo>
                  <a:pt x="4382692" y="5990828"/>
                </a:lnTo>
                <a:lnTo>
                  <a:pt x="4381501" y="5984081"/>
                </a:lnTo>
                <a:lnTo>
                  <a:pt x="4380310" y="5977334"/>
                </a:lnTo>
                <a:lnTo>
                  <a:pt x="4378326" y="5970587"/>
                </a:lnTo>
                <a:lnTo>
                  <a:pt x="4375945" y="5963840"/>
                </a:lnTo>
                <a:lnTo>
                  <a:pt x="4373564" y="5957490"/>
                </a:lnTo>
                <a:lnTo>
                  <a:pt x="4370388" y="5951140"/>
                </a:lnTo>
                <a:lnTo>
                  <a:pt x="4367214" y="5944790"/>
                </a:lnTo>
                <a:lnTo>
                  <a:pt x="4363642" y="5938837"/>
                </a:lnTo>
                <a:lnTo>
                  <a:pt x="4360467" y="5933281"/>
                </a:lnTo>
                <a:lnTo>
                  <a:pt x="4356498" y="5927724"/>
                </a:lnTo>
                <a:lnTo>
                  <a:pt x="4352132" y="5922565"/>
                </a:lnTo>
                <a:lnTo>
                  <a:pt x="4347767" y="5917009"/>
                </a:lnTo>
                <a:lnTo>
                  <a:pt x="4343004" y="5912246"/>
                </a:lnTo>
                <a:lnTo>
                  <a:pt x="4337845" y="5907484"/>
                </a:lnTo>
                <a:lnTo>
                  <a:pt x="4332685" y="5903118"/>
                </a:lnTo>
                <a:lnTo>
                  <a:pt x="4327526" y="5898752"/>
                </a:lnTo>
                <a:lnTo>
                  <a:pt x="4321970" y="5894784"/>
                </a:lnTo>
                <a:lnTo>
                  <a:pt x="4316017" y="5891609"/>
                </a:lnTo>
                <a:lnTo>
                  <a:pt x="4310460" y="5888037"/>
                </a:lnTo>
                <a:lnTo>
                  <a:pt x="4304110" y="5884862"/>
                </a:lnTo>
                <a:lnTo>
                  <a:pt x="4297760" y="5881687"/>
                </a:lnTo>
                <a:lnTo>
                  <a:pt x="4291410" y="5879306"/>
                </a:lnTo>
                <a:lnTo>
                  <a:pt x="4284663" y="5876924"/>
                </a:lnTo>
                <a:lnTo>
                  <a:pt x="4277917" y="5874940"/>
                </a:lnTo>
                <a:lnTo>
                  <a:pt x="4271170" y="5873749"/>
                </a:lnTo>
                <a:lnTo>
                  <a:pt x="4264423" y="5872559"/>
                </a:lnTo>
                <a:lnTo>
                  <a:pt x="4256882" y="5871765"/>
                </a:lnTo>
                <a:lnTo>
                  <a:pt x="4249738" y="5870971"/>
                </a:lnTo>
                <a:lnTo>
                  <a:pt x="4242595" y="5870574"/>
                </a:lnTo>
                <a:lnTo>
                  <a:pt x="3788172" y="5870574"/>
                </a:lnTo>
                <a:close/>
                <a:moveTo>
                  <a:pt x="2667795" y="5870574"/>
                </a:moveTo>
                <a:lnTo>
                  <a:pt x="2660254" y="5870971"/>
                </a:lnTo>
                <a:lnTo>
                  <a:pt x="2653110" y="5871765"/>
                </a:lnTo>
                <a:lnTo>
                  <a:pt x="2645966" y="5872559"/>
                </a:lnTo>
                <a:lnTo>
                  <a:pt x="2638823" y="5873749"/>
                </a:lnTo>
                <a:lnTo>
                  <a:pt x="2632076" y="5874940"/>
                </a:lnTo>
                <a:lnTo>
                  <a:pt x="2625329" y="5876924"/>
                </a:lnTo>
                <a:lnTo>
                  <a:pt x="2618582" y="5879306"/>
                </a:lnTo>
                <a:lnTo>
                  <a:pt x="2612232" y="5881687"/>
                </a:lnTo>
                <a:lnTo>
                  <a:pt x="2605882" y="5884862"/>
                </a:lnTo>
                <a:lnTo>
                  <a:pt x="2599929" y="5888037"/>
                </a:lnTo>
                <a:lnTo>
                  <a:pt x="2593976" y="5891609"/>
                </a:lnTo>
                <a:lnTo>
                  <a:pt x="2588023" y="5894784"/>
                </a:lnTo>
                <a:lnTo>
                  <a:pt x="2582863" y="5898752"/>
                </a:lnTo>
                <a:lnTo>
                  <a:pt x="2577307" y="5903118"/>
                </a:lnTo>
                <a:lnTo>
                  <a:pt x="2572148" y="5907484"/>
                </a:lnTo>
                <a:lnTo>
                  <a:pt x="2567385" y="5912246"/>
                </a:lnTo>
                <a:lnTo>
                  <a:pt x="2562623" y="5917009"/>
                </a:lnTo>
                <a:lnTo>
                  <a:pt x="2558257" y="5922565"/>
                </a:lnTo>
                <a:lnTo>
                  <a:pt x="2553891" y="5927724"/>
                </a:lnTo>
                <a:lnTo>
                  <a:pt x="2549923" y="5933281"/>
                </a:lnTo>
                <a:lnTo>
                  <a:pt x="2546351" y="5938837"/>
                </a:lnTo>
                <a:lnTo>
                  <a:pt x="2542382" y="5944790"/>
                </a:lnTo>
                <a:lnTo>
                  <a:pt x="2539604" y="5951140"/>
                </a:lnTo>
                <a:lnTo>
                  <a:pt x="2536826" y="5957490"/>
                </a:lnTo>
                <a:lnTo>
                  <a:pt x="2534445" y="5963840"/>
                </a:lnTo>
                <a:lnTo>
                  <a:pt x="2532063" y="5970587"/>
                </a:lnTo>
                <a:lnTo>
                  <a:pt x="2530079" y="5977334"/>
                </a:lnTo>
                <a:lnTo>
                  <a:pt x="2528491" y="5984081"/>
                </a:lnTo>
                <a:lnTo>
                  <a:pt x="2526904" y="5990828"/>
                </a:lnTo>
                <a:lnTo>
                  <a:pt x="2526507" y="5997971"/>
                </a:lnTo>
                <a:lnTo>
                  <a:pt x="2526110" y="6005512"/>
                </a:lnTo>
                <a:lnTo>
                  <a:pt x="2525713" y="6012656"/>
                </a:lnTo>
                <a:lnTo>
                  <a:pt x="2526110" y="6019800"/>
                </a:lnTo>
                <a:lnTo>
                  <a:pt x="2526507" y="6027340"/>
                </a:lnTo>
                <a:lnTo>
                  <a:pt x="2526904" y="6034087"/>
                </a:lnTo>
                <a:lnTo>
                  <a:pt x="2528491" y="6041231"/>
                </a:lnTo>
                <a:lnTo>
                  <a:pt x="2530079" y="6047978"/>
                </a:lnTo>
                <a:lnTo>
                  <a:pt x="2532063" y="6054725"/>
                </a:lnTo>
                <a:lnTo>
                  <a:pt x="2534445" y="6061471"/>
                </a:lnTo>
                <a:lnTo>
                  <a:pt x="2536826" y="6067821"/>
                </a:lnTo>
                <a:lnTo>
                  <a:pt x="2539604" y="6074171"/>
                </a:lnTo>
                <a:lnTo>
                  <a:pt x="2542382" y="6080125"/>
                </a:lnTo>
                <a:lnTo>
                  <a:pt x="2546351" y="6086475"/>
                </a:lnTo>
                <a:lnTo>
                  <a:pt x="2549923" y="6092031"/>
                </a:lnTo>
                <a:lnTo>
                  <a:pt x="2553891" y="6097587"/>
                </a:lnTo>
                <a:lnTo>
                  <a:pt x="2558257" y="6102747"/>
                </a:lnTo>
                <a:lnTo>
                  <a:pt x="2562623" y="6108303"/>
                </a:lnTo>
                <a:lnTo>
                  <a:pt x="2567385" y="6113065"/>
                </a:lnTo>
                <a:lnTo>
                  <a:pt x="2572148" y="6117828"/>
                </a:lnTo>
                <a:lnTo>
                  <a:pt x="2577307" y="6122193"/>
                </a:lnTo>
                <a:lnTo>
                  <a:pt x="2582863" y="6126162"/>
                </a:lnTo>
                <a:lnTo>
                  <a:pt x="2588023" y="6130528"/>
                </a:lnTo>
                <a:lnTo>
                  <a:pt x="2593976" y="6133703"/>
                </a:lnTo>
                <a:lnTo>
                  <a:pt x="2599929" y="6137275"/>
                </a:lnTo>
                <a:lnTo>
                  <a:pt x="2605882" y="6140450"/>
                </a:lnTo>
                <a:lnTo>
                  <a:pt x="2612232" y="6143625"/>
                </a:lnTo>
                <a:lnTo>
                  <a:pt x="2618582" y="6146006"/>
                </a:lnTo>
                <a:lnTo>
                  <a:pt x="2625329" y="6147990"/>
                </a:lnTo>
                <a:lnTo>
                  <a:pt x="2632076" y="6149975"/>
                </a:lnTo>
                <a:lnTo>
                  <a:pt x="2638823" y="6151562"/>
                </a:lnTo>
                <a:lnTo>
                  <a:pt x="2645966" y="6152753"/>
                </a:lnTo>
                <a:lnTo>
                  <a:pt x="2653110" y="6153547"/>
                </a:lnTo>
                <a:lnTo>
                  <a:pt x="2660254" y="6154340"/>
                </a:lnTo>
                <a:lnTo>
                  <a:pt x="2667795" y="6154737"/>
                </a:lnTo>
                <a:lnTo>
                  <a:pt x="3121820" y="6154737"/>
                </a:lnTo>
                <a:lnTo>
                  <a:pt x="3128963" y="6154340"/>
                </a:lnTo>
                <a:lnTo>
                  <a:pt x="3136107" y="6153547"/>
                </a:lnTo>
                <a:lnTo>
                  <a:pt x="3143648" y="6152753"/>
                </a:lnTo>
                <a:lnTo>
                  <a:pt x="3150395" y="6151562"/>
                </a:lnTo>
                <a:lnTo>
                  <a:pt x="3157142" y="6149975"/>
                </a:lnTo>
                <a:lnTo>
                  <a:pt x="3163888" y="6147990"/>
                </a:lnTo>
                <a:lnTo>
                  <a:pt x="3170635" y="6146006"/>
                </a:lnTo>
                <a:lnTo>
                  <a:pt x="3176985" y="6143625"/>
                </a:lnTo>
                <a:lnTo>
                  <a:pt x="3183335" y="6140450"/>
                </a:lnTo>
                <a:lnTo>
                  <a:pt x="3189685" y="6137275"/>
                </a:lnTo>
                <a:lnTo>
                  <a:pt x="3195242" y="6133703"/>
                </a:lnTo>
                <a:lnTo>
                  <a:pt x="3201195" y="6130528"/>
                </a:lnTo>
                <a:lnTo>
                  <a:pt x="3206751" y="6126162"/>
                </a:lnTo>
                <a:lnTo>
                  <a:pt x="3211910" y="6122193"/>
                </a:lnTo>
                <a:lnTo>
                  <a:pt x="3217070" y="6117828"/>
                </a:lnTo>
                <a:lnTo>
                  <a:pt x="3222229" y="6113065"/>
                </a:lnTo>
                <a:lnTo>
                  <a:pt x="3226992" y="6108303"/>
                </a:lnTo>
                <a:lnTo>
                  <a:pt x="3231357" y="6102747"/>
                </a:lnTo>
                <a:lnTo>
                  <a:pt x="3235723" y="6097587"/>
                </a:lnTo>
                <a:lnTo>
                  <a:pt x="3239692" y="6092031"/>
                </a:lnTo>
                <a:lnTo>
                  <a:pt x="3243264" y="6086475"/>
                </a:lnTo>
                <a:lnTo>
                  <a:pt x="3246835" y="6080125"/>
                </a:lnTo>
                <a:lnTo>
                  <a:pt x="3249614" y="6074171"/>
                </a:lnTo>
                <a:lnTo>
                  <a:pt x="3252788" y="6067821"/>
                </a:lnTo>
                <a:lnTo>
                  <a:pt x="3255170" y="6061471"/>
                </a:lnTo>
                <a:lnTo>
                  <a:pt x="3257551" y="6054725"/>
                </a:lnTo>
                <a:lnTo>
                  <a:pt x="3259535" y="6047978"/>
                </a:lnTo>
                <a:lnTo>
                  <a:pt x="3260726" y="6041231"/>
                </a:lnTo>
                <a:lnTo>
                  <a:pt x="3262314" y="6034087"/>
                </a:lnTo>
                <a:lnTo>
                  <a:pt x="3262710" y="6027340"/>
                </a:lnTo>
                <a:lnTo>
                  <a:pt x="3263901" y="6019800"/>
                </a:lnTo>
                <a:lnTo>
                  <a:pt x="3263901" y="6012656"/>
                </a:lnTo>
                <a:lnTo>
                  <a:pt x="3263901" y="6005512"/>
                </a:lnTo>
                <a:lnTo>
                  <a:pt x="3262710" y="5997971"/>
                </a:lnTo>
                <a:lnTo>
                  <a:pt x="3262314" y="5990828"/>
                </a:lnTo>
                <a:lnTo>
                  <a:pt x="3260726" y="5984081"/>
                </a:lnTo>
                <a:lnTo>
                  <a:pt x="3259535" y="5977334"/>
                </a:lnTo>
                <a:lnTo>
                  <a:pt x="3257551" y="5970587"/>
                </a:lnTo>
                <a:lnTo>
                  <a:pt x="3255170" y="5963840"/>
                </a:lnTo>
                <a:lnTo>
                  <a:pt x="3252788" y="5957490"/>
                </a:lnTo>
                <a:lnTo>
                  <a:pt x="3249614" y="5951140"/>
                </a:lnTo>
                <a:lnTo>
                  <a:pt x="3246835" y="5944790"/>
                </a:lnTo>
                <a:lnTo>
                  <a:pt x="3243264" y="5938837"/>
                </a:lnTo>
                <a:lnTo>
                  <a:pt x="3239692" y="5933281"/>
                </a:lnTo>
                <a:lnTo>
                  <a:pt x="3235723" y="5927724"/>
                </a:lnTo>
                <a:lnTo>
                  <a:pt x="3231357" y="5922565"/>
                </a:lnTo>
                <a:lnTo>
                  <a:pt x="3226992" y="5917009"/>
                </a:lnTo>
                <a:lnTo>
                  <a:pt x="3222229" y="5912246"/>
                </a:lnTo>
                <a:lnTo>
                  <a:pt x="3217070" y="5907484"/>
                </a:lnTo>
                <a:lnTo>
                  <a:pt x="3211910" y="5903118"/>
                </a:lnTo>
                <a:lnTo>
                  <a:pt x="3206751" y="5898752"/>
                </a:lnTo>
                <a:lnTo>
                  <a:pt x="3201195" y="5894784"/>
                </a:lnTo>
                <a:lnTo>
                  <a:pt x="3195242" y="5891609"/>
                </a:lnTo>
                <a:lnTo>
                  <a:pt x="3189685" y="5888037"/>
                </a:lnTo>
                <a:lnTo>
                  <a:pt x="3183335" y="5884862"/>
                </a:lnTo>
                <a:lnTo>
                  <a:pt x="3176985" y="5881687"/>
                </a:lnTo>
                <a:lnTo>
                  <a:pt x="3170635" y="5879306"/>
                </a:lnTo>
                <a:lnTo>
                  <a:pt x="3163888" y="5876924"/>
                </a:lnTo>
                <a:lnTo>
                  <a:pt x="3157142" y="5874940"/>
                </a:lnTo>
                <a:lnTo>
                  <a:pt x="3150395" y="5873749"/>
                </a:lnTo>
                <a:lnTo>
                  <a:pt x="3143648" y="5872559"/>
                </a:lnTo>
                <a:lnTo>
                  <a:pt x="3136107" y="5871765"/>
                </a:lnTo>
                <a:lnTo>
                  <a:pt x="3128963" y="5870971"/>
                </a:lnTo>
                <a:lnTo>
                  <a:pt x="3121820" y="5870574"/>
                </a:lnTo>
                <a:lnTo>
                  <a:pt x="2667795" y="5870574"/>
                </a:lnTo>
                <a:close/>
                <a:moveTo>
                  <a:pt x="1545432" y="5870574"/>
                </a:moveTo>
                <a:lnTo>
                  <a:pt x="1537891" y="5870971"/>
                </a:lnTo>
                <a:lnTo>
                  <a:pt x="1530747" y="5871765"/>
                </a:lnTo>
                <a:lnTo>
                  <a:pt x="1523603" y="5872559"/>
                </a:lnTo>
                <a:lnTo>
                  <a:pt x="1516857" y="5873749"/>
                </a:lnTo>
                <a:lnTo>
                  <a:pt x="1509713" y="5874940"/>
                </a:lnTo>
                <a:lnTo>
                  <a:pt x="1502966" y="5876924"/>
                </a:lnTo>
                <a:lnTo>
                  <a:pt x="1496219" y="5879306"/>
                </a:lnTo>
                <a:lnTo>
                  <a:pt x="1489869" y="5881687"/>
                </a:lnTo>
                <a:lnTo>
                  <a:pt x="1483519" y="5884862"/>
                </a:lnTo>
                <a:lnTo>
                  <a:pt x="1477566" y="5888037"/>
                </a:lnTo>
                <a:lnTo>
                  <a:pt x="1471613" y="5891609"/>
                </a:lnTo>
                <a:lnTo>
                  <a:pt x="1465660" y="5894784"/>
                </a:lnTo>
                <a:lnTo>
                  <a:pt x="1460500" y="5898752"/>
                </a:lnTo>
                <a:lnTo>
                  <a:pt x="1454944" y="5903118"/>
                </a:lnTo>
                <a:lnTo>
                  <a:pt x="1449785" y="5907484"/>
                </a:lnTo>
                <a:lnTo>
                  <a:pt x="1445022" y="5912246"/>
                </a:lnTo>
                <a:lnTo>
                  <a:pt x="1440260" y="5917009"/>
                </a:lnTo>
                <a:lnTo>
                  <a:pt x="1435894" y="5922565"/>
                </a:lnTo>
                <a:lnTo>
                  <a:pt x="1431528" y="5927724"/>
                </a:lnTo>
                <a:lnTo>
                  <a:pt x="1427560" y="5933281"/>
                </a:lnTo>
                <a:lnTo>
                  <a:pt x="1423988" y="5938837"/>
                </a:lnTo>
                <a:lnTo>
                  <a:pt x="1420813" y="5944790"/>
                </a:lnTo>
                <a:lnTo>
                  <a:pt x="1417241" y="5951140"/>
                </a:lnTo>
                <a:lnTo>
                  <a:pt x="1414463" y="5957490"/>
                </a:lnTo>
                <a:lnTo>
                  <a:pt x="1412082" y="5963840"/>
                </a:lnTo>
                <a:lnTo>
                  <a:pt x="1409700" y="5970587"/>
                </a:lnTo>
                <a:lnTo>
                  <a:pt x="1408113" y="5977334"/>
                </a:lnTo>
                <a:lnTo>
                  <a:pt x="1406128" y="5984081"/>
                </a:lnTo>
                <a:lnTo>
                  <a:pt x="1405335" y="5990828"/>
                </a:lnTo>
                <a:lnTo>
                  <a:pt x="1404144" y="5997971"/>
                </a:lnTo>
                <a:lnTo>
                  <a:pt x="1403747" y="6005512"/>
                </a:lnTo>
                <a:lnTo>
                  <a:pt x="1403350" y="6012656"/>
                </a:lnTo>
                <a:lnTo>
                  <a:pt x="1403747" y="6019800"/>
                </a:lnTo>
                <a:lnTo>
                  <a:pt x="1404144" y="6027340"/>
                </a:lnTo>
                <a:lnTo>
                  <a:pt x="1405335" y="6034087"/>
                </a:lnTo>
                <a:lnTo>
                  <a:pt x="1406128" y="6041231"/>
                </a:lnTo>
                <a:lnTo>
                  <a:pt x="1408113" y="6047978"/>
                </a:lnTo>
                <a:lnTo>
                  <a:pt x="1409700" y="6054725"/>
                </a:lnTo>
                <a:lnTo>
                  <a:pt x="1412082" y="6061471"/>
                </a:lnTo>
                <a:lnTo>
                  <a:pt x="1414463" y="6067821"/>
                </a:lnTo>
                <a:lnTo>
                  <a:pt x="1417241" y="6074171"/>
                </a:lnTo>
                <a:lnTo>
                  <a:pt x="1420813" y="6080125"/>
                </a:lnTo>
                <a:lnTo>
                  <a:pt x="1423988" y="6086475"/>
                </a:lnTo>
                <a:lnTo>
                  <a:pt x="1427560" y="6092031"/>
                </a:lnTo>
                <a:lnTo>
                  <a:pt x="1431528" y="6097587"/>
                </a:lnTo>
                <a:lnTo>
                  <a:pt x="1435894" y="6102747"/>
                </a:lnTo>
                <a:lnTo>
                  <a:pt x="1440260" y="6108303"/>
                </a:lnTo>
                <a:lnTo>
                  <a:pt x="1445022" y="6113065"/>
                </a:lnTo>
                <a:lnTo>
                  <a:pt x="1449785" y="6117828"/>
                </a:lnTo>
                <a:lnTo>
                  <a:pt x="1454944" y="6122193"/>
                </a:lnTo>
                <a:lnTo>
                  <a:pt x="1460500" y="6126162"/>
                </a:lnTo>
                <a:lnTo>
                  <a:pt x="1465660" y="6130528"/>
                </a:lnTo>
                <a:lnTo>
                  <a:pt x="1471613" y="6133703"/>
                </a:lnTo>
                <a:lnTo>
                  <a:pt x="1477566" y="6137275"/>
                </a:lnTo>
                <a:lnTo>
                  <a:pt x="1483519" y="6140450"/>
                </a:lnTo>
                <a:lnTo>
                  <a:pt x="1489869" y="6143625"/>
                </a:lnTo>
                <a:lnTo>
                  <a:pt x="1496219" y="6146006"/>
                </a:lnTo>
                <a:lnTo>
                  <a:pt x="1502966" y="6147990"/>
                </a:lnTo>
                <a:lnTo>
                  <a:pt x="1509713" y="6149975"/>
                </a:lnTo>
                <a:lnTo>
                  <a:pt x="1516857" y="6151562"/>
                </a:lnTo>
                <a:lnTo>
                  <a:pt x="1523603" y="6152753"/>
                </a:lnTo>
                <a:lnTo>
                  <a:pt x="1530747" y="6153547"/>
                </a:lnTo>
                <a:lnTo>
                  <a:pt x="1537891" y="6154340"/>
                </a:lnTo>
                <a:lnTo>
                  <a:pt x="1545432" y="6154737"/>
                </a:lnTo>
                <a:lnTo>
                  <a:pt x="1999457" y="6154737"/>
                </a:lnTo>
                <a:lnTo>
                  <a:pt x="2006601" y="6154340"/>
                </a:lnTo>
                <a:lnTo>
                  <a:pt x="2014141" y="6153547"/>
                </a:lnTo>
                <a:lnTo>
                  <a:pt x="2021285" y="6152753"/>
                </a:lnTo>
                <a:lnTo>
                  <a:pt x="2028032" y="6151562"/>
                </a:lnTo>
                <a:lnTo>
                  <a:pt x="2035176" y="6149975"/>
                </a:lnTo>
                <a:lnTo>
                  <a:pt x="2041526" y="6147990"/>
                </a:lnTo>
                <a:lnTo>
                  <a:pt x="2048273" y="6146006"/>
                </a:lnTo>
                <a:lnTo>
                  <a:pt x="2054623" y="6143625"/>
                </a:lnTo>
                <a:lnTo>
                  <a:pt x="2060973" y="6140450"/>
                </a:lnTo>
                <a:lnTo>
                  <a:pt x="2067323" y="6137275"/>
                </a:lnTo>
                <a:lnTo>
                  <a:pt x="2072879" y="6133703"/>
                </a:lnTo>
                <a:lnTo>
                  <a:pt x="2078832" y="6130528"/>
                </a:lnTo>
                <a:lnTo>
                  <a:pt x="2084388" y="6126162"/>
                </a:lnTo>
                <a:lnTo>
                  <a:pt x="2089944" y="6122193"/>
                </a:lnTo>
                <a:lnTo>
                  <a:pt x="2094707" y="6117828"/>
                </a:lnTo>
                <a:lnTo>
                  <a:pt x="2099866" y="6113065"/>
                </a:lnTo>
                <a:lnTo>
                  <a:pt x="2104629" y="6108303"/>
                </a:lnTo>
                <a:lnTo>
                  <a:pt x="2108994" y="6102747"/>
                </a:lnTo>
                <a:lnTo>
                  <a:pt x="2113360" y="6097587"/>
                </a:lnTo>
                <a:lnTo>
                  <a:pt x="2117329" y="6092031"/>
                </a:lnTo>
                <a:lnTo>
                  <a:pt x="2120901" y="6086475"/>
                </a:lnTo>
                <a:lnTo>
                  <a:pt x="2124473" y="6080125"/>
                </a:lnTo>
                <a:lnTo>
                  <a:pt x="2127251" y="6074171"/>
                </a:lnTo>
                <a:lnTo>
                  <a:pt x="2130426" y="6067821"/>
                </a:lnTo>
                <a:lnTo>
                  <a:pt x="2132807" y="6061471"/>
                </a:lnTo>
                <a:lnTo>
                  <a:pt x="2135188" y="6054725"/>
                </a:lnTo>
                <a:lnTo>
                  <a:pt x="2137173" y="6047978"/>
                </a:lnTo>
                <a:lnTo>
                  <a:pt x="2138363" y="6041231"/>
                </a:lnTo>
                <a:lnTo>
                  <a:pt x="2139951" y="6034087"/>
                </a:lnTo>
                <a:lnTo>
                  <a:pt x="2140348" y="6027340"/>
                </a:lnTo>
                <a:lnTo>
                  <a:pt x="2141538" y="6019800"/>
                </a:lnTo>
                <a:lnTo>
                  <a:pt x="2141538" y="6012656"/>
                </a:lnTo>
                <a:lnTo>
                  <a:pt x="2141538" y="6005512"/>
                </a:lnTo>
                <a:lnTo>
                  <a:pt x="2140348" y="5997971"/>
                </a:lnTo>
                <a:lnTo>
                  <a:pt x="2139951" y="5990828"/>
                </a:lnTo>
                <a:lnTo>
                  <a:pt x="2138363" y="5984081"/>
                </a:lnTo>
                <a:lnTo>
                  <a:pt x="2137173" y="5977334"/>
                </a:lnTo>
                <a:lnTo>
                  <a:pt x="2135188" y="5970587"/>
                </a:lnTo>
                <a:lnTo>
                  <a:pt x="2132807" y="5963840"/>
                </a:lnTo>
                <a:lnTo>
                  <a:pt x="2130426" y="5957490"/>
                </a:lnTo>
                <a:lnTo>
                  <a:pt x="2127251" y="5951140"/>
                </a:lnTo>
                <a:lnTo>
                  <a:pt x="2124473" y="5944790"/>
                </a:lnTo>
                <a:lnTo>
                  <a:pt x="2120901" y="5938837"/>
                </a:lnTo>
                <a:lnTo>
                  <a:pt x="2117329" y="5933281"/>
                </a:lnTo>
                <a:lnTo>
                  <a:pt x="2113360" y="5927724"/>
                </a:lnTo>
                <a:lnTo>
                  <a:pt x="2108994" y="5922565"/>
                </a:lnTo>
                <a:lnTo>
                  <a:pt x="2104629" y="5917009"/>
                </a:lnTo>
                <a:lnTo>
                  <a:pt x="2099866" y="5912246"/>
                </a:lnTo>
                <a:lnTo>
                  <a:pt x="2094707" y="5907484"/>
                </a:lnTo>
                <a:lnTo>
                  <a:pt x="2089944" y="5903118"/>
                </a:lnTo>
                <a:lnTo>
                  <a:pt x="2084388" y="5898752"/>
                </a:lnTo>
                <a:lnTo>
                  <a:pt x="2078832" y="5894784"/>
                </a:lnTo>
                <a:lnTo>
                  <a:pt x="2072879" y="5891609"/>
                </a:lnTo>
                <a:lnTo>
                  <a:pt x="2067323" y="5888037"/>
                </a:lnTo>
                <a:lnTo>
                  <a:pt x="2060973" y="5884862"/>
                </a:lnTo>
                <a:lnTo>
                  <a:pt x="2054623" y="5881687"/>
                </a:lnTo>
                <a:lnTo>
                  <a:pt x="2048273" y="5879306"/>
                </a:lnTo>
                <a:lnTo>
                  <a:pt x="2041526" y="5876924"/>
                </a:lnTo>
                <a:lnTo>
                  <a:pt x="2035176" y="5874940"/>
                </a:lnTo>
                <a:lnTo>
                  <a:pt x="2028032" y="5873749"/>
                </a:lnTo>
                <a:lnTo>
                  <a:pt x="2021285" y="5872559"/>
                </a:lnTo>
                <a:lnTo>
                  <a:pt x="2014141" y="5871765"/>
                </a:lnTo>
                <a:lnTo>
                  <a:pt x="2006601" y="5870971"/>
                </a:lnTo>
                <a:lnTo>
                  <a:pt x="1999457" y="5870574"/>
                </a:lnTo>
                <a:lnTo>
                  <a:pt x="1545432" y="5870574"/>
                </a:lnTo>
                <a:close/>
                <a:moveTo>
                  <a:pt x="6315869" y="5559424"/>
                </a:moveTo>
                <a:lnTo>
                  <a:pt x="6304757" y="5560217"/>
                </a:lnTo>
                <a:lnTo>
                  <a:pt x="6293247" y="5561010"/>
                </a:lnTo>
                <a:lnTo>
                  <a:pt x="6281341" y="5562200"/>
                </a:lnTo>
                <a:lnTo>
                  <a:pt x="6258719" y="5564976"/>
                </a:lnTo>
                <a:lnTo>
                  <a:pt x="6236494" y="5568941"/>
                </a:lnTo>
                <a:lnTo>
                  <a:pt x="6214666" y="5574096"/>
                </a:lnTo>
                <a:lnTo>
                  <a:pt x="6193235" y="5580044"/>
                </a:lnTo>
                <a:lnTo>
                  <a:pt x="6172597" y="5587181"/>
                </a:lnTo>
                <a:lnTo>
                  <a:pt x="6151563" y="5595508"/>
                </a:lnTo>
                <a:lnTo>
                  <a:pt x="6131719" y="5604232"/>
                </a:lnTo>
                <a:lnTo>
                  <a:pt x="6112272" y="5614145"/>
                </a:lnTo>
                <a:lnTo>
                  <a:pt x="6092826" y="5624851"/>
                </a:lnTo>
                <a:lnTo>
                  <a:pt x="6074966" y="5637144"/>
                </a:lnTo>
                <a:lnTo>
                  <a:pt x="6057107" y="5649832"/>
                </a:lnTo>
                <a:lnTo>
                  <a:pt x="6040041" y="5662918"/>
                </a:lnTo>
                <a:lnTo>
                  <a:pt x="6023769" y="5677193"/>
                </a:lnTo>
                <a:lnTo>
                  <a:pt x="6007497" y="5692261"/>
                </a:lnTo>
                <a:lnTo>
                  <a:pt x="5992813" y="5707725"/>
                </a:lnTo>
                <a:lnTo>
                  <a:pt x="5978526" y="5724380"/>
                </a:lnTo>
                <a:lnTo>
                  <a:pt x="5965032" y="5741034"/>
                </a:lnTo>
                <a:lnTo>
                  <a:pt x="5952332" y="5759274"/>
                </a:lnTo>
                <a:lnTo>
                  <a:pt x="5940822" y="5777514"/>
                </a:lnTo>
                <a:lnTo>
                  <a:pt x="5930107" y="5796547"/>
                </a:lnTo>
                <a:lnTo>
                  <a:pt x="5919788" y="5815581"/>
                </a:lnTo>
                <a:lnTo>
                  <a:pt x="5910660" y="5835407"/>
                </a:lnTo>
                <a:lnTo>
                  <a:pt x="5903119" y="5856423"/>
                </a:lnTo>
                <a:lnTo>
                  <a:pt x="5895579" y="5877439"/>
                </a:lnTo>
                <a:lnTo>
                  <a:pt x="5889229" y="5898851"/>
                </a:lnTo>
                <a:lnTo>
                  <a:pt x="5884466" y="5920660"/>
                </a:lnTo>
                <a:lnTo>
                  <a:pt x="5880497" y="5943263"/>
                </a:lnTo>
                <a:lnTo>
                  <a:pt x="5877719" y="5965468"/>
                </a:lnTo>
                <a:lnTo>
                  <a:pt x="5876926" y="5976967"/>
                </a:lnTo>
                <a:lnTo>
                  <a:pt x="5875735" y="5988467"/>
                </a:lnTo>
                <a:lnTo>
                  <a:pt x="5875338" y="6000362"/>
                </a:lnTo>
                <a:lnTo>
                  <a:pt x="5875338" y="6011862"/>
                </a:lnTo>
                <a:lnTo>
                  <a:pt x="5875338" y="6023361"/>
                </a:lnTo>
                <a:lnTo>
                  <a:pt x="5875735" y="6035257"/>
                </a:lnTo>
                <a:lnTo>
                  <a:pt x="5876926" y="6046756"/>
                </a:lnTo>
                <a:lnTo>
                  <a:pt x="5877719" y="6057859"/>
                </a:lnTo>
                <a:lnTo>
                  <a:pt x="5880497" y="6080461"/>
                </a:lnTo>
                <a:lnTo>
                  <a:pt x="5884466" y="6103063"/>
                </a:lnTo>
                <a:lnTo>
                  <a:pt x="5889229" y="6124872"/>
                </a:lnTo>
                <a:lnTo>
                  <a:pt x="5895579" y="6146284"/>
                </a:lnTo>
                <a:lnTo>
                  <a:pt x="5903119" y="6167300"/>
                </a:lnTo>
                <a:lnTo>
                  <a:pt x="5910660" y="6187523"/>
                </a:lnTo>
                <a:lnTo>
                  <a:pt x="5919788" y="6208143"/>
                </a:lnTo>
                <a:lnTo>
                  <a:pt x="5930107" y="6227176"/>
                </a:lnTo>
                <a:lnTo>
                  <a:pt x="5940822" y="6246209"/>
                </a:lnTo>
                <a:lnTo>
                  <a:pt x="5952332" y="6264450"/>
                </a:lnTo>
                <a:lnTo>
                  <a:pt x="5965032" y="6282690"/>
                </a:lnTo>
                <a:lnTo>
                  <a:pt x="5978526" y="6299344"/>
                </a:lnTo>
                <a:lnTo>
                  <a:pt x="5992813" y="6315998"/>
                </a:lnTo>
                <a:lnTo>
                  <a:pt x="6007497" y="6331463"/>
                </a:lnTo>
                <a:lnTo>
                  <a:pt x="6023769" y="6346531"/>
                </a:lnTo>
                <a:lnTo>
                  <a:pt x="6040041" y="6360409"/>
                </a:lnTo>
                <a:lnTo>
                  <a:pt x="6057107" y="6373891"/>
                </a:lnTo>
                <a:lnTo>
                  <a:pt x="6074966" y="6386580"/>
                </a:lnTo>
                <a:lnTo>
                  <a:pt x="6092826" y="6398476"/>
                </a:lnTo>
                <a:lnTo>
                  <a:pt x="6112272" y="6409578"/>
                </a:lnTo>
                <a:lnTo>
                  <a:pt x="6131719" y="6419492"/>
                </a:lnTo>
                <a:lnTo>
                  <a:pt x="6151563" y="6428215"/>
                </a:lnTo>
                <a:lnTo>
                  <a:pt x="6172597" y="6436542"/>
                </a:lnTo>
                <a:lnTo>
                  <a:pt x="6193235" y="6443680"/>
                </a:lnTo>
                <a:lnTo>
                  <a:pt x="6214666" y="6449628"/>
                </a:lnTo>
                <a:lnTo>
                  <a:pt x="6236494" y="6454783"/>
                </a:lnTo>
                <a:lnTo>
                  <a:pt x="6258719" y="6458748"/>
                </a:lnTo>
                <a:lnTo>
                  <a:pt x="6281341" y="6461524"/>
                </a:lnTo>
                <a:lnTo>
                  <a:pt x="6293247" y="6462713"/>
                </a:lnTo>
                <a:lnTo>
                  <a:pt x="6304757" y="6463110"/>
                </a:lnTo>
                <a:lnTo>
                  <a:pt x="6315869" y="6463506"/>
                </a:lnTo>
                <a:lnTo>
                  <a:pt x="6328172" y="6464299"/>
                </a:lnTo>
                <a:lnTo>
                  <a:pt x="6339682" y="6463506"/>
                </a:lnTo>
                <a:lnTo>
                  <a:pt x="6351191" y="6463110"/>
                </a:lnTo>
                <a:lnTo>
                  <a:pt x="6362304" y="6462713"/>
                </a:lnTo>
                <a:lnTo>
                  <a:pt x="6374210" y="6461524"/>
                </a:lnTo>
                <a:lnTo>
                  <a:pt x="6396832" y="6458748"/>
                </a:lnTo>
                <a:lnTo>
                  <a:pt x="6419057" y="6454783"/>
                </a:lnTo>
                <a:lnTo>
                  <a:pt x="6440885" y="6449628"/>
                </a:lnTo>
                <a:lnTo>
                  <a:pt x="6462316" y="6443680"/>
                </a:lnTo>
                <a:lnTo>
                  <a:pt x="6483747" y="6436542"/>
                </a:lnTo>
                <a:lnTo>
                  <a:pt x="6503988" y="6428215"/>
                </a:lnTo>
                <a:lnTo>
                  <a:pt x="6523832" y="6419492"/>
                </a:lnTo>
                <a:lnTo>
                  <a:pt x="6543676" y="6409578"/>
                </a:lnTo>
                <a:lnTo>
                  <a:pt x="6562726" y="6398476"/>
                </a:lnTo>
                <a:lnTo>
                  <a:pt x="6580982" y="6386580"/>
                </a:lnTo>
                <a:lnTo>
                  <a:pt x="6598444" y="6373891"/>
                </a:lnTo>
                <a:lnTo>
                  <a:pt x="6615907" y="6360409"/>
                </a:lnTo>
                <a:lnTo>
                  <a:pt x="6631782" y="6346531"/>
                </a:lnTo>
                <a:lnTo>
                  <a:pt x="6648054" y="6331463"/>
                </a:lnTo>
                <a:lnTo>
                  <a:pt x="6662738" y="6315998"/>
                </a:lnTo>
                <a:lnTo>
                  <a:pt x="6677026" y="6299344"/>
                </a:lnTo>
                <a:lnTo>
                  <a:pt x="6690519" y="6282690"/>
                </a:lnTo>
                <a:lnTo>
                  <a:pt x="6703219" y="6264450"/>
                </a:lnTo>
                <a:lnTo>
                  <a:pt x="6714729" y="6246209"/>
                </a:lnTo>
                <a:lnTo>
                  <a:pt x="6725841" y="6227176"/>
                </a:lnTo>
                <a:lnTo>
                  <a:pt x="6735763" y="6208143"/>
                </a:lnTo>
                <a:lnTo>
                  <a:pt x="6744891" y="6187523"/>
                </a:lnTo>
                <a:lnTo>
                  <a:pt x="6753226" y="6167300"/>
                </a:lnTo>
                <a:lnTo>
                  <a:pt x="6759972" y="6146284"/>
                </a:lnTo>
                <a:lnTo>
                  <a:pt x="6766322" y="6124872"/>
                </a:lnTo>
                <a:lnTo>
                  <a:pt x="6771085" y="6103063"/>
                </a:lnTo>
                <a:lnTo>
                  <a:pt x="6775450" y="6080461"/>
                </a:lnTo>
                <a:lnTo>
                  <a:pt x="6778229" y="6057859"/>
                </a:lnTo>
                <a:lnTo>
                  <a:pt x="6779419" y="6046756"/>
                </a:lnTo>
                <a:lnTo>
                  <a:pt x="6779816" y="6035257"/>
                </a:lnTo>
                <a:lnTo>
                  <a:pt x="6780213" y="6023361"/>
                </a:lnTo>
                <a:lnTo>
                  <a:pt x="6780213" y="6011862"/>
                </a:lnTo>
                <a:lnTo>
                  <a:pt x="6780213" y="6000362"/>
                </a:lnTo>
                <a:lnTo>
                  <a:pt x="6779816" y="5988467"/>
                </a:lnTo>
                <a:lnTo>
                  <a:pt x="6779419" y="5976967"/>
                </a:lnTo>
                <a:lnTo>
                  <a:pt x="6778229" y="5965468"/>
                </a:lnTo>
                <a:lnTo>
                  <a:pt x="6775450" y="5943263"/>
                </a:lnTo>
                <a:lnTo>
                  <a:pt x="6771085" y="5920660"/>
                </a:lnTo>
                <a:lnTo>
                  <a:pt x="6766322" y="5898851"/>
                </a:lnTo>
                <a:lnTo>
                  <a:pt x="6759972" y="5877439"/>
                </a:lnTo>
                <a:lnTo>
                  <a:pt x="6753226" y="5856423"/>
                </a:lnTo>
                <a:lnTo>
                  <a:pt x="6744891" y="5835407"/>
                </a:lnTo>
                <a:lnTo>
                  <a:pt x="6735763" y="5815581"/>
                </a:lnTo>
                <a:lnTo>
                  <a:pt x="6725841" y="5796547"/>
                </a:lnTo>
                <a:lnTo>
                  <a:pt x="6714729" y="5777514"/>
                </a:lnTo>
                <a:lnTo>
                  <a:pt x="6703219" y="5759274"/>
                </a:lnTo>
                <a:lnTo>
                  <a:pt x="6690519" y="5741034"/>
                </a:lnTo>
                <a:lnTo>
                  <a:pt x="6677026" y="5724380"/>
                </a:lnTo>
                <a:lnTo>
                  <a:pt x="6662738" y="5707725"/>
                </a:lnTo>
                <a:lnTo>
                  <a:pt x="6648054" y="5692261"/>
                </a:lnTo>
                <a:lnTo>
                  <a:pt x="6631782" y="5677193"/>
                </a:lnTo>
                <a:lnTo>
                  <a:pt x="6615907" y="5662918"/>
                </a:lnTo>
                <a:lnTo>
                  <a:pt x="6598444" y="5649832"/>
                </a:lnTo>
                <a:lnTo>
                  <a:pt x="6580982" y="5637144"/>
                </a:lnTo>
                <a:lnTo>
                  <a:pt x="6562726" y="5624851"/>
                </a:lnTo>
                <a:lnTo>
                  <a:pt x="6543676" y="5614145"/>
                </a:lnTo>
                <a:lnTo>
                  <a:pt x="6523832" y="5604232"/>
                </a:lnTo>
                <a:lnTo>
                  <a:pt x="6503988" y="5595508"/>
                </a:lnTo>
                <a:lnTo>
                  <a:pt x="6483747" y="5587181"/>
                </a:lnTo>
                <a:lnTo>
                  <a:pt x="6462316" y="5580044"/>
                </a:lnTo>
                <a:lnTo>
                  <a:pt x="6440885" y="5574096"/>
                </a:lnTo>
                <a:lnTo>
                  <a:pt x="6419057" y="5568941"/>
                </a:lnTo>
                <a:lnTo>
                  <a:pt x="6396832" y="5564976"/>
                </a:lnTo>
                <a:lnTo>
                  <a:pt x="6374210" y="5562200"/>
                </a:lnTo>
                <a:lnTo>
                  <a:pt x="6362304" y="5561010"/>
                </a:lnTo>
                <a:lnTo>
                  <a:pt x="6351191" y="5560217"/>
                </a:lnTo>
                <a:lnTo>
                  <a:pt x="6339682" y="5559424"/>
                </a:lnTo>
                <a:lnTo>
                  <a:pt x="6328172" y="5559424"/>
                </a:lnTo>
                <a:lnTo>
                  <a:pt x="6315869" y="5559424"/>
                </a:lnTo>
                <a:close/>
                <a:moveTo>
                  <a:pt x="1935996" y="2513012"/>
                </a:moveTo>
                <a:lnTo>
                  <a:pt x="2014980" y="2516982"/>
                </a:lnTo>
                <a:lnTo>
                  <a:pt x="2074912" y="4174059"/>
                </a:lnTo>
                <a:lnTo>
                  <a:pt x="2191999" y="3251211"/>
                </a:lnTo>
                <a:lnTo>
                  <a:pt x="2277730" y="3934214"/>
                </a:lnTo>
                <a:lnTo>
                  <a:pt x="2301545" y="3856780"/>
                </a:lnTo>
                <a:lnTo>
                  <a:pt x="2752825" y="3856780"/>
                </a:lnTo>
                <a:lnTo>
                  <a:pt x="3108054" y="3856780"/>
                </a:lnTo>
                <a:lnTo>
                  <a:pt x="3285470" y="2513012"/>
                </a:lnTo>
                <a:lnTo>
                  <a:pt x="3364454" y="2516982"/>
                </a:lnTo>
                <a:lnTo>
                  <a:pt x="3424387" y="4174059"/>
                </a:lnTo>
                <a:lnTo>
                  <a:pt x="3541870" y="3251211"/>
                </a:lnTo>
                <a:lnTo>
                  <a:pt x="3627205" y="3934214"/>
                </a:lnTo>
                <a:lnTo>
                  <a:pt x="3651019" y="3856780"/>
                </a:lnTo>
                <a:lnTo>
                  <a:pt x="4102300" y="3856780"/>
                </a:lnTo>
                <a:lnTo>
                  <a:pt x="4457529" y="3856780"/>
                </a:lnTo>
                <a:lnTo>
                  <a:pt x="4634945" y="2513012"/>
                </a:lnTo>
                <a:lnTo>
                  <a:pt x="4713929" y="2516982"/>
                </a:lnTo>
                <a:lnTo>
                  <a:pt x="4773862" y="4174059"/>
                </a:lnTo>
                <a:lnTo>
                  <a:pt x="4891345" y="3251211"/>
                </a:lnTo>
                <a:lnTo>
                  <a:pt x="4976680" y="3934214"/>
                </a:lnTo>
                <a:lnTo>
                  <a:pt x="5000494" y="3856780"/>
                </a:lnTo>
                <a:lnTo>
                  <a:pt x="5451774" y="3856780"/>
                </a:lnTo>
                <a:lnTo>
                  <a:pt x="5807400" y="3856780"/>
                </a:lnTo>
                <a:lnTo>
                  <a:pt x="5984816" y="2513012"/>
                </a:lnTo>
                <a:lnTo>
                  <a:pt x="6063404" y="2516982"/>
                </a:lnTo>
                <a:lnTo>
                  <a:pt x="6123336" y="4174059"/>
                </a:lnTo>
                <a:lnTo>
                  <a:pt x="6240820" y="3251211"/>
                </a:lnTo>
                <a:lnTo>
                  <a:pt x="6326154" y="3934214"/>
                </a:lnTo>
                <a:lnTo>
                  <a:pt x="6349968" y="3856780"/>
                </a:lnTo>
                <a:lnTo>
                  <a:pt x="6780213" y="3856780"/>
                </a:lnTo>
                <a:lnTo>
                  <a:pt x="6780213" y="3935802"/>
                </a:lnTo>
                <a:lnTo>
                  <a:pt x="6407916" y="3935802"/>
                </a:lnTo>
                <a:lnTo>
                  <a:pt x="6293212" y="4309071"/>
                </a:lnTo>
                <a:lnTo>
                  <a:pt x="6240423" y="3882989"/>
                </a:lnTo>
                <a:lnTo>
                  <a:pt x="6140800" y="4664074"/>
                </a:lnTo>
                <a:lnTo>
                  <a:pt x="6062213" y="4660897"/>
                </a:lnTo>
                <a:lnTo>
                  <a:pt x="6001090" y="2989128"/>
                </a:lnTo>
                <a:lnTo>
                  <a:pt x="5876065" y="3935802"/>
                </a:lnTo>
                <a:lnTo>
                  <a:pt x="5861380" y="3935802"/>
                </a:lnTo>
                <a:lnTo>
                  <a:pt x="5451774" y="3935802"/>
                </a:lnTo>
                <a:lnTo>
                  <a:pt x="5058442" y="3935802"/>
                </a:lnTo>
                <a:lnTo>
                  <a:pt x="4943737" y="4309071"/>
                </a:lnTo>
                <a:lnTo>
                  <a:pt x="4890154" y="3882989"/>
                </a:lnTo>
                <a:lnTo>
                  <a:pt x="4791326" y="4664074"/>
                </a:lnTo>
                <a:lnTo>
                  <a:pt x="4712738" y="4660897"/>
                </a:lnTo>
                <a:lnTo>
                  <a:pt x="4652012" y="2989128"/>
                </a:lnTo>
                <a:lnTo>
                  <a:pt x="4526590" y="3935802"/>
                </a:lnTo>
                <a:lnTo>
                  <a:pt x="4511905" y="3935802"/>
                </a:lnTo>
                <a:lnTo>
                  <a:pt x="4102300" y="3935802"/>
                </a:lnTo>
                <a:lnTo>
                  <a:pt x="3708967" y="3935802"/>
                </a:lnTo>
                <a:lnTo>
                  <a:pt x="3594262" y="4309071"/>
                </a:lnTo>
                <a:lnTo>
                  <a:pt x="3540680" y="3882989"/>
                </a:lnTo>
                <a:lnTo>
                  <a:pt x="3441851" y="4664074"/>
                </a:lnTo>
                <a:lnTo>
                  <a:pt x="3363264" y="4660897"/>
                </a:lnTo>
                <a:lnTo>
                  <a:pt x="3302537" y="2989128"/>
                </a:lnTo>
                <a:lnTo>
                  <a:pt x="3177116" y="3935802"/>
                </a:lnTo>
                <a:lnTo>
                  <a:pt x="3162430" y="3935802"/>
                </a:lnTo>
                <a:lnTo>
                  <a:pt x="2752825" y="3935802"/>
                </a:lnTo>
                <a:lnTo>
                  <a:pt x="2359493" y="3935802"/>
                </a:lnTo>
                <a:lnTo>
                  <a:pt x="2244787" y="4309071"/>
                </a:lnTo>
                <a:lnTo>
                  <a:pt x="2191205" y="3882989"/>
                </a:lnTo>
                <a:lnTo>
                  <a:pt x="2092376" y="4664074"/>
                </a:lnTo>
                <a:lnTo>
                  <a:pt x="2013392" y="4660897"/>
                </a:lnTo>
                <a:lnTo>
                  <a:pt x="1953063" y="2989128"/>
                </a:lnTo>
                <a:lnTo>
                  <a:pt x="1828038" y="3935802"/>
                </a:lnTo>
                <a:lnTo>
                  <a:pt x="1403350" y="3935802"/>
                </a:lnTo>
                <a:lnTo>
                  <a:pt x="1403350" y="3856780"/>
                </a:lnTo>
                <a:lnTo>
                  <a:pt x="1758580" y="3856780"/>
                </a:lnTo>
                <a:lnTo>
                  <a:pt x="1935996" y="2513012"/>
                </a:lnTo>
                <a:close/>
                <a:moveTo>
                  <a:pt x="2396243" y="1697036"/>
                </a:moveTo>
                <a:lnTo>
                  <a:pt x="2455612" y="1817499"/>
                </a:lnTo>
                <a:lnTo>
                  <a:pt x="2492816" y="1756869"/>
                </a:lnTo>
                <a:lnTo>
                  <a:pt x="2786098" y="1756869"/>
                </a:lnTo>
                <a:lnTo>
                  <a:pt x="2788473" y="1758464"/>
                </a:lnTo>
                <a:lnTo>
                  <a:pt x="2790452" y="1760459"/>
                </a:lnTo>
                <a:lnTo>
                  <a:pt x="2792431" y="1763251"/>
                </a:lnTo>
                <a:lnTo>
                  <a:pt x="2794805" y="1767240"/>
                </a:lnTo>
                <a:lnTo>
                  <a:pt x="2796784" y="1772425"/>
                </a:lnTo>
                <a:lnTo>
                  <a:pt x="2798367" y="1778408"/>
                </a:lnTo>
                <a:lnTo>
                  <a:pt x="2798763" y="1781600"/>
                </a:lnTo>
                <a:lnTo>
                  <a:pt x="2798763" y="1785588"/>
                </a:lnTo>
                <a:lnTo>
                  <a:pt x="2798763" y="1789577"/>
                </a:lnTo>
                <a:lnTo>
                  <a:pt x="2798367" y="1792768"/>
                </a:lnTo>
                <a:lnTo>
                  <a:pt x="2796784" y="1799150"/>
                </a:lnTo>
                <a:lnTo>
                  <a:pt x="2794805" y="1803538"/>
                </a:lnTo>
                <a:lnTo>
                  <a:pt x="2792431" y="1807527"/>
                </a:lnTo>
                <a:lnTo>
                  <a:pt x="2790452" y="1809920"/>
                </a:lnTo>
                <a:lnTo>
                  <a:pt x="2788473" y="1811915"/>
                </a:lnTo>
                <a:lnTo>
                  <a:pt x="2786098" y="1813510"/>
                </a:lnTo>
                <a:lnTo>
                  <a:pt x="2523688" y="1813510"/>
                </a:lnTo>
                <a:lnTo>
                  <a:pt x="2450071" y="1933574"/>
                </a:lnTo>
                <a:lnTo>
                  <a:pt x="2363788" y="1756869"/>
                </a:lnTo>
                <a:lnTo>
                  <a:pt x="2396243" y="1697036"/>
                </a:lnTo>
                <a:close/>
                <a:moveTo>
                  <a:pt x="1641267" y="1206498"/>
                </a:moveTo>
                <a:lnTo>
                  <a:pt x="1652388" y="1206498"/>
                </a:lnTo>
                <a:lnTo>
                  <a:pt x="1663907" y="1206498"/>
                </a:lnTo>
                <a:lnTo>
                  <a:pt x="1674234" y="1206895"/>
                </a:lnTo>
                <a:lnTo>
                  <a:pt x="1684958" y="1207690"/>
                </a:lnTo>
                <a:lnTo>
                  <a:pt x="1695285" y="1208882"/>
                </a:lnTo>
                <a:lnTo>
                  <a:pt x="1714350" y="1211267"/>
                </a:lnTo>
                <a:lnTo>
                  <a:pt x="1732621" y="1215241"/>
                </a:lnTo>
                <a:lnTo>
                  <a:pt x="1748905" y="1219612"/>
                </a:lnTo>
                <a:lnTo>
                  <a:pt x="1765190" y="1224779"/>
                </a:lnTo>
                <a:lnTo>
                  <a:pt x="1779489" y="1230740"/>
                </a:lnTo>
                <a:lnTo>
                  <a:pt x="1793391" y="1237495"/>
                </a:lnTo>
                <a:lnTo>
                  <a:pt x="1805704" y="1244649"/>
                </a:lnTo>
                <a:lnTo>
                  <a:pt x="1817619" y="1252597"/>
                </a:lnTo>
                <a:lnTo>
                  <a:pt x="1828343" y="1260942"/>
                </a:lnTo>
                <a:lnTo>
                  <a:pt x="1837876" y="1269685"/>
                </a:lnTo>
                <a:lnTo>
                  <a:pt x="1846614" y="1278428"/>
                </a:lnTo>
                <a:lnTo>
                  <a:pt x="1854955" y="1287170"/>
                </a:lnTo>
                <a:lnTo>
                  <a:pt x="1862105" y="1296311"/>
                </a:lnTo>
                <a:lnTo>
                  <a:pt x="1868460" y="1305848"/>
                </a:lnTo>
                <a:lnTo>
                  <a:pt x="1874417" y="1314989"/>
                </a:lnTo>
                <a:lnTo>
                  <a:pt x="1879581" y="1324526"/>
                </a:lnTo>
                <a:lnTo>
                  <a:pt x="1883950" y="1333269"/>
                </a:lnTo>
                <a:lnTo>
                  <a:pt x="1887922" y="1342409"/>
                </a:lnTo>
                <a:lnTo>
                  <a:pt x="1891099" y="1350357"/>
                </a:lnTo>
                <a:lnTo>
                  <a:pt x="1894277" y="1358703"/>
                </a:lnTo>
                <a:lnTo>
                  <a:pt x="1898646" y="1373804"/>
                </a:lnTo>
                <a:lnTo>
                  <a:pt x="1901426" y="1386521"/>
                </a:lnTo>
                <a:lnTo>
                  <a:pt x="1903412" y="1396853"/>
                </a:lnTo>
                <a:lnTo>
                  <a:pt x="1904207" y="1404801"/>
                </a:lnTo>
                <a:lnTo>
                  <a:pt x="1905398" y="1396853"/>
                </a:lnTo>
                <a:lnTo>
                  <a:pt x="1906590" y="1386521"/>
                </a:lnTo>
                <a:lnTo>
                  <a:pt x="1909767" y="1373804"/>
                </a:lnTo>
                <a:lnTo>
                  <a:pt x="1914136" y="1358703"/>
                </a:lnTo>
                <a:lnTo>
                  <a:pt x="1916917" y="1350357"/>
                </a:lnTo>
                <a:lnTo>
                  <a:pt x="1920492" y="1342409"/>
                </a:lnTo>
                <a:lnTo>
                  <a:pt x="1924066" y="1333269"/>
                </a:lnTo>
                <a:lnTo>
                  <a:pt x="1929230" y="1324526"/>
                </a:lnTo>
                <a:lnTo>
                  <a:pt x="1933996" y="1314989"/>
                </a:lnTo>
                <a:lnTo>
                  <a:pt x="1939557" y="1305848"/>
                </a:lnTo>
                <a:lnTo>
                  <a:pt x="1946706" y="1296311"/>
                </a:lnTo>
                <a:lnTo>
                  <a:pt x="1953855" y="1287170"/>
                </a:lnTo>
                <a:lnTo>
                  <a:pt x="1961402" y="1278428"/>
                </a:lnTo>
                <a:lnTo>
                  <a:pt x="1970935" y="1269685"/>
                </a:lnTo>
                <a:lnTo>
                  <a:pt x="1980467" y="1260942"/>
                </a:lnTo>
                <a:lnTo>
                  <a:pt x="1991191" y="1252597"/>
                </a:lnTo>
                <a:lnTo>
                  <a:pt x="2002710" y="1244649"/>
                </a:lnTo>
                <a:lnTo>
                  <a:pt x="2015023" y="1237495"/>
                </a:lnTo>
                <a:lnTo>
                  <a:pt x="2028527" y="1230740"/>
                </a:lnTo>
                <a:lnTo>
                  <a:pt x="2043620" y="1224779"/>
                </a:lnTo>
                <a:lnTo>
                  <a:pt x="2059111" y="1219612"/>
                </a:lnTo>
                <a:lnTo>
                  <a:pt x="2076190" y="1215241"/>
                </a:lnTo>
                <a:lnTo>
                  <a:pt x="2094064" y="1211267"/>
                </a:lnTo>
                <a:lnTo>
                  <a:pt x="2113526" y="1208882"/>
                </a:lnTo>
                <a:lnTo>
                  <a:pt x="2123456" y="1207690"/>
                </a:lnTo>
                <a:lnTo>
                  <a:pt x="2133782" y="1206895"/>
                </a:lnTo>
                <a:lnTo>
                  <a:pt x="2144507" y="1206498"/>
                </a:lnTo>
                <a:lnTo>
                  <a:pt x="2155628" y="1206498"/>
                </a:lnTo>
                <a:lnTo>
                  <a:pt x="2166749" y="1206498"/>
                </a:lnTo>
                <a:lnTo>
                  <a:pt x="2177473" y="1206895"/>
                </a:lnTo>
                <a:lnTo>
                  <a:pt x="2188198" y="1207690"/>
                </a:lnTo>
                <a:lnTo>
                  <a:pt x="2197730" y="1208882"/>
                </a:lnTo>
                <a:lnTo>
                  <a:pt x="2208057" y="1210472"/>
                </a:lnTo>
                <a:lnTo>
                  <a:pt x="2217192" y="1212062"/>
                </a:lnTo>
                <a:lnTo>
                  <a:pt x="2226328" y="1214049"/>
                </a:lnTo>
                <a:lnTo>
                  <a:pt x="2235066" y="1216036"/>
                </a:lnTo>
                <a:lnTo>
                  <a:pt x="2243804" y="1218420"/>
                </a:lnTo>
                <a:lnTo>
                  <a:pt x="2252145" y="1221599"/>
                </a:lnTo>
                <a:lnTo>
                  <a:pt x="2259692" y="1224381"/>
                </a:lnTo>
                <a:lnTo>
                  <a:pt x="2267636" y="1227163"/>
                </a:lnTo>
                <a:lnTo>
                  <a:pt x="2274785" y="1230740"/>
                </a:lnTo>
                <a:lnTo>
                  <a:pt x="2282332" y="1233919"/>
                </a:lnTo>
                <a:lnTo>
                  <a:pt x="2295439" y="1241867"/>
                </a:lnTo>
                <a:lnTo>
                  <a:pt x="2307752" y="1250212"/>
                </a:lnTo>
                <a:lnTo>
                  <a:pt x="2318873" y="1258955"/>
                </a:lnTo>
                <a:lnTo>
                  <a:pt x="2329597" y="1268095"/>
                </a:lnTo>
                <a:lnTo>
                  <a:pt x="2339527" y="1278428"/>
                </a:lnTo>
                <a:lnTo>
                  <a:pt x="2347868" y="1287965"/>
                </a:lnTo>
                <a:lnTo>
                  <a:pt x="2355812" y="1298695"/>
                </a:lnTo>
                <a:lnTo>
                  <a:pt x="2362564" y="1308630"/>
                </a:lnTo>
                <a:lnTo>
                  <a:pt x="2368919" y="1319360"/>
                </a:lnTo>
                <a:lnTo>
                  <a:pt x="2374877" y="1330090"/>
                </a:lnTo>
                <a:lnTo>
                  <a:pt x="2379643" y="1340820"/>
                </a:lnTo>
                <a:lnTo>
                  <a:pt x="2384012" y="1351152"/>
                </a:lnTo>
                <a:lnTo>
                  <a:pt x="2387587" y="1361087"/>
                </a:lnTo>
                <a:lnTo>
                  <a:pt x="2390764" y="1371022"/>
                </a:lnTo>
                <a:lnTo>
                  <a:pt x="2393942" y="1380162"/>
                </a:lnTo>
                <a:lnTo>
                  <a:pt x="2397517" y="1397250"/>
                </a:lnTo>
                <a:lnTo>
                  <a:pt x="2399900" y="1411557"/>
                </a:lnTo>
                <a:lnTo>
                  <a:pt x="2401489" y="1422684"/>
                </a:lnTo>
                <a:lnTo>
                  <a:pt x="2402680" y="1432619"/>
                </a:lnTo>
                <a:lnTo>
                  <a:pt x="2403077" y="1436991"/>
                </a:lnTo>
                <a:lnTo>
                  <a:pt x="2403872" y="1448913"/>
                </a:lnTo>
                <a:lnTo>
                  <a:pt x="2405063" y="1468783"/>
                </a:lnTo>
                <a:lnTo>
                  <a:pt x="2405063" y="1481102"/>
                </a:lnTo>
                <a:lnTo>
                  <a:pt x="2404269" y="1495011"/>
                </a:lnTo>
                <a:lnTo>
                  <a:pt x="2403474" y="1510112"/>
                </a:lnTo>
                <a:lnTo>
                  <a:pt x="2401886" y="1527201"/>
                </a:lnTo>
                <a:lnTo>
                  <a:pt x="2399900" y="1545084"/>
                </a:lnTo>
                <a:lnTo>
                  <a:pt x="2397119" y="1564159"/>
                </a:lnTo>
                <a:lnTo>
                  <a:pt x="2392750" y="1584426"/>
                </a:lnTo>
                <a:lnTo>
                  <a:pt x="2387984" y="1605886"/>
                </a:lnTo>
                <a:lnTo>
                  <a:pt x="2382026" y="1628140"/>
                </a:lnTo>
                <a:lnTo>
                  <a:pt x="2374480" y="1650792"/>
                </a:lnTo>
                <a:lnTo>
                  <a:pt x="2233080" y="1376586"/>
                </a:lnTo>
                <a:lnTo>
                  <a:pt x="2108362" y="1728683"/>
                </a:lnTo>
                <a:lnTo>
                  <a:pt x="2047989" y="1551839"/>
                </a:lnTo>
                <a:lnTo>
                  <a:pt x="1964977" y="1754514"/>
                </a:lnTo>
                <a:lnTo>
                  <a:pt x="1703626" y="1756104"/>
                </a:lnTo>
                <a:lnTo>
                  <a:pt x="1702037" y="1757296"/>
                </a:lnTo>
                <a:lnTo>
                  <a:pt x="1700448" y="1758885"/>
                </a:lnTo>
                <a:lnTo>
                  <a:pt x="1699257" y="1761667"/>
                </a:lnTo>
                <a:lnTo>
                  <a:pt x="1697271" y="1764846"/>
                </a:lnTo>
                <a:lnTo>
                  <a:pt x="1695682" y="1770410"/>
                </a:lnTo>
                <a:lnTo>
                  <a:pt x="1694888" y="1776768"/>
                </a:lnTo>
                <a:lnTo>
                  <a:pt x="1694093" y="1785511"/>
                </a:lnTo>
                <a:lnTo>
                  <a:pt x="1694888" y="1793459"/>
                </a:lnTo>
                <a:lnTo>
                  <a:pt x="1695682" y="1799818"/>
                </a:lnTo>
                <a:lnTo>
                  <a:pt x="1697668" y="1804984"/>
                </a:lnTo>
                <a:lnTo>
                  <a:pt x="1699257" y="1807766"/>
                </a:lnTo>
                <a:lnTo>
                  <a:pt x="1701243" y="1810150"/>
                </a:lnTo>
                <a:lnTo>
                  <a:pt x="1702434" y="1811740"/>
                </a:lnTo>
                <a:lnTo>
                  <a:pt x="1704023" y="1812137"/>
                </a:lnTo>
                <a:lnTo>
                  <a:pt x="2002710" y="1810150"/>
                </a:lnTo>
                <a:lnTo>
                  <a:pt x="2043620" y="1710800"/>
                </a:lnTo>
                <a:lnTo>
                  <a:pt x="2107568" y="1898770"/>
                </a:lnTo>
                <a:lnTo>
                  <a:pt x="2243010" y="1517663"/>
                </a:lnTo>
                <a:lnTo>
                  <a:pt x="2346676" y="1718748"/>
                </a:lnTo>
                <a:lnTo>
                  <a:pt x="2340321" y="1731067"/>
                </a:lnTo>
                <a:lnTo>
                  <a:pt x="2333966" y="1742989"/>
                </a:lnTo>
                <a:lnTo>
                  <a:pt x="2327214" y="1755706"/>
                </a:lnTo>
                <a:lnTo>
                  <a:pt x="2320065" y="1768026"/>
                </a:lnTo>
                <a:lnTo>
                  <a:pt x="2312121" y="1780345"/>
                </a:lnTo>
                <a:lnTo>
                  <a:pt x="2304574" y="1792664"/>
                </a:lnTo>
                <a:lnTo>
                  <a:pt x="2295836" y="1805381"/>
                </a:lnTo>
                <a:lnTo>
                  <a:pt x="2287098" y="1818098"/>
                </a:lnTo>
                <a:lnTo>
                  <a:pt x="2277168" y="1830417"/>
                </a:lnTo>
                <a:lnTo>
                  <a:pt x="2267636" y="1843134"/>
                </a:lnTo>
                <a:lnTo>
                  <a:pt x="2256911" y="1855851"/>
                </a:lnTo>
                <a:lnTo>
                  <a:pt x="2246187" y="1868568"/>
                </a:lnTo>
                <a:lnTo>
                  <a:pt x="2234669" y="1881285"/>
                </a:lnTo>
                <a:lnTo>
                  <a:pt x="2223150" y="1894002"/>
                </a:lnTo>
                <a:lnTo>
                  <a:pt x="2210440" y="1906719"/>
                </a:lnTo>
                <a:lnTo>
                  <a:pt x="2197333" y="1919038"/>
                </a:lnTo>
                <a:lnTo>
                  <a:pt x="2183828" y="1931357"/>
                </a:lnTo>
                <a:lnTo>
                  <a:pt x="2169530" y="1944074"/>
                </a:lnTo>
                <a:lnTo>
                  <a:pt x="2154436" y="1956394"/>
                </a:lnTo>
                <a:lnTo>
                  <a:pt x="2138946" y="1968713"/>
                </a:lnTo>
                <a:lnTo>
                  <a:pt x="2123456" y="1981032"/>
                </a:lnTo>
                <a:lnTo>
                  <a:pt x="2106774" y="1992954"/>
                </a:lnTo>
                <a:lnTo>
                  <a:pt x="2089694" y="2005274"/>
                </a:lnTo>
                <a:lnTo>
                  <a:pt x="2071821" y="2016798"/>
                </a:lnTo>
                <a:lnTo>
                  <a:pt x="2053153" y="2028721"/>
                </a:lnTo>
                <a:lnTo>
                  <a:pt x="2033691" y="2040245"/>
                </a:lnTo>
                <a:lnTo>
                  <a:pt x="2013831" y="2051770"/>
                </a:lnTo>
                <a:lnTo>
                  <a:pt x="1993574" y="2062897"/>
                </a:lnTo>
                <a:lnTo>
                  <a:pt x="1972126" y="2074024"/>
                </a:lnTo>
                <a:lnTo>
                  <a:pt x="1950281" y="2085152"/>
                </a:lnTo>
                <a:lnTo>
                  <a:pt x="1927641" y="2095881"/>
                </a:lnTo>
                <a:lnTo>
                  <a:pt x="1904207" y="2106611"/>
                </a:lnTo>
                <a:lnTo>
                  <a:pt x="1877992" y="2095086"/>
                </a:lnTo>
                <a:lnTo>
                  <a:pt x="1852969" y="2082767"/>
                </a:lnTo>
                <a:lnTo>
                  <a:pt x="1828741" y="2070845"/>
                </a:lnTo>
                <a:lnTo>
                  <a:pt x="1805306" y="2058128"/>
                </a:lnTo>
                <a:lnTo>
                  <a:pt x="1783064" y="2045411"/>
                </a:lnTo>
                <a:lnTo>
                  <a:pt x="1761218" y="2032297"/>
                </a:lnTo>
                <a:lnTo>
                  <a:pt x="1740167" y="2019183"/>
                </a:lnTo>
                <a:lnTo>
                  <a:pt x="1720308" y="2006068"/>
                </a:lnTo>
                <a:lnTo>
                  <a:pt x="1701243" y="1992557"/>
                </a:lnTo>
                <a:lnTo>
                  <a:pt x="1682575" y="1979443"/>
                </a:lnTo>
                <a:lnTo>
                  <a:pt x="1665098" y="1965534"/>
                </a:lnTo>
                <a:lnTo>
                  <a:pt x="1648019" y="1952022"/>
                </a:lnTo>
                <a:lnTo>
                  <a:pt x="1632132" y="1938113"/>
                </a:lnTo>
                <a:lnTo>
                  <a:pt x="1616641" y="1924204"/>
                </a:lnTo>
                <a:lnTo>
                  <a:pt x="1601945" y="1910295"/>
                </a:lnTo>
                <a:lnTo>
                  <a:pt x="1588044" y="1895989"/>
                </a:lnTo>
                <a:lnTo>
                  <a:pt x="1574539" y="1882080"/>
                </a:lnTo>
                <a:lnTo>
                  <a:pt x="1561829" y="1867773"/>
                </a:lnTo>
                <a:lnTo>
                  <a:pt x="1549913" y="1853864"/>
                </a:lnTo>
                <a:lnTo>
                  <a:pt x="1537998" y="1839558"/>
                </a:lnTo>
                <a:lnTo>
                  <a:pt x="1527274" y="1825649"/>
                </a:lnTo>
                <a:lnTo>
                  <a:pt x="1516947" y="1811740"/>
                </a:lnTo>
                <a:lnTo>
                  <a:pt x="1507017" y="1797830"/>
                </a:lnTo>
                <a:lnTo>
                  <a:pt x="1498279" y="1783922"/>
                </a:lnTo>
                <a:lnTo>
                  <a:pt x="1489540" y="1770013"/>
                </a:lnTo>
                <a:lnTo>
                  <a:pt x="1481199" y="1756104"/>
                </a:lnTo>
                <a:lnTo>
                  <a:pt x="1473653" y="1742592"/>
                </a:lnTo>
                <a:lnTo>
                  <a:pt x="1466901" y="1729080"/>
                </a:lnTo>
                <a:lnTo>
                  <a:pt x="1460148" y="1715569"/>
                </a:lnTo>
                <a:lnTo>
                  <a:pt x="1454191" y="1702454"/>
                </a:lnTo>
                <a:lnTo>
                  <a:pt x="1448233" y="1689340"/>
                </a:lnTo>
                <a:lnTo>
                  <a:pt x="1443069" y="1676226"/>
                </a:lnTo>
                <a:lnTo>
                  <a:pt x="1438303" y="1663509"/>
                </a:lnTo>
                <a:lnTo>
                  <a:pt x="1433934" y="1650792"/>
                </a:lnTo>
                <a:lnTo>
                  <a:pt x="1425990" y="1626153"/>
                </a:lnTo>
                <a:lnTo>
                  <a:pt x="1419635" y="1603104"/>
                </a:lnTo>
                <a:lnTo>
                  <a:pt x="1414472" y="1580055"/>
                </a:lnTo>
                <a:lnTo>
                  <a:pt x="1410500" y="1558595"/>
                </a:lnTo>
                <a:lnTo>
                  <a:pt x="1407719" y="1538725"/>
                </a:lnTo>
                <a:lnTo>
                  <a:pt x="1405733" y="1520047"/>
                </a:lnTo>
                <a:lnTo>
                  <a:pt x="1404145" y="1502959"/>
                </a:lnTo>
                <a:lnTo>
                  <a:pt x="1403747" y="1487461"/>
                </a:lnTo>
                <a:lnTo>
                  <a:pt x="1403350" y="1473154"/>
                </a:lnTo>
                <a:lnTo>
                  <a:pt x="1403747" y="1461629"/>
                </a:lnTo>
                <a:lnTo>
                  <a:pt x="1404145" y="1451297"/>
                </a:lnTo>
                <a:lnTo>
                  <a:pt x="1405336" y="1437388"/>
                </a:lnTo>
                <a:lnTo>
                  <a:pt x="1405733" y="1432619"/>
                </a:lnTo>
                <a:lnTo>
                  <a:pt x="1406528" y="1422684"/>
                </a:lnTo>
                <a:lnTo>
                  <a:pt x="1408117" y="1411557"/>
                </a:lnTo>
                <a:lnTo>
                  <a:pt x="1410500" y="1397250"/>
                </a:lnTo>
                <a:lnTo>
                  <a:pt x="1414869" y="1380162"/>
                </a:lnTo>
                <a:lnTo>
                  <a:pt x="1417252" y="1371022"/>
                </a:lnTo>
                <a:lnTo>
                  <a:pt x="1420827" y="1361087"/>
                </a:lnTo>
                <a:lnTo>
                  <a:pt x="1424401" y="1351152"/>
                </a:lnTo>
                <a:lnTo>
                  <a:pt x="1428770" y="1340820"/>
                </a:lnTo>
                <a:lnTo>
                  <a:pt x="1433934" y="1330090"/>
                </a:lnTo>
                <a:lnTo>
                  <a:pt x="1439097" y="1319360"/>
                </a:lnTo>
                <a:lnTo>
                  <a:pt x="1445452" y="1308630"/>
                </a:lnTo>
                <a:lnTo>
                  <a:pt x="1452602" y="1298695"/>
                </a:lnTo>
                <a:lnTo>
                  <a:pt x="1460546" y="1287965"/>
                </a:lnTo>
                <a:lnTo>
                  <a:pt x="1469284" y="1278428"/>
                </a:lnTo>
                <a:lnTo>
                  <a:pt x="1478816" y="1268095"/>
                </a:lnTo>
                <a:lnTo>
                  <a:pt x="1489143" y="1258955"/>
                </a:lnTo>
                <a:lnTo>
                  <a:pt x="1500662" y="1250212"/>
                </a:lnTo>
                <a:lnTo>
                  <a:pt x="1512975" y="1241867"/>
                </a:lnTo>
                <a:lnTo>
                  <a:pt x="1526479" y="1233919"/>
                </a:lnTo>
                <a:lnTo>
                  <a:pt x="1533231" y="1230740"/>
                </a:lnTo>
                <a:lnTo>
                  <a:pt x="1541175" y="1227163"/>
                </a:lnTo>
                <a:lnTo>
                  <a:pt x="1548325" y="1224381"/>
                </a:lnTo>
                <a:lnTo>
                  <a:pt x="1556666" y="1221599"/>
                </a:lnTo>
                <a:lnTo>
                  <a:pt x="1564609" y="1218420"/>
                </a:lnTo>
                <a:lnTo>
                  <a:pt x="1572950" y="1216036"/>
                </a:lnTo>
                <a:lnTo>
                  <a:pt x="1582086" y="1214049"/>
                </a:lnTo>
                <a:lnTo>
                  <a:pt x="1590824" y="1212062"/>
                </a:lnTo>
                <a:lnTo>
                  <a:pt x="1600754" y="1210472"/>
                </a:lnTo>
                <a:lnTo>
                  <a:pt x="1610286" y="1208882"/>
                </a:lnTo>
                <a:lnTo>
                  <a:pt x="1620613" y="1207690"/>
                </a:lnTo>
                <a:lnTo>
                  <a:pt x="1630543" y="1206895"/>
                </a:lnTo>
                <a:lnTo>
                  <a:pt x="1641267" y="1206498"/>
                </a:lnTo>
                <a:close/>
                <a:moveTo>
                  <a:pt x="1397617" y="523875"/>
                </a:moveTo>
                <a:lnTo>
                  <a:pt x="1377778" y="524271"/>
                </a:lnTo>
                <a:lnTo>
                  <a:pt x="1357542" y="525065"/>
                </a:lnTo>
                <a:lnTo>
                  <a:pt x="1338496" y="526256"/>
                </a:lnTo>
                <a:lnTo>
                  <a:pt x="1318657" y="528240"/>
                </a:lnTo>
                <a:lnTo>
                  <a:pt x="1299215" y="530225"/>
                </a:lnTo>
                <a:lnTo>
                  <a:pt x="1279772" y="533003"/>
                </a:lnTo>
                <a:lnTo>
                  <a:pt x="1260726" y="536178"/>
                </a:lnTo>
                <a:lnTo>
                  <a:pt x="1242078" y="539750"/>
                </a:lnTo>
                <a:lnTo>
                  <a:pt x="1223032" y="543718"/>
                </a:lnTo>
                <a:lnTo>
                  <a:pt x="1204780" y="548084"/>
                </a:lnTo>
                <a:lnTo>
                  <a:pt x="1186131" y="553640"/>
                </a:lnTo>
                <a:lnTo>
                  <a:pt x="1167879" y="558800"/>
                </a:lnTo>
                <a:lnTo>
                  <a:pt x="1150024" y="564753"/>
                </a:lnTo>
                <a:lnTo>
                  <a:pt x="1131772" y="571103"/>
                </a:lnTo>
                <a:lnTo>
                  <a:pt x="1114313" y="577850"/>
                </a:lnTo>
                <a:lnTo>
                  <a:pt x="1096855" y="584993"/>
                </a:lnTo>
                <a:lnTo>
                  <a:pt x="1079396" y="592137"/>
                </a:lnTo>
                <a:lnTo>
                  <a:pt x="1062731" y="600075"/>
                </a:lnTo>
                <a:lnTo>
                  <a:pt x="1046066" y="608806"/>
                </a:lnTo>
                <a:lnTo>
                  <a:pt x="1029798" y="617537"/>
                </a:lnTo>
                <a:lnTo>
                  <a:pt x="1013133" y="626268"/>
                </a:lnTo>
                <a:lnTo>
                  <a:pt x="997262" y="635793"/>
                </a:lnTo>
                <a:lnTo>
                  <a:pt x="981391" y="645715"/>
                </a:lnTo>
                <a:lnTo>
                  <a:pt x="965916" y="655637"/>
                </a:lnTo>
                <a:lnTo>
                  <a:pt x="950838" y="666353"/>
                </a:lnTo>
                <a:lnTo>
                  <a:pt x="935760" y="677465"/>
                </a:lnTo>
                <a:lnTo>
                  <a:pt x="920683" y="688578"/>
                </a:lnTo>
                <a:lnTo>
                  <a:pt x="906795" y="700484"/>
                </a:lnTo>
                <a:lnTo>
                  <a:pt x="892114" y="712390"/>
                </a:lnTo>
                <a:lnTo>
                  <a:pt x="878623" y="724693"/>
                </a:lnTo>
                <a:lnTo>
                  <a:pt x="864736" y="736996"/>
                </a:lnTo>
                <a:lnTo>
                  <a:pt x="851245" y="750093"/>
                </a:lnTo>
                <a:lnTo>
                  <a:pt x="838945" y="763190"/>
                </a:lnTo>
                <a:lnTo>
                  <a:pt x="826248" y="777081"/>
                </a:lnTo>
                <a:lnTo>
                  <a:pt x="813551" y="790971"/>
                </a:lnTo>
                <a:lnTo>
                  <a:pt x="802044" y="804862"/>
                </a:lnTo>
                <a:lnTo>
                  <a:pt x="790141" y="819546"/>
                </a:lnTo>
                <a:lnTo>
                  <a:pt x="778634" y="834231"/>
                </a:lnTo>
                <a:lnTo>
                  <a:pt x="767921" y="849312"/>
                </a:lnTo>
                <a:lnTo>
                  <a:pt x="757208" y="864790"/>
                </a:lnTo>
                <a:lnTo>
                  <a:pt x="747288" y="880268"/>
                </a:lnTo>
                <a:lnTo>
                  <a:pt x="736972" y="895747"/>
                </a:lnTo>
                <a:lnTo>
                  <a:pt x="727846" y="912019"/>
                </a:lnTo>
                <a:lnTo>
                  <a:pt x="718719" y="928290"/>
                </a:lnTo>
                <a:lnTo>
                  <a:pt x="709990" y="944562"/>
                </a:lnTo>
                <a:lnTo>
                  <a:pt x="701658" y="961628"/>
                </a:lnTo>
                <a:lnTo>
                  <a:pt x="693722" y="978693"/>
                </a:lnTo>
                <a:lnTo>
                  <a:pt x="686183" y="996156"/>
                </a:lnTo>
                <a:lnTo>
                  <a:pt x="679041" y="1012825"/>
                </a:lnTo>
                <a:lnTo>
                  <a:pt x="671899" y="1030684"/>
                </a:lnTo>
                <a:lnTo>
                  <a:pt x="665947" y="1048940"/>
                </a:lnTo>
                <a:lnTo>
                  <a:pt x="659995" y="1066800"/>
                </a:lnTo>
                <a:lnTo>
                  <a:pt x="654440" y="1085056"/>
                </a:lnTo>
                <a:lnTo>
                  <a:pt x="649679" y="1103709"/>
                </a:lnTo>
                <a:lnTo>
                  <a:pt x="645314" y="1121965"/>
                </a:lnTo>
                <a:lnTo>
                  <a:pt x="640950" y="1141016"/>
                </a:lnTo>
                <a:lnTo>
                  <a:pt x="637776" y="1159668"/>
                </a:lnTo>
                <a:lnTo>
                  <a:pt x="634204" y="1178719"/>
                </a:lnTo>
                <a:lnTo>
                  <a:pt x="631824" y="1198166"/>
                </a:lnTo>
                <a:lnTo>
                  <a:pt x="629443" y="1217612"/>
                </a:lnTo>
                <a:lnTo>
                  <a:pt x="627459" y="1237059"/>
                </a:lnTo>
                <a:lnTo>
                  <a:pt x="626666" y="1256903"/>
                </a:lnTo>
                <a:lnTo>
                  <a:pt x="625475" y="1276747"/>
                </a:lnTo>
                <a:lnTo>
                  <a:pt x="625475" y="1296590"/>
                </a:lnTo>
                <a:lnTo>
                  <a:pt x="625475" y="4464843"/>
                </a:lnTo>
                <a:lnTo>
                  <a:pt x="625475" y="4485084"/>
                </a:lnTo>
                <a:lnTo>
                  <a:pt x="626666" y="4504531"/>
                </a:lnTo>
                <a:lnTo>
                  <a:pt x="627459" y="4524375"/>
                </a:lnTo>
                <a:lnTo>
                  <a:pt x="629443" y="4543821"/>
                </a:lnTo>
                <a:lnTo>
                  <a:pt x="631824" y="4563268"/>
                </a:lnTo>
                <a:lnTo>
                  <a:pt x="634204" y="4582318"/>
                </a:lnTo>
                <a:lnTo>
                  <a:pt x="637776" y="4601368"/>
                </a:lnTo>
                <a:lnTo>
                  <a:pt x="640950" y="4620815"/>
                </a:lnTo>
                <a:lnTo>
                  <a:pt x="645314" y="4639071"/>
                </a:lnTo>
                <a:lnTo>
                  <a:pt x="649679" y="4658121"/>
                </a:lnTo>
                <a:lnTo>
                  <a:pt x="654440" y="4676378"/>
                </a:lnTo>
                <a:lnTo>
                  <a:pt x="659995" y="4694634"/>
                </a:lnTo>
                <a:lnTo>
                  <a:pt x="665947" y="4712493"/>
                </a:lnTo>
                <a:lnTo>
                  <a:pt x="671899" y="4730353"/>
                </a:lnTo>
                <a:lnTo>
                  <a:pt x="679041" y="4748212"/>
                </a:lnTo>
                <a:lnTo>
                  <a:pt x="686183" y="4765675"/>
                </a:lnTo>
                <a:lnTo>
                  <a:pt x="693722" y="4782740"/>
                </a:lnTo>
                <a:lnTo>
                  <a:pt x="701658" y="4799806"/>
                </a:lnTo>
                <a:lnTo>
                  <a:pt x="709990" y="4816475"/>
                </a:lnTo>
                <a:lnTo>
                  <a:pt x="718719" y="4833143"/>
                </a:lnTo>
                <a:lnTo>
                  <a:pt x="727846" y="4849415"/>
                </a:lnTo>
                <a:lnTo>
                  <a:pt x="736972" y="4865687"/>
                </a:lnTo>
                <a:lnTo>
                  <a:pt x="747288" y="4881165"/>
                </a:lnTo>
                <a:lnTo>
                  <a:pt x="757208" y="4896643"/>
                </a:lnTo>
                <a:lnTo>
                  <a:pt x="767921" y="4912122"/>
                </a:lnTo>
                <a:lnTo>
                  <a:pt x="778634" y="4927203"/>
                </a:lnTo>
                <a:lnTo>
                  <a:pt x="790141" y="4941490"/>
                </a:lnTo>
                <a:lnTo>
                  <a:pt x="802044" y="4956175"/>
                </a:lnTo>
                <a:lnTo>
                  <a:pt x="813551" y="4970065"/>
                </a:lnTo>
                <a:lnTo>
                  <a:pt x="826248" y="4984353"/>
                </a:lnTo>
                <a:lnTo>
                  <a:pt x="838945" y="4997847"/>
                </a:lnTo>
                <a:lnTo>
                  <a:pt x="851245" y="5010943"/>
                </a:lnTo>
                <a:lnTo>
                  <a:pt x="864736" y="5024040"/>
                </a:lnTo>
                <a:lnTo>
                  <a:pt x="878623" y="5036740"/>
                </a:lnTo>
                <a:lnTo>
                  <a:pt x="892114" y="5048647"/>
                </a:lnTo>
                <a:lnTo>
                  <a:pt x="906795" y="5060950"/>
                </a:lnTo>
                <a:lnTo>
                  <a:pt x="920683" y="5072459"/>
                </a:lnTo>
                <a:lnTo>
                  <a:pt x="935760" y="5083572"/>
                </a:lnTo>
                <a:lnTo>
                  <a:pt x="950838" y="5094684"/>
                </a:lnTo>
                <a:lnTo>
                  <a:pt x="965916" y="5105400"/>
                </a:lnTo>
                <a:lnTo>
                  <a:pt x="981391" y="5115718"/>
                </a:lnTo>
                <a:lnTo>
                  <a:pt x="997262" y="5125243"/>
                </a:lnTo>
                <a:lnTo>
                  <a:pt x="1013133" y="5135165"/>
                </a:lnTo>
                <a:lnTo>
                  <a:pt x="1029798" y="5144293"/>
                </a:lnTo>
                <a:lnTo>
                  <a:pt x="1046066" y="5153025"/>
                </a:lnTo>
                <a:lnTo>
                  <a:pt x="1062731" y="5161359"/>
                </a:lnTo>
                <a:lnTo>
                  <a:pt x="1079396" y="5168900"/>
                </a:lnTo>
                <a:lnTo>
                  <a:pt x="1096855" y="5176837"/>
                </a:lnTo>
                <a:lnTo>
                  <a:pt x="1114313" y="5183584"/>
                </a:lnTo>
                <a:lnTo>
                  <a:pt x="1131772" y="5190331"/>
                </a:lnTo>
                <a:lnTo>
                  <a:pt x="1150024" y="5196681"/>
                </a:lnTo>
                <a:lnTo>
                  <a:pt x="1167879" y="5202237"/>
                </a:lnTo>
                <a:lnTo>
                  <a:pt x="1186131" y="5207793"/>
                </a:lnTo>
                <a:lnTo>
                  <a:pt x="1204780" y="5212953"/>
                </a:lnTo>
                <a:lnTo>
                  <a:pt x="1223032" y="5217318"/>
                </a:lnTo>
                <a:lnTo>
                  <a:pt x="1242078" y="5221287"/>
                </a:lnTo>
                <a:lnTo>
                  <a:pt x="1260726" y="5225256"/>
                </a:lnTo>
                <a:lnTo>
                  <a:pt x="1279772" y="5228034"/>
                </a:lnTo>
                <a:lnTo>
                  <a:pt x="1299215" y="5230812"/>
                </a:lnTo>
                <a:lnTo>
                  <a:pt x="1318657" y="5233590"/>
                </a:lnTo>
                <a:lnTo>
                  <a:pt x="1338496" y="5234781"/>
                </a:lnTo>
                <a:lnTo>
                  <a:pt x="1357542" y="5236368"/>
                </a:lnTo>
                <a:lnTo>
                  <a:pt x="1377778" y="5236765"/>
                </a:lnTo>
                <a:lnTo>
                  <a:pt x="1397617" y="5237162"/>
                </a:lnTo>
                <a:lnTo>
                  <a:pt x="6778008" y="5237162"/>
                </a:lnTo>
                <a:lnTo>
                  <a:pt x="6797848" y="5236765"/>
                </a:lnTo>
                <a:lnTo>
                  <a:pt x="6818084" y="5236368"/>
                </a:lnTo>
                <a:lnTo>
                  <a:pt x="6837129" y="5234781"/>
                </a:lnTo>
                <a:lnTo>
                  <a:pt x="6856572" y="5233590"/>
                </a:lnTo>
                <a:lnTo>
                  <a:pt x="6876410" y="5230812"/>
                </a:lnTo>
                <a:lnTo>
                  <a:pt x="6895456" y="5228034"/>
                </a:lnTo>
                <a:lnTo>
                  <a:pt x="6914899" y="5225256"/>
                </a:lnTo>
                <a:lnTo>
                  <a:pt x="6933548" y="5221287"/>
                </a:lnTo>
                <a:lnTo>
                  <a:pt x="6952196" y="5217318"/>
                </a:lnTo>
                <a:lnTo>
                  <a:pt x="6970846" y="5212953"/>
                </a:lnTo>
                <a:lnTo>
                  <a:pt x="6989494" y="5207793"/>
                </a:lnTo>
                <a:lnTo>
                  <a:pt x="7007350" y="5202237"/>
                </a:lnTo>
                <a:lnTo>
                  <a:pt x="7025602" y="5196681"/>
                </a:lnTo>
                <a:lnTo>
                  <a:pt x="7043060" y="5190331"/>
                </a:lnTo>
                <a:lnTo>
                  <a:pt x="7061312" y="5183584"/>
                </a:lnTo>
                <a:lnTo>
                  <a:pt x="7078770" y="5176837"/>
                </a:lnTo>
                <a:lnTo>
                  <a:pt x="7095436" y="5168900"/>
                </a:lnTo>
                <a:lnTo>
                  <a:pt x="7112497" y="5161359"/>
                </a:lnTo>
                <a:lnTo>
                  <a:pt x="7129559" y="5153025"/>
                </a:lnTo>
                <a:lnTo>
                  <a:pt x="7145827" y="5144293"/>
                </a:lnTo>
                <a:lnTo>
                  <a:pt x="7162492" y="5135165"/>
                </a:lnTo>
                <a:lnTo>
                  <a:pt x="7178364" y="5125243"/>
                </a:lnTo>
                <a:lnTo>
                  <a:pt x="7193838" y="5115718"/>
                </a:lnTo>
                <a:lnTo>
                  <a:pt x="7209312" y="5105400"/>
                </a:lnTo>
                <a:lnTo>
                  <a:pt x="7224787" y="5094684"/>
                </a:lnTo>
                <a:lnTo>
                  <a:pt x="7239865" y="5083572"/>
                </a:lnTo>
                <a:lnTo>
                  <a:pt x="7254546" y="5072459"/>
                </a:lnTo>
                <a:lnTo>
                  <a:pt x="7268830" y="5060950"/>
                </a:lnTo>
                <a:lnTo>
                  <a:pt x="7283114" y="5048647"/>
                </a:lnTo>
                <a:lnTo>
                  <a:pt x="7297002" y="5036740"/>
                </a:lnTo>
                <a:lnTo>
                  <a:pt x="7310889" y="5024040"/>
                </a:lnTo>
                <a:lnTo>
                  <a:pt x="7323586" y="5010943"/>
                </a:lnTo>
                <a:lnTo>
                  <a:pt x="7336680" y="4997847"/>
                </a:lnTo>
                <a:lnTo>
                  <a:pt x="7349378" y="4984353"/>
                </a:lnTo>
                <a:lnTo>
                  <a:pt x="7361678" y="4970065"/>
                </a:lnTo>
                <a:lnTo>
                  <a:pt x="7373581" y="4956175"/>
                </a:lnTo>
                <a:lnTo>
                  <a:pt x="7385484" y="4941490"/>
                </a:lnTo>
                <a:lnTo>
                  <a:pt x="7396594" y="4927203"/>
                </a:lnTo>
                <a:lnTo>
                  <a:pt x="7407704" y="4912122"/>
                </a:lnTo>
                <a:lnTo>
                  <a:pt x="7418418" y="4896643"/>
                </a:lnTo>
                <a:lnTo>
                  <a:pt x="7428338" y="4881165"/>
                </a:lnTo>
                <a:lnTo>
                  <a:pt x="7438257" y="4865687"/>
                </a:lnTo>
                <a:lnTo>
                  <a:pt x="7447780" y="4849415"/>
                </a:lnTo>
                <a:lnTo>
                  <a:pt x="7456906" y="4833143"/>
                </a:lnTo>
                <a:lnTo>
                  <a:pt x="7465635" y="4816475"/>
                </a:lnTo>
                <a:lnTo>
                  <a:pt x="7473968" y="4799806"/>
                </a:lnTo>
                <a:lnTo>
                  <a:pt x="7481903" y="4782740"/>
                </a:lnTo>
                <a:lnTo>
                  <a:pt x="7489442" y="4765675"/>
                </a:lnTo>
                <a:lnTo>
                  <a:pt x="7496188" y="4748212"/>
                </a:lnTo>
                <a:lnTo>
                  <a:pt x="7502932" y="4730353"/>
                </a:lnTo>
                <a:lnTo>
                  <a:pt x="7509281" y="4712493"/>
                </a:lnTo>
                <a:lnTo>
                  <a:pt x="7515233" y="4694634"/>
                </a:lnTo>
                <a:lnTo>
                  <a:pt x="7520391" y="4676378"/>
                </a:lnTo>
                <a:lnTo>
                  <a:pt x="7525946" y="4658121"/>
                </a:lnTo>
                <a:lnTo>
                  <a:pt x="7530311" y="4639071"/>
                </a:lnTo>
                <a:lnTo>
                  <a:pt x="7534278" y="4620815"/>
                </a:lnTo>
                <a:lnTo>
                  <a:pt x="7537850" y="4601368"/>
                </a:lnTo>
                <a:lnTo>
                  <a:pt x="7541024" y="4582318"/>
                </a:lnTo>
                <a:lnTo>
                  <a:pt x="7543802" y="4563268"/>
                </a:lnTo>
                <a:lnTo>
                  <a:pt x="7546182" y="4543821"/>
                </a:lnTo>
                <a:lnTo>
                  <a:pt x="7547770" y="4524375"/>
                </a:lnTo>
                <a:lnTo>
                  <a:pt x="7548960" y="4504531"/>
                </a:lnTo>
                <a:lnTo>
                  <a:pt x="7549753" y="4485084"/>
                </a:lnTo>
                <a:lnTo>
                  <a:pt x="7550150" y="4464843"/>
                </a:lnTo>
                <a:lnTo>
                  <a:pt x="7550150" y="1296590"/>
                </a:lnTo>
                <a:lnTo>
                  <a:pt x="7549753" y="1276747"/>
                </a:lnTo>
                <a:lnTo>
                  <a:pt x="7548960" y="1256903"/>
                </a:lnTo>
                <a:lnTo>
                  <a:pt x="7547770" y="1237059"/>
                </a:lnTo>
                <a:lnTo>
                  <a:pt x="7546182" y="1217612"/>
                </a:lnTo>
                <a:lnTo>
                  <a:pt x="7543802" y="1198166"/>
                </a:lnTo>
                <a:lnTo>
                  <a:pt x="7541024" y="1178719"/>
                </a:lnTo>
                <a:lnTo>
                  <a:pt x="7537850" y="1159668"/>
                </a:lnTo>
                <a:lnTo>
                  <a:pt x="7534278" y="1141016"/>
                </a:lnTo>
                <a:lnTo>
                  <a:pt x="7530311" y="1121965"/>
                </a:lnTo>
                <a:lnTo>
                  <a:pt x="7525946" y="1103709"/>
                </a:lnTo>
                <a:lnTo>
                  <a:pt x="7520391" y="1085056"/>
                </a:lnTo>
                <a:lnTo>
                  <a:pt x="7515233" y="1066800"/>
                </a:lnTo>
                <a:lnTo>
                  <a:pt x="7509281" y="1048940"/>
                </a:lnTo>
                <a:lnTo>
                  <a:pt x="7502932" y="1030684"/>
                </a:lnTo>
                <a:lnTo>
                  <a:pt x="7496188" y="1012825"/>
                </a:lnTo>
                <a:lnTo>
                  <a:pt x="7489442" y="996156"/>
                </a:lnTo>
                <a:lnTo>
                  <a:pt x="7481903" y="978693"/>
                </a:lnTo>
                <a:lnTo>
                  <a:pt x="7473968" y="961628"/>
                </a:lnTo>
                <a:lnTo>
                  <a:pt x="7465635" y="944562"/>
                </a:lnTo>
                <a:lnTo>
                  <a:pt x="7456906" y="928290"/>
                </a:lnTo>
                <a:lnTo>
                  <a:pt x="7447780" y="912019"/>
                </a:lnTo>
                <a:lnTo>
                  <a:pt x="7438257" y="895747"/>
                </a:lnTo>
                <a:lnTo>
                  <a:pt x="7428338" y="880268"/>
                </a:lnTo>
                <a:lnTo>
                  <a:pt x="7418418" y="864790"/>
                </a:lnTo>
                <a:lnTo>
                  <a:pt x="7407704" y="849312"/>
                </a:lnTo>
                <a:lnTo>
                  <a:pt x="7396594" y="834231"/>
                </a:lnTo>
                <a:lnTo>
                  <a:pt x="7385484" y="819546"/>
                </a:lnTo>
                <a:lnTo>
                  <a:pt x="7373581" y="804862"/>
                </a:lnTo>
                <a:lnTo>
                  <a:pt x="7361678" y="790971"/>
                </a:lnTo>
                <a:lnTo>
                  <a:pt x="7349378" y="777081"/>
                </a:lnTo>
                <a:lnTo>
                  <a:pt x="7336680" y="763190"/>
                </a:lnTo>
                <a:lnTo>
                  <a:pt x="7323586" y="750093"/>
                </a:lnTo>
                <a:lnTo>
                  <a:pt x="7310889" y="736996"/>
                </a:lnTo>
                <a:lnTo>
                  <a:pt x="7297002" y="724693"/>
                </a:lnTo>
                <a:lnTo>
                  <a:pt x="7283114" y="712390"/>
                </a:lnTo>
                <a:lnTo>
                  <a:pt x="7268830" y="700484"/>
                </a:lnTo>
                <a:lnTo>
                  <a:pt x="7254546" y="688578"/>
                </a:lnTo>
                <a:lnTo>
                  <a:pt x="7239865" y="677465"/>
                </a:lnTo>
                <a:lnTo>
                  <a:pt x="7224787" y="666353"/>
                </a:lnTo>
                <a:lnTo>
                  <a:pt x="7209312" y="655637"/>
                </a:lnTo>
                <a:lnTo>
                  <a:pt x="7193838" y="645715"/>
                </a:lnTo>
                <a:lnTo>
                  <a:pt x="7178364" y="635793"/>
                </a:lnTo>
                <a:lnTo>
                  <a:pt x="7162492" y="626268"/>
                </a:lnTo>
                <a:lnTo>
                  <a:pt x="7145827" y="617537"/>
                </a:lnTo>
                <a:lnTo>
                  <a:pt x="7129559" y="608806"/>
                </a:lnTo>
                <a:lnTo>
                  <a:pt x="7112497" y="600075"/>
                </a:lnTo>
                <a:lnTo>
                  <a:pt x="7095436" y="592137"/>
                </a:lnTo>
                <a:lnTo>
                  <a:pt x="7078770" y="584993"/>
                </a:lnTo>
                <a:lnTo>
                  <a:pt x="7061312" y="577850"/>
                </a:lnTo>
                <a:lnTo>
                  <a:pt x="7043060" y="571103"/>
                </a:lnTo>
                <a:lnTo>
                  <a:pt x="7025602" y="564753"/>
                </a:lnTo>
                <a:lnTo>
                  <a:pt x="7007350" y="558800"/>
                </a:lnTo>
                <a:lnTo>
                  <a:pt x="6989494" y="553640"/>
                </a:lnTo>
                <a:lnTo>
                  <a:pt x="6970846" y="548084"/>
                </a:lnTo>
                <a:lnTo>
                  <a:pt x="6952196" y="543718"/>
                </a:lnTo>
                <a:lnTo>
                  <a:pt x="6933548" y="539750"/>
                </a:lnTo>
                <a:lnTo>
                  <a:pt x="6914899" y="536178"/>
                </a:lnTo>
                <a:lnTo>
                  <a:pt x="6895456" y="533003"/>
                </a:lnTo>
                <a:lnTo>
                  <a:pt x="6876410" y="530225"/>
                </a:lnTo>
                <a:lnTo>
                  <a:pt x="6856572" y="528240"/>
                </a:lnTo>
                <a:lnTo>
                  <a:pt x="6837129" y="526256"/>
                </a:lnTo>
                <a:lnTo>
                  <a:pt x="6818084" y="525065"/>
                </a:lnTo>
                <a:lnTo>
                  <a:pt x="6797848" y="524271"/>
                </a:lnTo>
                <a:lnTo>
                  <a:pt x="6778008" y="523875"/>
                </a:lnTo>
                <a:lnTo>
                  <a:pt x="1397617" y="523875"/>
                </a:lnTo>
                <a:close/>
                <a:moveTo>
                  <a:pt x="771922" y="0"/>
                </a:moveTo>
                <a:lnTo>
                  <a:pt x="7402910" y="0"/>
                </a:lnTo>
                <a:lnTo>
                  <a:pt x="7422753" y="396"/>
                </a:lnTo>
                <a:lnTo>
                  <a:pt x="7442597" y="793"/>
                </a:lnTo>
                <a:lnTo>
                  <a:pt x="7462838" y="2381"/>
                </a:lnTo>
                <a:lnTo>
                  <a:pt x="7481888" y="4365"/>
                </a:lnTo>
                <a:lnTo>
                  <a:pt x="7501334" y="6350"/>
                </a:lnTo>
                <a:lnTo>
                  <a:pt x="7520781" y="9128"/>
                </a:lnTo>
                <a:lnTo>
                  <a:pt x="7539831" y="12303"/>
                </a:lnTo>
                <a:lnTo>
                  <a:pt x="7558484" y="15875"/>
                </a:lnTo>
                <a:lnTo>
                  <a:pt x="7577534" y="19843"/>
                </a:lnTo>
                <a:lnTo>
                  <a:pt x="7595790" y="24606"/>
                </a:lnTo>
                <a:lnTo>
                  <a:pt x="7614444" y="29368"/>
                </a:lnTo>
                <a:lnTo>
                  <a:pt x="7632700" y="34925"/>
                </a:lnTo>
                <a:lnTo>
                  <a:pt x="7650560" y="40878"/>
                </a:lnTo>
                <a:lnTo>
                  <a:pt x="7668816" y="46831"/>
                </a:lnTo>
                <a:lnTo>
                  <a:pt x="7686675" y="53975"/>
                </a:lnTo>
                <a:lnTo>
                  <a:pt x="7703740" y="61118"/>
                </a:lnTo>
                <a:lnTo>
                  <a:pt x="7720806" y="68262"/>
                </a:lnTo>
                <a:lnTo>
                  <a:pt x="7737872" y="76200"/>
                </a:lnTo>
                <a:lnTo>
                  <a:pt x="7754938" y="84931"/>
                </a:lnTo>
                <a:lnTo>
                  <a:pt x="7771210" y="93662"/>
                </a:lnTo>
                <a:lnTo>
                  <a:pt x="7787481" y="102393"/>
                </a:lnTo>
                <a:lnTo>
                  <a:pt x="7803753" y="111918"/>
                </a:lnTo>
                <a:lnTo>
                  <a:pt x="7819231" y="121840"/>
                </a:lnTo>
                <a:lnTo>
                  <a:pt x="7834710" y="131762"/>
                </a:lnTo>
                <a:lnTo>
                  <a:pt x="7850584" y="142478"/>
                </a:lnTo>
                <a:lnTo>
                  <a:pt x="7865269" y="153590"/>
                </a:lnTo>
                <a:lnTo>
                  <a:pt x="7879953" y="164703"/>
                </a:lnTo>
                <a:lnTo>
                  <a:pt x="7894638" y="176609"/>
                </a:lnTo>
                <a:lnTo>
                  <a:pt x="7908528" y="188515"/>
                </a:lnTo>
                <a:lnTo>
                  <a:pt x="7922816" y="200818"/>
                </a:lnTo>
                <a:lnTo>
                  <a:pt x="7936310" y="213121"/>
                </a:lnTo>
                <a:lnTo>
                  <a:pt x="7949406" y="226218"/>
                </a:lnTo>
                <a:lnTo>
                  <a:pt x="7962503" y="239315"/>
                </a:lnTo>
                <a:lnTo>
                  <a:pt x="7974806" y="252809"/>
                </a:lnTo>
                <a:lnTo>
                  <a:pt x="7987110" y="267097"/>
                </a:lnTo>
                <a:lnTo>
                  <a:pt x="7999016" y="280987"/>
                </a:lnTo>
                <a:lnTo>
                  <a:pt x="8010922" y="295671"/>
                </a:lnTo>
                <a:lnTo>
                  <a:pt x="8022034" y="310356"/>
                </a:lnTo>
                <a:lnTo>
                  <a:pt x="8033147" y="325040"/>
                </a:lnTo>
                <a:lnTo>
                  <a:pt x="8043862" y="340915"/>
                </a:lnTo>
                <a:lnTo>
                  <a:pt x="8053784" y="356393"/>
                </a:lnTo>
                <a:lnTo>
                  <a:pt x="8063706" y="371871"/>
                </a:lnTo>
                <a:lnTo>
                  <a:pt x="8073231" y="388143"/>
                </a:lnTo>
                <a:lnTo>
                  <a:pt x="8081962" y="404018"/>
                </a:lnTo>
                <a:lnTo>
                  <a:pt x="8090694" y="420687"/>
                </a:lnTo>
                <a:lnTo>
                  <a:pt x="8099425" y="437753"/>
                </a:lnTo>
                <a:lnTo>
                  <a:pt x="8107362" y="454421"/>
                </a:lnTo>
                <a:lnTo>
                  <a:pt x="8114506" y="471487"/>
                </a:lnTo>
                <a:lnTo>
                  <a:pt x="8121650" y="488950"/>
                </a:lnTo>
                <a:lnTo>
                  <a:pt x="8128794" y="506809"/>
                </a:lnTo>
                <a:lnTo>
                  <a:pt x="8134747" y="525065"/>
                </a:lnTo>
                <a:lnTo>
                  <a:pt x="8140700" y="542925"/>
                </a:lnTo>
                <a:lnTo>
                  <a:pt x="8146256" y="560784"/>
                </a:lnTo>
                <a:lnTo>
                  <a:pt x="8151416" y="579040"/>
                </a:lnTo>
                <a:lnTo>
                  <a:pt x="8155781" y="598090"/>
                </a:lnTo>
                <a:lnTo>
                  <a:pt x="8159750" y="617140"/>
                </a:lnTo>
                <a:lnTo>
                  <a:pt x="8163322" y="635793"/>
                </a:lnTo>
                <a:lnTo>
                  <a:pt x="8166497" y="654843"/>
                </a:lnTo>
                <a:lnTo>
                  <a:pt x="8169275" y="674290"/>
                </a:lnTo>
                <a:lnTo>
                  <a:pt x="8171260" y="693737"/>
                </a:lnTo>
                <a:lnTo>
                  <a:pt x="8173244" y="712787"/>
                </a:lnTo>
                <a:lnTo>
                  <a:pt x="8174831" y="732631"/>
                </a:lnTo>
                <a:lnTo>
                  <a:pt x="8175228" y="752871"/>
                </a:lnTo>
                <a:lnTo>
                  <a:pt x="8175625" y="772715"/>
                </a:lnTo>
                <a:lnTo>
                  <a:pt x="8175625" y="6085284"/>
                </a:lnTo>
                <a:lnTo>
                  <a:pt x="8175228" y="6105127"/>
                </a:lnTo>
                <a:lnTo>
                  <a:pt x="8174831" y="6125368"/>
                </a:lnTo>
                <a:lnTo>
                  <a:pt x="8173244" y="6145212"/>
                </a:lnTo>
                <a:lnTo>
                  <a:pt x="8171260" y="6164262"/>
                </a:lnTo>
                <a:lnTo>
                  <a:pt x="8169275" y="6183709"/>
                </a:lnTo>
                <a:lnTo>
                  <a:pt x="8166497" y="6203155"/>
                </a:lnTo>
                <a:lnTo>
                  <a:pt x="8163322" y="6222205"/>
                </a:lnTo>
                <a:lnTo>
                  <a:pt x="8159750" y="6240859"/>
                </a:lnTo>
                <a:lnTo>
                  <a:pt x="8155781" y="6259909"/>
                </a:lnTo>
                <a:lnTo>
                  <a:pt x="8151416" y="6278165"/>
                </a:lnTo>
                <a:lnTo>
                  <a:pt x="8146256" y="6296818"/>
                </a:lnTo>
                <a:lnTo>
                  <a:pt x="8140700" y="6315074"/>
                </a:lnTo>
                <a:lnTo>
                  <a:pt x="8134747" y="6332934"/>
                </a:lnTo>
                <a:lnTo>
                  <a:pt x="8128794" y="6351190"/>
                </a:lnTo>
                <a:lnTo>
                  <a:pt x="8121650" y="6368652"/>
                </a:lnTo>
                <a:lnTo>
                  <a:pt x="8114506" y="6386115"/>
                </a:lnTo>
                <a:lnTo>
                  <a:pt x="8107362" y="6403577"/>
                </a:lnTo>
                <a:lnTo>
                  <a:pt x="8099425" y="6420246"/>
                </a:lnTo>
                <a:lnTo>
                  <a:pt x="8090694" y="6437312"/>
                </a:lnTo>
                <a:lnTo>
                  <a:pt x="8081962" y="6453980"/>
                </a:lnTo>
                <a:lnTo>
                  <a:pt x="8073231" y="6469855"/>
                </a:lnTo>
                <a:lnTo>
                  <a:pt x="8063706" y="6485730"/>
                </a:lnTo>
                <a:lnTo>
                  <a:pt x="8053784" y="6501605"/>
                </a:lnTo>
                <a:lnTo>
                  <a:pt x="8043862" y="6517084"/>
                </a:lnTo>
                <a:lnTo>
                  <a:pt x="8033147" y="6532959"/>
                </a:lnTo>
                <a:lnTo>
                  <a:pt x="8022034" y="6547643"/>
                </a:lnTo>
                <a:lnTo>
                  <a:pt x="8010922" y="6562327"/>
                </a:lnTo>
                <a:lnTo>
                  <a:pt x="7999016" y="6577012"/>
                </a:lnTo>
                <a:lnTo>
                  <a:pt x="7987110" y="6590902"/>
                </a:lnTo>
                <a:lnTo>
                  <a:pt x="7974806" y="6605190"/>
                </a:lnTo>
                <a:lnTo>
                  <a:pt x="7962503" y="6618684"/>
                </a:lnTo>
                <a:lnTo>
                  <a:pt x="7949406" y="6631780"/>
                </a:lnTo>
                <a:lnTo>
                  <a:pt x="7936310" y="6644877"/>
                </a:lnTo>
                <a:lnTo>
                  <a:pt x="7922816" y="6657180"/>
                </a:lnTo>
                <a:lnTo>
                  <a:pt x="7908528" y="6669484"/>
                </a:lnTo>
                <a:lnTo>
                  <a:pt x="7894638" y="6681390"/>
                </a:lnTo>
                <a:lnTo>
                  <a:pt x="7879953" y="6693296"/>
                </a:lnTo>
                <a:lnTo>
                  <a:pt x="7865269" y="6704409"/>
                </a:lnTo>
                <a:lnTo>
                  <a:pt x="7850584" y="6715521"/>
                </a:lnTo>
                <a:lnTo>
                  <a:pt x="7834710" y="6725840"/>
                </a:lnTo>
                <a:lnTo>
                  <a:pt x="7819231" y="6736159"/>
                </a:lnTo>
                <a:lnTo>
                  <a:pt x="7803753" y="6746080"/>
                </a:lnTo>
                <a:lnTo>
                  <a:pt x="7787481" y="6755209"/>
                </a:lnTo>
                <a:lnTo>
                  <a:pt x="7771210" y="6764337"/>
                </a:lnTo>
                <a:lnTo>
                  <a:pt x="7754938" y="6773068"/>
                </a:lnTo>
                <a:lnTo>
                  <a:pt x="7737872" y="6781402"/>
                </a:lnTo>
                <a:lnTo>
                  <a:pt x="7720806" y="6789737"/>
                </a:lnTo>
                <a:lnTo>
                  <a:pt x="7703740" y="6796880"/>
                </a:lnTo>
                <a:lnTo>
                  <a:pt x="7686675" y="6804024"/>
                </a:lnTo>
                <a:lnTo>
                  <a:pt x="7668816" y="6811168"/>
                </a:lnTo>
                <a:lnTo>
                  <a:pt x="7650560" y="6817121"/>
                </a:lnTo>
                <a:lnTo>
                  <a:pt x="7632700" y="6823074"/>
                </a:lnTo>
                <a:lnTo>
                  <a:pt x="7614444" y="6828630"/>
                </a:lnTo>
                <a:lnTo>
                  <a:pt x="7595790" y="6833393"/>
                </a:lnTo>
                <a:lnTo>
                  <a:pt x="7577534" y="6838155"/>
                </a:lnTo>
                <a:lnTo>
                  <a:pt x="7558484" y="6842124"/>
                </a:lnTo>
                <a:lnTo>
                  <a:pt x="7539831" y="6845696"/>
                </a:lnTo>
                <a:lnTo>
                  <a:pt x="7520781" y="6848871"/>
                </a:lnTo>
                <a:lnTo>
                  <a:pt x="7501334" y="6851649"/>
                </a:lnTo>
                <a:lnTo>
                  <a:pt x="7481888" y="6853634"/>
                </a:lnTo>
                <a:lnTo>
                  <a:pt x="7462838" y="6855618"/>
                </a:lnTo>
                <a:lnTo>
                  <a:pt x="7442597" y="6857205"/>
                </a:lnTo>
                <a:lnTo>
                  <a:pt x="7422753" y="6857602"/>
                </a:lnTo>
                <a:lnTo>
                  <a:pt x="7402910" y="6857999"/>
                </a:lnTo>
                <a:lnTo>
                  <a:pt x="771922" y="6857999"/>
                </a:lnTo>
                <a:lnTo>
                  <a:pt x="752078" y="6857602"/>
                </a:lnTo>
                <a:lnTo>
                  <a:pt x="732235" y="6857205"/>
                </a:lnTo>
                <a:lnTo>
                  <a:pt x="712788" y="6855618"/>
                </a:lnTo>
                <a:lnTo>
                  <a:pt x="692944" y="6853634"/>
                </a:lnTo>
                <a:lnTo>
                  <a:pt x="673894" y="6851649"/>
                </a:lnTo>
                <a:lnTo>
                  <a:pt x="654844" y="6848871"/>
                </a:lnTo>
                <a:lnTo>
                  <a:pt x="635397" y="6845696"/>
                </a:lnTo>
                <a:lnTo>
                  <a:pt x="616347" y="6842124"/>
                </a:lnTo>
                <a:lnTo>
                  <a:pt x="598091" y="6838155"/>
                </a:lnTo>
                <a:lnTo>
                  <a:pt x="579041" y="6833393"/>
                </a:lnTo>
                <a:lnTo>
                  <a:pt x="560785" y="6828630"/>
                </a:lnTo>
                <a:lnTo>
                  <a:pt x="542925" y="6823074"/>
                </a:lnTo>
                <a:lnTo>
                  <a:pt x="524272" y="6817121"/>
                </a:lnTo>
                <a:lnTo>
                  <a:pt x="506810" y="6811168"/>
                </a:lnTo>
                <a:lnTo>
                  <a:pt x="488950" y="6804024"/>
                </a:lnTo>
                <a:lnTo>
                  <a:pt x="471488" y="6796880"/>
                </a:lnTo>
                <a:lnTo>
                  <a:pt x="454819" y="6789737"/>
                </a:lnTo>
                <a:lnTo>
                  <a:pt x="437753" y="6781402"/>
                </a:lnTo>
                <a:lnTo>
                  <a:pt x="420688" y="6773068"/>
                </a:lnTo>
                <a:lnTo>
                  <a:pt x="404416" y="6764337"/>
                </a:lnTo>
                <a:lnTo>
                  <a:pt x="387747" y="6755209"/>
                </a:lnTo>
                <a:lnTo>
                  <a:pt x="371872" y="6746080"/>
                </a:lnTo>
                <a:lnTo>
                  <a:pt x="356394" y="6736159"/>
                </a:lnTo>
                <a:lnTo>
                  <a:pt x="340916" y="6725840"/>
                </a:lnTo>
                <a:lnTo>
                  <a:pt x="325041" y="6715521"/>
                </a:lnTo>
                <a:lnTo>
                  <a:pt x="310356" y="6704409"/>
                </a:lnTo>
                <a:lnTo>
                  <a:pt x="295672" y="6693296"/>
                </a:lnTo>
                <a:lnTo>
                  <a:pt x="280988" y="6681390"/>
                </a:lnTo>
                <a:lnTo>
                  <a:pt x="267097" y="6669484"/>
                </a:lnTo>
                <a:lnTo>
                  <a:pt x="252810" y="6657180"/>
                </a:lnTo>
                <a:lnTo>
                  <a:pt x="239316" y="6644877"/>
                </a:lnTo>
                <a:lnTo>
                  <a:pt x="226219" y="6631780"/>
                </a:lnTo>
                <a:lnTo>
                  <a:pt x="213122" y="6618684"/>
                </a:lnTo>
                <a:lnTo>
                  <a:pt x="200819" y="6605190"/>
                </a:lnTo>
                <a:lnTo>
                  <a:pt x="188516" y="6590902"/>
                </a:lnTo>
                <a:lnTo>
                  <a:pt x="176610" y="6577012"/>
                </a:lnTo>
                <a:lnTo>
                  <a:pt x="164703" y="6562327"/>
                </a:lnTo>
                <a:lnTo>
                  <a:pt x="153591" y="6547643"/>
                </a:lnTo>
                <a:lnTo>
                  <a:pt x="142478" y="6532959"/>
                </a:lnTo>
                <a:lnTo>
                  <a:pt x="131763" y="6517084"/>
                </a:lnTo>
                <a:lnTo>
                  <a:pt x="121841" y="6501605"/>
                </a:lnTo>
                <a:lnTo>
                  <a:pt x="111919" y="6485730"/>
                </a:lnTo>
                <a:lnTo>
                  <a:pt x="102394" y="6469855"/>
                </a:lnTo>
                <a:lnTo>
                  <a:pt x="92869" y="6453980"/>
                </a:lnTo>
                <a:lnTo>
                  <a:pt x="84138" y="6437312"/>
                </a:lnTo>
                <a:lnTo>
                  <a:pt x="76200" y="6420246"/>
                </a:lnTo>
                <a:lnTo>
                  <a:pt x="68263" y="6403577"/>
                </a:lnTo>
                <a:lnTo>
                  <a:pt x="60722" y="6386115"/>
                </a:lnTo>
                <a:lnTo>
                  <a:pt x="53975" y="6368652"/>
                </a:lnTo>
                <a:lnTo>
                  <a:pt x="46831" y="6351190"/>
                </a:lnTo>
                <a:lnTo>
                  <a:pt x="40878" y="6332934"/>
                </a:lnTo>
                <a:lnTo>
                  <a:pt x="34925" y="6315074"/>
                </a:lnTo>
                <a:lnTo>
                  <a:pt x="28972" y="6296818"/>
                </a:lnTo>
                <a:lnTo>
                  <a:pt x="24210" y="6278165"/>
                </a:lnTo>
                <a:lnTo>
                  <a:pt x="19844" y="6259909"/>
                </a:lnTo>
                <a:lnTo>
                  <a:pt x="15478" y="6240859"/>
                </a:lnTo>
                <a:lnTo>
                  <a:pt x="12303" y="6222205"/>
                </a:lnTo>
                <a:lnTo>
                  <a:pt x="8731" y="6203155"/>
                </a:lnTo>
                <a:lnTo>
                  <a:pt x="6350" y="6183709"/>
                </a:lnTo>
                <a:lnTo>
                  <a:pt x="3969" y="6164262"/>
                </a:lnTo>
                <a:lnTo>
                  <a:pt x="2381" y="6145212"/>
                </a:lnTo>
                <a:lnTo>
                  <a:pt x="794" y="6125368"/>
                </a:lnTo>
                <a:lnTo>
                  <a:pt x="397" y="6105127"/>
                </a:lnTo>
                <a:lnTo>
                  <a:pt x="0" y="6085284"/>
                </a:lnTo>
                <a:lnTo>
                  <a:pt x="0" y="772715"/>
                </a:lnTo>
                <a:lnTo>
                  <a:pt x="397" y="752871"/>
                </a:lnTo>
                <a:lnTo>
                  <a:pt x="794" y="732631"/>
                </a:lnTo>
                <a:lnTo>
                  <a:pt x="2381" y="712787"/>
                </a:lnTo>
                <a:lnTo>
                  <a:pt x="3969" y="693737"/>
                </a:lnTo>
                <a:lnTo>
                  <a:pt x="6350" y="674290"/>
                </a:lnTo>
                <a:lnTo>
                  <a:pt x="8731" y="654843"/>
                </a:lnTo>
                <a:lnTo>
                  <a:pt x="12303" y="635793"/>
                </a:lnTo>
                <a:lnTo>
                  <a:pt x="15478" y="617140"/>
                </a:lnTo>
                <a:lnTo>
                  <a:pt x="19844" y="598090"/>
                </a:lnTo>
                <a:lnTo>
                  <a:pt x="24210" y="579040"/>
                </a:lnTo>
                <a:lnTo>
                  <a:pt x="28972" y="560784"/>
                </a:lnTo>
                <a:lnTo>
                  <a:pt x="34925" y="542925"/>
                </a:lnTo>
                <a:lnTo>
                  <a:pt x="40878" y="525065"/>
                </a:lnTo>
                <a:lnTo>
                  <a:pt x="46831" y="506809"/>
                </a:lnTo>
                <a:lnTo>
                  <a:pt x="53975" y="488950"/>
                </a:lnTo>
                <a:lnTo>
                  <a:pt x="60722" y="471487"/>
                </a:lnTo>
                <a:lnTo>
                  <a:pt x="68263" y="454421"/>
                </a:lnTo>
                <a:lnTo>
                  <a:pt x="76200" y="437753"/>
                </a:lnTo>
                <a:lnTo>
                  <a:pt x="84138" y="420687"/>
                </a:lnTo>
                <a:lnTo>
                  <a:pt x="92869" y="404018"/>
                </a:lnTo>
                <a:lnTo>
                  <a:pt x="102394" y="388143"/>
                </a:lnTo>
                <a:lnTo>
                  <a:pt x="111919" y="371871"/>
                </a:lnTo>
                <a:lnTo>
                  <a:pt x="121841" y="356393"/>
                </a:lnTo>
                <a:lnTo>
                  <a:pt x="131763" y="340915"/>
                </a:lnTo>
                <a:lnTo>
                  <a:pt x="142478" y="325040"/>
                </a:lnTo>
                <a:lnTo>
                  <a:pt x="153591" y="310356"/>
                </a:lnTo>
                <a:lnTo>
                  <a:pt x="164703" y="295671"/>
                </a:lnTo>
                <a:lnTo>
                  <a:pt x="176610" y="280987"/>
                </a:lnTo>
                <a:lnTo>
                  <a:pt x="188516" y="267097"/>
                </a:lnTo>
                <a:lnTo>
                  <a:pt x="200819" y="252809"/>
                </a:lnTo>
                <a:lnTo>
                  <a:pt x="213122" y="239315"/>
                </a:lnTo>
                <a:lnTo>
                  <a:pt x="226219" y="226218"/>
                </a:lnTo>
                <a:lnTo>
                  <a:pt x="239316" y="213121"/>
                </a:lnTo>
                <a:lnTo>
                  <a:pt x="252810" y="200818"/>
                </a:lnTo>
                <a:lnTo>
                  <a:pt x="267097" y="188515"/>
                </a:lnTo>
                <a:lnTo>
                  <a:pt x="280988" y="176609"/>
                </a:lnTo>
                <a:lnTo>
                  <a:pt x="295672" y="164703"/>
                </a:lnTo>
                <a:lnTo>
                  <a:pt x="310356" y="153590"/>
                </a:lnTo>
                <a:lnTo>
                  <a:pt x="325041" y="142478"/>
                </a:lnTo>
                <a:lnTo>
                  <a:pt x="340916" y="131762"/>
                </a:lnTo>
                <a:lnTo>
                  <a:pt x="356394" y="121840"/>
                </a:lnTo>
                <a:lnTo>
                  <a:pt x="371872" y="111918"/>
                </a:lnTo>
                <a:lnTo>
                  <a:pt x="387747" y="102393"/>
                </a:lnTo>
                <a:lnTo>
                  <a:pt x="404416" y="93662"/>
                </a:lnTo>
                <a:lnTo>
                  <a:pt x="420688" y="84931"/>
                </a:lnTo>
                <a:lnTo>
                  <a:pt x="437753" y="76200"/>
                </a:lnTo>
                <a:lnTo>
                  <a:pt x="454819" y="68262"/>
                </a:lnTo>
                <a:lnTo>
                  <a:pt x="471488" y="61118"/>
                </a:lnTo>
                <a:lnTo>
                  <a:pt x="488950" y="53975"/>
                </a:lnTo>
                <a:lnTo>
                  <a:pt x="506810" y="46831"/>
                </a:lnTo>
                <a:lnTo>
                  <a:pt x="524272" y="40878"/>
                </a:lnTo>
                <a:lnTo>
                  <a:pt x="542925" y="34925"/>
                </a:lnTo>
                <a:lnTo>
                  <a:pt x="560785" y="29368"/>
                </a:lnTo>
                <a:lnTo>
                  <a:pt x="579041" y="24606"/>
                </a:lnTo>
                <a:lnTo>
                  <a:pt x="598091" y="19843"/>
                </a:lnTo>
                <a:lnTo>
                  <a:pt x="616347" y="15875"/>
                </a:lnTo>
                <a:lnTo>
                  <a:pt x="635397" y="12303"/>
                </a:lnTo>
                <a:lnTo>
                  <a:pt x="654844" y="9128"/>
                </a:lnTo>
                <a:lnTo>
                  <a:pt x="673894" y="6350"/>
                </a:lnTo>
                <a:lnTo>
                  <a:pt x="692944" y="4365"/>
                </a:lnTo>
                <a:lnTo>
                  <a:pt x="712788" y="2381"/>
                </a:lnTo>
                <a:lnTo>
                  <a:pt x="732235" y="793"/>
                </a:lnTo>
                <a:lnTo>
                  <a:pt x="752078" y="396"/>
                </a:lnTo>
                <a:lnTo>
                  <a:pt x="7719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2" name="任意多边形: 形状 21"/>
          <p:cNvSpPr/>
          <p:nvPr/>
        </p:nvSpPr>
        <p:spPr>
          <a:xfrm>
            <a:off x="7019777" y="2812111"/>
            <a:ext cx="1083213" cy="669302"/>
          </a:xfrm>
          <a:custGeom>
            <a:avLst/>
            <a:gdLst>
              <a:gd name="connsiteX0" fmla="*/ 0 w 1730326"/>
              <a:gd name="connsiteY0" fmla="*/ 576775 h 1069144"/>
              <a:gd name="connsiteX1" fmla="*/ 351693 w 1730326"/>
              <a:gd name="connsiteY1" fmla="*/ 0 h 1069144"/>
              <a:gd name="connsiteX2" fmla="*/ 379828 w 1730326"/>
              <a:gd name="connsiteY2" fmla="*/ 1069144 h 1069144"/>
              <a:gd name="connsiteX3" fmla="*/ 464234 w 1730326"/>
              <a:gd name="connsiteY3" fmla="*/ 590843 h 1069144"/>
              <a:gd name="connsiteX4" fmla="*/ 520505 w 1730326"/>
              <a:gd name="connsiteY4" fmla="*/ 900332 h 1069144"/>
              <a:gd name="connsiteX5" fmla="*/ 576776 w 1730326"/>
              <a:gd name="connsiteY5" fmla="*/ 323557 h 1069144"/>
              <a:gd name="connsiteX6" fmla="*/ 618979 w 1730326"/>
              <a:gd name="connsiteY6" fmla="*/ 576775 h 1069144"/>
              <a:gd name="connsiteX7" fmla="*/ 1364566 w 1730326"/>
              <a:gd name="connsiteY7" fmla="*/ 576775 h 1069144"/>
              <a:gd name="connsiteX8" fmla="*/ 1434905 w 1730326"/>
              <a:gd name="connsiteY8" fmla="*/ 407963 h 1069144"/>
              <a:gd name="connsiteX9" fmla="*/ 1547446 w 1730326"/>
              <a:gd name="connsiteY9" fmla="*/ 956603 h 1069144"/>
              <a:gd name="connsiteX10" fmla="*/ 1730326 w 1730326"/>
              <a:gd name="connsiteY10" fmla="*/ 126609 h 1069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0326" h="1069144">
                <a:moveTo>
                  <a:pt x="0" y="576775"/>
                </a:moveTo>
                <a:lnTo>
                  <a:pt x="351693" y="0"/>
                </a:lnTo>
                <a:lnTo>
                  <a:pt x="379828" y="1069144"/>
                </a:lnTo>
                <a:lnTo>
                  <a:pt x="464234" y="590843"/>
                </a:lnTo>
                <a:lnTo>
                  <a:pt x="520505" y="900332"/>
                </a:lnTo>
                <a:lnTo>
                  <a:pt x="576776" y="323557"/>
                </a:lnTo>
                <a:lnTo>
                  <a:pt x="618979" y="576775"/>
                </a:lnTo>
                <a:lnTo>
                  <a:pt x="1364566" y="576775"/>
                </a:lnTo>
                <a:lnTo>
                  <a:pt x="1434905" y="407963"/>
                </a:lnTo>
                <a:lnTo>
                  <a:pt x="1547446" y="956603"/>
                </a:lnTo>
                <a:lnTo>
                  <a:pt x="1730326" y="126609"/>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8347550" y="247080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4" name="任意多边形: 形状 23"/>
          <p:cNvSpPr/>
          <p:nvPr/>
        </p:nvSpPr>
        <p:spPr>
          <a:xfrm>
            <a:off x="7019777" y="4568107"/>
            <a:ext cx="1083213" cy="669302"/>
          </a:xfrm>
          <a:custGeom>
            <a:avLst/>
            <a:gdLst>
              <a:gd name="connsiteX0" fmla="*/ 0 w 1730326"/>
              <a:gd name="connsiteY0" fmla="*/ 576775 h 1069144"/>
              <a:gd name="connsiteX1" fmla="*/ 351693 w 1730326"/>
              <a:gd name="connsiteY1" fmla="*/ 0 h 1069144"/>
              <a:gd name="connsiteX2" fmla="*/ 379828 w 1730326"/>
              <a:gd name="connsiteY2" fmla="*/ 1069144 h 1069144"/>
              <a:gd name="connsiteX3" fmla="*/ 464234 w 1730326"/>
              <a:gd name="connsiteY3" fmla="*/ 590843 h 1069144"/>
              <a:gd name="connsiteX4" fmla="*/ 520505 w 1730326"/>
              <a:gd name="connsiteY4" fmla="*/ 900332 h 1069144"/>
              <a:gd name="connsiteX5" fmla="*/ 576776 w 1730326"/>
              <a:gd name="connsiteY5" fmla="*/ 323557 h 1069144"/>
              <a:gd name="connsiteX6" fmla="*/ 618979 w 1730326"/>
              <a:gd name="connsiteY6" fmla="*/ 576775 h 1069144"/>
              <a:gd name="connsiteX7" fmla="*/ 1364566 w 1730326"/>
              <a:gd name="connsiteY7" fmla="*/ 576775 h 1069144"/>
              <a:gd name="connsiteX8" fmla="*/ 1434905 w 1730326"/>
              <a:gd name="connsiteY8" fmla="*/ 407963 h 1069144"/>
              <a:gd name="connsiteX9" fmla="*/ 1547446 w 1730326"/>
              <a:gd name="connsiteY9" fmla="*/ 956603 h 1069144"/>
              <a:gd name="connsiteX10" fmla="*/ 1730326 w 1730326"/>
              <a:gd name="connsiteY10" fmla="*/ 126609 h 10691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730326" h="1069144">
                <a:moveTo>
                  <a:pt x="0" y="576775"/>
                </a:moveTo>
                <a:lnTo>
                  <a:pt x="351693" y="0"/>
                </a:lnTo>
                <a:lnTo>
                  <a:pt x="379828" y="1069144"/>
                </a:lnTo>
                <a:lnTo>
                  <a:pt x="464234" y="590843"/>
                </a:lnTo>
                <a:lnTo>
                  <a:pt x="520505" y="900332"/>
                </a:lnTo>
                <a:lnTo>
                  <a:pt x="576776" y="323557"/>
                </a:lnTo>
                <a:lnTo>
                  <a:pt x="618979" y="576775"/>
                </a:lnTo>
                <a:lnTo>
                  <a:pt x="1364566" y="576775"/>
                </a:lnTo>
                <a:lnTo>
                  <a:pt x="1434905" y="407963"/>
                </a:lnTo>
                <a:lnTo>
                  <a:pt x="1547446" y="956603"/>
                </a:lnTo>
                <a:lnTo>
                  <a:pt x="1730326" y="126609"/>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8347550" y="4226798"/>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圆角矩形 71"/>
          <p:cNvSpPr/>
          <p:nvPr/>
        </p:nvSpPr>
        <p:spPr>
          <a:xfrm>
            <a:off x="1858243" y="5303712"/>
            <a:ext cx="3951713" cy="550009"/>
          </a:xfrm>
          <a:prstGeom prst="roundRect">
            <a:avLst>
              <a:gd name="adj" fmla="val 50000"/>
            </a:avLst>
          </a:prstGeom>
          <a:solidFill>
            <a:schemeClr val="accent1"/>
          </a:solidFill>
          <a:ln>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任意多边形 5"/>
          <p:cNvSpPr/>
          <p:nvPr/>
        </p:nvSpPr>
        <p:spPr>
          <a:xfrm rot="3157201">
            <a:off x="5031738"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5"/>
          <p:cNvSpPr/>
          <p:nvPr/>
        </p:nvSpPr>
        <p:spPr>
          <a:xfrm rot="18442799" flipH="1">
            <a:off x="6162923"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Freeform 12"/>
          <p:cNvSpPr/>
          <p:nvPr/>
        </p:nvSpPr>
        <p:spPr bwMode="auto">
          <a:xfrm flipH="1">
            <a:off x="2608748"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0" name="Oval 15"/>
          <p:cNvSpPr>
            <a:spLocks noChangeArrowheads="1"/>
          </p:cNvSpPr>
          <p:nvPr/>
        </p:nvSpPr>
        <p:spPr bwMode="auto">
          <a:xfrm>
            <a:off x="445065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21" name="矩形 20"/>
          <p:cNvSpPr/>
          <p:nvPr/>
        </p:nvSpPr>
        <p:spPr>
          <a:xfrm>
            <a:off x="251692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Freeform 12"/>
          <p:cNvSpPr/>
          <p:nvPr/>
        </p:nvSpPr>
        <p:spPr bwMode="auto">
          <a:xfrm flipH="1">
            <a:off x="2608748"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8" name="Oval 15"/>
          <p:cNvSpPr>
            <a:spLocks noChangeArrowheads="1"/>
          </p:cNvSpPr>
          <p:nvPr/>
        </p:nvSpPr>
        <p:spPr bwMode="auto">
          <a:xfrm>
            <a:off x="445065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29" name="文本框 28"/>
          <p:cNvSpPr txBox="1"/>
          <p:nvPr/>
        </p:nvSpPr>
        <p:spPr>
          <a:xfrm>
            <a:off x="887708" y="1697558"/>
            <a:ext cx="1600170" cy="769441"/>
          </a:xfrm>
          <a:prstGeom prst="rect">
            <a:avLst/>
          </a:prstGeom>
          <a:noFill/>
        </p:spPr>
        <p:txBody>
          <a:bodyPr wrap="square" rtlCol="0">
            <a:spAutoFit/>
          </a:bodyPr>
          <a:lstStyle/>
          <a:p>
            <a:pPr algn="ctr"/>
            <a:r>
              <a:rPr lang="en-US" altLang="zh-CN" sz="4400" b="1" dirty="0">
                <a:latin typeface="+mj-ea"/>
                <a:ea typeface="+mj-ea"/>
              </a:rPr>
              <a:t>96</a:t>
            </a:r>
            <a:r>
              <a:rPr lang="en-US" altLang="zh-CN" sz="2000" dirty="0">
                <a:latin typeface="+mj-ea"/>
                <a:ea typeface="+mj-ea"/>
              </a:rPr>
              <a:t>%</a:t>
            </a:r>
            <a:endParaRPr lang="zh-CN" altLang="en-US" sz="4400" dirty="0">
              <a:latin typeface="+mj-ea"/>
              <a:ea typeface="+mj-ea"/>
            </a:endParaRPr>
          </a:p>
        </p:txBody>
      </p:sp>
      <p:sp>
        <p:nvSpPr>
          <p:cNvPr id="30" name="文本框 29"/>
          <p:cNvSpPr txBox="1"/>
          <p:nvPr/>
        </p:nvSpPr>
        <p:spPr>
          <a:xfrm>
            <a:off x="887708" y="3731640"/>
            <a:ext cx="1600170" cy="769441"/>
          </a:xfrm>
          <a:prstGeom prst="rect">
            <a:avLst/>
          </a:prstGeom>
          <a:noFill/>
        </p:spPr>
        <p:txBody>
          <a:bodyPr wrap="square" rtlCol="0">
            <a:spAutoFit/>
          </a:bodyPr>
          <a:lstStyle/>
          <a:p>
            <a:pPr algn="ctr"/>
            <a:r>
              <a:rPr lang="en-US" altLang="zh-CN" sz="4400" b="1" dirty="0">
                <a:latin typeface="+mj-ea"/>
                <a:ea typeface="+mj-ea"/>
              </a:rPr>
              <a:t>77</a:t>
            </a:r>
            <a:r>
              <a:rPr lang="en-US" altLang="zh-CN" sz="2000" dirty="0">
                <a:latin typeface="+mj-ea"/>
                <a:ea typeface="+mj-ea"/>
              </a:rPr>
              <a:t>%</a:t>
            </a:r>
            <a:endParaRPr lang="zh-CN" altLang="en-US" sz="4400" dirty="0">
              <a:latin typeface="+mj-ea"/>
              <a:ea typeface="+mj-ea"/>
            </a:endParaRPr>
          </a:p>
        </p:txBody>
      </p:sp>
      <p:sp>
        <p:nvSpPr>
          <p:cNvPr id="31" name="Freeform 12"/>
          <p:cNvSpPr/>
          <p:nvPr/>
        </p:nvSpPr>
        <p:spPr bwMode="auto">
          <a:xfrm>
            <a:off x="7484949"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2" name="Oval 15"/>
          <p:cNvSpPr>
            <a:spLocks noChangeArrowheads="1"/>
          </p:cNvSpPr>
          <p:nvPr/>
        </p:nvSpPr>
        <p:spPr bwMode="auto">
          <a:xfrm flipH="1">
            <a:off x="707260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3</a:t>
            </a:r>
            <a:endParaRPr lang="zh-CN" altLang="en-US" dirty="0">
              <a:solidFill>
                <a:srgbClr val="FFFFFF"/>
              </a:solidFill>
              <a:latin typeface="+mj-ea"/>
              <a:ea typeface="+mj-ea"/>
            </a:endParaRPr>
          </a:p>
        </p:txBody>
      </p:sp>
      <p:sp>
        <p:nvSpPr>
          <p:cNvPr id="33" name="矩形 32"/>
          <p:cNvSpPr/>
          <p:nvPr/>
        </p:nvSpPr>
        <p:spPr>
          <a:xfrm flipH="1">
            <a:off x="707260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Freeform 12"/>
          <p:cNvSpPr/>
          <p:nvPr/>
        </p:nvSpPr>
        <p:spPr bwMode="auto">
          <a:xfrm>
            <a:off x="7484949"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5" name="Oval 15"/>
          <p:cNvSpPr>
            <a:spLocks noChangeArrowheads="1"/>
          </p:cNvSpPr>
          <p:nvPr/>
        </p:nvSpPr>
        <p:spPr bwMode="auto">
          <a:xfrm flipH="1">
            <a:off x="707260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4</a:t>
            </a:r>
            <a:endParaRPr lang="zh-CN" altLang="en-US" dirty="0">
              <a:solidFill>
                <a:srgbClr val="FFFFFF"/>
              </a:solidFill>
              <a:latin typeface="+mj-ea"/>
              <a:ea typeface="+mj-ea"/>
            </a:endParaRPr>
          </a:p>
        </p:txBody>
      </p:sp>
      <p:sp>
        <p:nvSpPr>
          <p:cNvPr id="36" name="文本框 35"/>
          <p:cNvSpPr txBox="1"/>
          <p:nvPr/>
        </p:nvSpPr>
        <p:spPr>
          <a:xfrm flipH="1">
            <a:off x="9618769" y="1697558"/>
            <a:ext cx="1600170" cy="769441"/>
          </a:xfrm>
          <a:prstGeom prst="rect">
            <a:avLst/>
          </a:prstGeom>
          <a:noFill/>
        </p:spPr>
        <p:txBody>
          <a:bodyPr wrap="square" rtlCol="0">
            <a:spAutoFit/>
          </a:bodyPr>
          <a:lstStyle/>
          <a:p>
            <a:pPr algn="ctr"/>
            <a:r>
              <a:rPr lang="en-US" altLang="zh-CN" sz="4400" b="1" dirty="0">
                <a:latin typeface="+mj-ea"/>
                <a:ea typeface="+mj-ea"/>
              </a:rPr>
              <a:t>88</a:t>
            </a:r>
            <a:r>
              <a:rPr lang="en-US" altLang="zh-CN" sz="2000" dirty="0">
                <a:latin typeface="+mj-ea"/>
                <a:ea typeface="+mj-ea"/>
              </a:rPr>
              <a:t>%</a:t>
            </a:r>
            <a:endParaRPr lang="zh-CN" altLang="en-US" sz="4400" dirty="0">
              <a:latin typeface="+mj-ea"/>
              <a:ea typeface="+mj-ea"/>
            </a:endParaRPr>
          </a:p>
        </p:txBody>
      </p:sp>
      <p:sp>
        <p:nvSpPr>
          <p:cNvPr id="37" name="文本框 36"/>
          <p:cNvSpPr txBox="1"/>
          <p:nvPr/>
        </p:nvSpPr>
        <p:spPr>
          <a:xfrm flipH="1">
            <a:off x="9618769" y="3731640"/>
            <a:ext cx="1600170" cy="769441"/>
          </a:xfrm>
          <a:prstGeom prst="rect">
            <a:avLst/>
          </a:prstGeom>
          <a:noFill/>
        </p:spPr>
        <p:txBody>
          <a:bodyPr wrap="square" rtlCol="0">
            <a:spAutoFit/>
          </a:bodyPr>
          <a:lstStyle/>
          <a:p>
            <a:pPr algn="ctr"/>
            <a:r>
              <a:rPr lang="en-US" altLang="zh-CN" sz="4400" b="1" dirty="0">
                <a:latin typeface="+mj-ea"/>
                <a:ea typeface="+mj-ea"/>
              </a:rPr>
              <a:t>92</a:t>
            </a:r>
            <a:r>
              <a:rPr lang="en-US" altLang="zh-CN" sz="2000" dirty="0">
                <a:latin typeface="+mj-ea"/>
                <a:ea typeface="+mj-ea"/>
              </a:rPr>
              <a:t>%</a:t>
            </a:r>
            <a:endParaRPr lang="zh-CN" altLang="en-US" sz="4400" dirty="0">
              <a:latin typeface="+mj-ea"/>
              <a:ea typeface="+mj-ea"/>
            </a:endParaRPr>
          </a:p>
        </p:txBody>
      </p:sp>
      <p:sp>
        <p:nvSpPr>
          <p:cNvPr id="38" name="矩形 37"/>
          <p:cNvSpPr/>
          <p:nvPr/>
        </p:nvSpPr>
        <p:spPr>
          <a:xfrm>
            <a:off x="1368880" y="494382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1162050" y="4867626"/>
            <a:ext cx="98679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1" name="MH_Other_10"/>
          <p:cNvSpPr/>
          <p:nvPr/>
        </p:nvSpPr>
        <p:spPr>
          <a:xfrm>
            <a:off x="2446676" y="2130510"/>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32" name="MH_Other_3"/>
          <p:cNvSpPr/>
          <p:nvPr/>
        </p:nvSpPr>
        <p:spPr bwMode="auto">
          <a:xfrm flipV="1">
            <a:off x="2713964" y="2684548"/>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33" name="MH_Other_4"/>
          <p:cNvSpPr/>
          <p:nvPr/>
        </p:nvSpPr>
        <p:spPr bwMode="auto">
          <a:xfrm>
            <a:off x="2713964" y="2130510"/>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34" name="MH_SubTitle_2"/>
          <p:cNvSpPr/>
          <p:nvPr/>
        </p:nvSpPr>
        <p:spPr bwMode="auto">
          <a:xfrm>
            <a:off x="834363" y="2130510"/>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35" name="Freeform 48"/>
          <p:cNvSpPr/>
          <p:nvPr/>
        </p:nvSpPr>
        <p:spPr bwMode="auto">
          <a:xfrm>
            <a:off x="3558024" y="1910749"/>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nvGrpSpPr>
          <p:cNvPr id="36" name="组合 35"/>
          <p:cNvGrpSpPr/>
          <p:nvPr/>
        </p:nvGrpSpPr>
        <p:grpSpPr>
          <a:xfrm>
            <a:off x="3853806" y="2216297"/>
            <a:ext cx="464602" cy="440884"/>
            <a:chOff x="6733044" y="1857149"/>
            <a:chExt cx="528638" cy="501651"/>
          </a:xfrm>
          <a:solidFill>
            <a:schemeClr val="bg1"/>
          </a:solidFill>
        </p:grpSpPr>
        <p:sp>
          <p:nvSpPr>
            <p:cNvPr id="37" name="Freeform 49"/>
            <p:cNvSpPr>
              <a:spLocks noEditPoints="1"/>
            </p:cNvSpPr>
            <p:nvPr/>
          </p:nvSpPr>
          <p:spPr bwMode="auto">
            <a:xfrm>
              <a:off x="6733044" y="1857149"/>
              <a:ext cx="528638" cy="336550"/>
            </a:xfrm>
            <a:custGeom>
              <a:avLst/>
              <a:gdLst>
                <a:gd name="T0" fmla="*/ 259 w 273"/>
                <a:gd name="T1" fmla="*/ 0 h 174"/>
                <a:gd name="T2" fmla="*/ 13 w 273"/>
                <a:gd name="T3" fmla="*/ 0 h 174"/>
                <a:gd name="T4" fmla="*/ 0 w 273"/>
                <a:gd name="T5" fmla="*/ 13 h 174"/>
                <a:gd name="T6" fmla="*/ 0 w 273"/>
                <a:gd name="T7" fmla="*/ 160 h 174"/>
                <a:gd name="T8" fmla="*/ 13 w 273"/>
                <a:gd name="T9" fmla="*/ 174 h 174"/>
                <a:gd name="T10" fmla="*/ 259 w 273"/>
                <a:gd name="T11" fmla="*/ 174 h 174"/>
                <a:gd name="T12" fmla="*/ 273 w 273"/>
                <a:gd name="T13" fmla="*/ 160 h 174"/>
                <a:gd name="T14" fmla="*/ 273 w 273"/>
                <a:gd name="T15" fmla="*/ 13 h 174"/>
                <a:gd name="T16" fmla="*/ 259 w 273"/>
                <a:gd name="T17" fmla="*/ 0 h 174"/>
                <a:gd name="T18" fmla="*/ 136 w 273"/>
                <a:gd name="T19" fmla="*/ 167 h 174"/>
                <a:gd name="T20" fmla="*/ 130 w 273"/>
                <a:gd name="T21" fmla="*/ 160 h 174"/>
                <a:gd name="T22" fmla="*/ 136 w 273"/>
                <a:gd name="T23" fmla="*/ 153 h 174"/>
                <a:gd name="T24" fmla="*/ 143 w 273"/>
                <a:gd name="T25" fmla="*/ 160 h 174"/>
                <a:gd name="T26" fmla="*/ 136 w 273"/>
                <a:gd name="T27" fmla="*/ 167 h 174"/>
                <a:gd name="T28" fmla="*/ 261 w 273"/>
                <a:gd name="T29" fmla="*/ 145 h 174"/>
                <a:gd name="T30" fmla="*/ 11 w 273"/>
                <a:gd name="T31" fmla="*/ 145 h 174"/>
                <a:gd name="T32" fmla="*/ 11 w 273"/>
                <a:gd name="T33" fmla="*/ 11 h 174"/>
                <a:gd name="T34" fmla="*/ 261 w 273"/>
                <a:gd name="T35" fmla="*/ 11 h 174"/>
                <a:gd name="T36" fmla="*/ 261 w 273"/>
                <a:gd name="T37" fmla="*/ 14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3" h="174">
                  <a:moveTo>
                    <a:pt x="259" y="0"/>
                  </a:moveTo>
                  <a:cubicBezTo>
                    <a:pt x="13" y="0"/>
                    <a:pt x="13" y="0"/>
                    <a:pt x="13" y="0"/>
                  </a:cubicBezTo>
                  <a:cubicBezTo>
                    <a:pt x="6" y="0"/>
                    <a:pt x="0" y="6"/>
                    <a:pt x="0" y="13"/>
                  </a:cubicBezTo>
                  <a:cubicBezTo>
                    <a:pt x="0" y="160"/>
                    <a:pt x="0" y="160"/>
                    <a:pt x="0" y="160"/>
                  </a:cubicBezTo>
                  <a:cubicBezTo>
                    <a:pt x="0" y="168"/>
                    <a:pt x="6" y="174"/>
                    <a:pt x="13" y="174"/>
                  </a:cubicBezTo>
                  <a:cubicBezTo>
                    <a:pt x="259" y="174"/>
                    <a:pt x="259" y="174"/>
                    <a:pt x="259" y="174"/>
                  </a:cubicBezTo>
                  <a:cubicBezTo>
                    <a:pt x="267" y="174"/>
                    <a:pt x="273" y="168"/>
                    <a:pt x="273" y="160"/>
                  </a:cubicBezTo>
                  <a:cubicBezTo>
                    <a:pt x="273" y="13"/>
                    <a:pt x="273" y="13"/>
                    <a:pt x="273" y="13"/>
                  </a:cubicBezTo>
                  <a:cubicBezTo>
                    <a:pt x="273" y="6"/>
                    <a:pt x="267" y="0"/>
                    <a:pt x="259" y="0"/>
                  </a:cubicBezTo>
                  <a:moveTo>
                    <a:pt x="136" y="167"/>
                  </a:moveTo>
                  <a:cubicBezTo>
                    <a:pt x="133" y="167"/>
                    <a:pt x="130" y="164"/>
                    <a:pt x="130" y="160"/>
                  </a:cubicBezTo>
                  <a:cubicBezTo>
                    <a:pt x="130" y="156"/>
                    <a:pt x="133" y="153"/>
                    <a:pt x="136" y="153"/>
                  </a:cubicBezTo>
                  <a:cubicBezTo>
                    <a:pt x="140" y="153"/>
                    <a:pt x="143" y="156"/>
                    <a:pt x="143" y="160"/>
                  </a:cubicBezTo>
                  <a:cubicBezTo>
                    <a:pt x="143" y="164"/>
                    <a:pt x="140" y="167"/>
                    <a:pt x="136" y="167"/>
                  </a:cubicBezTo>
                  <a:moveTo>
                    <a:pt x="261" y="145"/>
                  </a:moveTo>
                  <a:cubicBezTo>
                    <a:pt x="11" y="145"/>
                    <a:pt x="11" y="145"/>
                    <a:pt x="11" y="145"/>
                  </a:cubicBezTo>
                  <a:cubicBezTo>
                    <a:pt x="11" y="11"/>
                    <a:pt x="11" y="11"/>
                    <a:pt x="11" y="11"/>
                  </a:cubicBezTo>
                  <a:cubicBezTo>
                    <a:pt x="261" y="11"/>
                    <a:pt x="261" y="11"/>
                    <a:pt x="261" y="11"/>
                  </a:cubicBezTo>
                  <a:lnTo>
                    <a:pt x="261" y="1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8" name="Freeform 50"/>
            <p:cNvSpPr/>
            <p:nvPr/>
          </p:nvSpPr>
          <p:spPr bwMode="auto">
            <a:xfrm>
              <a:off x="6925132" y="2211162"/>
              <a:ext cx="144463" cy="57150"/>
            </a:xfrm>
            <a:custGeom>
              <a:avLst/>
              <a:gdLst>
                <a:gd name="T0" fmla="*/ 91 w 91"/>
                <a:gd name="T1" fmla="*/ 36 h 36"/>
                <a:gd name="T2" fmla="*/ 0 w 91"/>
                <a:gd name="T3" fmla="*/ 36 h 36"/>
                <a:gd name="T4" fmla="*/ 7 w 91"/>
                <a:gd name="T5" fmla="*/ 0 h 36"/>
                <a:gd name="T6" fmla="*/ 83 w 91"/>
                <a:gd name="T7" fmla="*/ 0 h 36"/>
                <a:gd name="T8" fmla="*/ 91 w 91"/>
                <a:gd name="T9" fmla="*/ 36 h 36"/>
              </a:gdLst>
              <a:ahLst/>
              <a:cxnLst>
                <a:cxn ang="0">
                  <a:pos x="T0" y="T1"/>
                </a:cxn>
                <a:cxn ang="0">
                  <a:pos x="T2" y="T3"/>
                </a:cxn>
                <a:cxn ang="0">
                  <a:pos x="T4" y="T5"/>
                </a:cxn>
                <a:cxn ang="0">
                  <a:pos x="T6" y="T7"/>
                </a:cxn>
                <a:cxn ang="0">
                  <a:pos x="T8" y="T9"/>
                </a:cxn>
              </a:cxnLst>
              <a:rect l="0" t="0" r="r" b="b"/>
              <a:pathLst>
                <a:path w="91" h="36">
                  <a:moveTo>
                    <a:pt x="91" y="36"/>
                  </a:moveTo>
                  <a:lnTo>
                    <a:pt x="0" y="36"/>
                  </a:lnTo>
                  <a:lnTo>
                    <a:pt x="7" y="0"/>
                  </a:lnTo>
                  <a:lnTo>
                    <a:pt x="83" y="0"/>
                  </a:lnTo>
                  <a:lnTo>
                    <a:pt x="91"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39" name="Freeform 51"/>
            <p:cNvSpPr>
              <a:spLocks noEditPoints="1"/>
            </p:cNvSpPr>
            <p:nvPr/>
          </p:nvSpPr>
          <p:spPr bwMode="auto">
            <a:xfrm>
              <a:off x="6769557" y="2296887"/>
              <a:ext cx="454025" cy="61913"/>
            </a:xfrm>
            <a:custGeom>
              <a:avLst/>
              <a:gdLst>
                <a:gd name="T0" fmla="*/ 273 w 286"/>
                <a:gd name="T1" fmla="*/ 17 h 39"/>
                <a:gd name="T2" fmla="*/ 229 w 286"/>
                <a:gd name="T3" fmla="*/ 0 h 39"/>
                <a:gd name="T4" fmla="*/ 206 w 286"/>
                <a:gd name="T5" fmla="*/ 0 h 39"/>
                <a:gd name="T6" fmla="*/ 184 w 286"/>
                <a:gd name="T7" fmla="*/ 0 h 39"/>
                <a:gd name="T8" fmla="*/ 161 w 286"/>
                <a:gd name="T9" fmla="*/ 0 h 39"/>
                <a:gd name="T10" fmla="*/ 137 w 286"/>
                <a:gd name="T11" fmla="*/ 0 h 39"/>
                <a:gd name="T12" fmla="*/ 114 w 286"/>
                <a:gd name="T13" fmla="*/ 0 h 39"/>
                <a:gd name="T14" fmla="*/ 90 w 286"/>
                <a:gd name="T15" fmla="*/ 0 h 39"/>
                <a:gd name="T16" fmla="*/ 67 w 286"/>
                <a:gd name="T17" fmla="*/ 0 h 39"/>
                <a:gd name="T18" fmla="*/ 33 w 286"/>
                <a:gd name="T19" fmla="*/ 0 h 39"/>
                <a:gd name="T20" fmla="*/ 14 w 286"/>
                <a:gd name="T21" fmla="*/ 17 h 39"/>
                <a:gd name="T22" fmla="*/ 0 w 286"/>
                <a:gd name="T23" fmla="*/ 39 h 39"/>
                <a:gd name="T24" fmla="*/ 286 w 286"/>
                <a:gd name="T25" fmla="*/ 30 h 39"/>
                <a:gd name="T26" fmla="*/ 268 w 286"/>
                <a:gd name="T27" fmla="*/ 23 h 39"/>
                <a:gd name="T28" fmla="*/ 244 w 286"/>
                <a:gd name="T29" fmla="*/ 17 h 39"/>
                <a:gd name="T30" fmla="*/ 268 w 286"/>
                <a:gd name="T31" fmla="*/ 23 h 39"/>
                <a:gd name="T32" fmla="*/ 43 w 286"/>
                <a:gd name="T33" fmla="*/ 17 h 39"/>
                <a:gd name="T34" fmla="*/ 19 w 286"/>
                <a:gd name="T35" fmla="*/ 23 h 39"/>
                <a:gd name="T36" fmla="*/ 53 w 286"/>
                <a:gd name="T37" fmla="*/ 17 h 39"/>
                <a:gd name="T38" fmla="*/ 67 w 286"/>
                <a:gd name="T39" fmla="*/ 23 h 39"/>
                <a:gd name="T40" fmla="*/ 53 w 286"/>
                <a:gd name="T41" fmla="*/ 17 h 39"/>
                <a:gd name="T42" fmla="*/ 100 w 286"/>
                <a:gd name="T43" fmla="*/ 17 h 39"/>
                <a:gd name="T44" fmla="*/ 76 w 286"/>
                <a:gd name="T45" fmla="*/ 23 h 39"/>
                <a:gd name="T46" fmla="*/ 107 w 286"/>
                <a:gd name="T47" fmla="*/ 17 h 39"/>
                <a:gd name="T48" fmla="*/ 127 w 286"/>
                <a:gd name="T49" fmla="*/ 23 h 39"/>
                <a:gd name="T50" fmla="*/ 107 w 286"/>
                <a:gd name="T51" fmla="*/ 17 h 39"/>
                <a:gd name="T52" fmla="*/ 156 w 286"/>
                <a:gd name="T53" fmla="*/ 17 h 39"/>
                <a:gd name="T54" fmla="*/ 134 w 286"/>
                <a:gd name="T55" fmla="*/ 23 h 39"/>
                <a:gd name="T56" fmla="*/ 162 w 286"/>
                <a:gd name="T57" fmla="*/ 17 h 39"/>
                <a:gd name="T58" fmla="*/ 183 w 286"/>
                <a:gd name="T59" fmla="*/ 23 h 39"/>
                <a:gd name="T60" fmla="*/ 162 w 286"/>
                <a:gd name="T61" fmla="*/ 17 h 39"/>
                <a:gd name="T62" fmla="*/ 209 w 286"/>
                <a:gd name="T63" fmla="*/ 17 h 39"/>
                <a:gd name="T64" fmla="*/ 193 w 286"/>
                <a:gd name="T65" fmla="*/ 23 h 39"/>
                <a:gd name="T66" fmla="*/ 216 w 286"/>
                <a:gd name="T67" fmla="*/ 17 h 39"/>
                <a:gd name="T68" fmla="*/ 240 w 286"/>
                <a:gd name="T69" fmla="*/ 23 h 39"/>
                <a:gd name="T70" fmla="*/ 216 w 286"/>
                <a:gd name="T71" fmla="*/ 17 h 39"/>
                <a:gd name="T72" fmla="*/ 255 w 286"/>
                <a:gd name="T73" fmla="*/ 11 h 39"/>
                <a:gd name="T74" fmla="*/ 235 w 286"/>
                <a:gd name="T75" fmla="*/ 7 h 39"/>
                <a:gd name="T76" fmla="*/ 227 w 286"/>
                <a:gd name="T77" fmla="*/ 7 h 39"/>
                <a:gd name="T78" fmla="*/ 212 w 286"/>
                <a:gd name="T79" fmla="*/ 11 h 39"/>
                <a:gd name="T80" fmla="*/ 227 w 286"/>
                <a:gd name="T81" fmla="*/ 7 h 39"/>
                <a:gd name="T82" fmla="*/ 204 w 286"/>
                <a:gd name="T83" fmla="*/ 11 h 39"/>
                <a:gd name="T84" fmla="*/ 187 w 286"/>
                <a:gd name="T85" fmla="*/ 7 h 39"/>
                <a:gd name="T86" fmla="*/ 177 w 286"/>
                <a:gd name="T87" fmla="*/ 7 h 39"/>
                <a:gd name="T88" fmla="*/ 162 w 286"/>
                <a:gd name="T89" fmla="*/ 11 h 39"/>
                <a:gd name="T90" fmla="*/ 177 w 286"/>
                <a:gd name="T91" fmla="*/ 7 h 39"/>
                <a:gd name="T92" fmla="*/ 155 w 286"/>
                <a:gd name="T93" fmla="*/ 11 h 39"/>
                <a:gd name="T94" fmla="*/ 135 w 286"/>
                <a:gd name="T95" fmla="*/ 7 h 39"/>
                <a:gd name="T96" fmla="*/ 129 w 286"/>
                <a:gd name="T97" fmla="*/ 7 h 39"/>
                <a:gd name="T98" fmla="*/ 110 w 286"/>
                <a:gd name="T99" fmla="*/ 11 h 39"/>
                <a:gd name="T100" fmla="*/ 129 w 286"/>
                <a:gd name="T101" fmla="*/ 7 h 39"/>
                <a:gd name="T102" fmla="*/ 103 w 286"/>
                <a:gd name="T103" fmla="*/ 11 h 39"/>
                <a:gd name="T104" fmla="*/ 86 w 286"/>
                <a:gd name="T105" fmla="*/ 7 h 39"/>
                <a:gd name="T106" fmla="*/ 77 w 286"/>
                <a:gd name="T107" fmla="*/ 7 h 39"/>
                <a:gd name="T108" fmla="*/ 58 w 286"/>
                <a:gd name="T109" fmla="*/ 11 h 39"/>
                <a:gd name="T110" fmla="*/ 77 w 286"/>
                <a:gd name="T111" fmla="*/ 7 h 39"/>
                <a:gd name="T112" fmla="*/ 49 w 286"/>
                <a:gd name="T113" fmla="*/ 11 h 39"/>
                <a:gd name="T114" fmla="*/ 36 w 286"/>
                <a:gd name="T115" fmla="*/ 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6" h="39">
                  <a:moveTo>
                    <a:pt x="273" y="17"/>
                  </a:moveTo>
                  <a:lnTo>
                    <a:pt x="273" y="17"/>
                  </a:lnTo>
                  <a:lnTo>
                    <a:pt x="254" y="0"/>
                  </a:lnTo>
                  <a:lnTo>
                    <a:pt x="229" y="0"/>
                  </a:lnTo>
                  <a:lnTo>
                    <a:pt x="221" y="0"/>
                  </a:lnTo>
                  <a:lnTo>
                    <a:pt x="206" y="0"/>
                  </a:lnTo>
                  <a:lnTo>
                    <a:pt x="198" y="0"/>
                  </a:lnTo>
                  <a:lnTo>
                    <a:pt x="184" y="0"/>
                  </a:lnTo>
                  <a:lnTo>
                    <a:pt x="174" y="0"/>
                  </a:lnTo>
                  <a:lnTo>
                    <a:pt x="161" y="0"/>
                  </a:lnTo>
                  <a:lnTo>
                    <a:pt x="154" y="0"/>
                  </a:lnTo>
                  <a:lnTo>
                    <a:pt x="137" y="0"/>
                  </a:lnTo>
                  <a:lnTo>
                    <a:pt x="129" y="0"/>
                  </a:lnTo>
                  <a:lnTo>
                    <a:pt x="114" y="0"/>
                  </a:lnTo>
                  <a:lnTo>
                    <a:pt x="106" y="0"/>
                  </a:lnTo>
                  <a:lnTo>
                    <a:pt x="90" y="0"/>
                  </a:lnTo>
                  <a:lnTo>
                    <a:pt x="82" y="0"/>
                  </a:lnTo>
                  <a:lnTo>
                    <a:pt x="67" y="0"/>
                  </a:lnTo>
                  <a:lnTo>
                    <a:pt x="58" y="0"/>
                  </a:lnTo>
                  <a:lnTo>
                    <a:pt x="33" y="0"/>
                  </a:lnTo>
                  <a:lnTo>
                    <a:pt x="33" y="0"/>
                  </a:lnTo>
                  <a:lnTo>
                    <a:pt x="14" y="17"/>
                  </a:lnTo>
                  <a:lnTo>
                    <a:pt x="0" y="30"/>
                  </a:lnTo>
                  <a:lnTo>
                    <a:pt x="0" y="39"/>
                  </a:lnTo>
                  <a:lnTo>
                    <a:pt x="286" y="39"/>
                  </a:lnTo>
                  <a:lnTo>
                    <a:pt x="286" y="30"/>
                  </a:lnTo>
                  <a:lnTo>
                    <a:pt x="273" y="17"/>
                  </a:lnTo>
                  <a:close/>
                  <a:moveTo>
                    <a:pt x="268" y="23"/>
                  </a:moveTo>
                  <a:lnTo>
                    <a:pt x="249" y="23"/>
                  </a:lnTo>
                  <a:lnTo>
                    <a:pt x="244" y="17"/>
                  </a:lnTo>
                  <a:lnTo>
                    <a:pt x="262" y="17"/>
                  </a:lnTo>
                  <a:lnTo>
                    <a:pt x="268" y="23"/>
                  </a:lnTo>
                  <a:close/>
                  <a:moveTo>
                    <a:pt x="25" y="17"/>
                  </a:moveTo>
                  <a:lnTo>
                    <a:pt x="43" y="17"/>
                  </a:lnTo>
                  <a:lnTo>
                    <a:pt x="38" y="23"/>
                  </a:lnTo>
                  <a:lnTo>
                    <a:pt x="19" y="23"/>
                  </a:lnTo>
                  <a:lnTo>
                    <a:pt x="25" y="17"/>
                  </a:lnTo>
                  <a:close/>
                  <a:moveTo>
                    <a:pt x="53" y="17"/>
                  </a:moveTo>
                  <a:lnTo>
                    <a:pt x="71" y="17"/>
                  </a:lnTo>
                  <a:lnTo>
                    <a:pt x="67" y="23"/>
                  </a:lnTo>
                  <a:lnTo>
                    <a:pt x="47" y="23"/>
                  </a:lnTo>
                  <a:lnTo>
                    <a:pt x="53" y="17"/>
                  </a:lnTo>
                  <a:close/>
                  <a:moveTo>
                    <a:pt x="79" y="17"/>
                  </a:moveTo>
                  <a:lnTo>
                    <a:pt x="100" y="17"/>
                  </a:lnTo>
                  <a:lnTo>
                    <a:pt x="98" y="23"/>
                  </a:lnTo>
                  <a:lnTo>
                    <a:pt x="76" y="23"/>
                  </a:lnTo>
                  <a:lnTo>
                    <a:pt x="79" y="17"/>
                  </a:lnTo>
                  <a:close/>
                  <a:moveTo>
                    <a:pt x="107" y="17"/>
                  </a:moveTo>
                  <a:lnTo>
                    <a:pt x="128" y="17"/>
                  </a:lnTo>
                  <a:lnTo>
                    <a:pt x="127" y="23"/>
                  </a:lnTo>
                  <a:lnTo>
                    <a:pt x="105" y="23"/>
                  </a:lnTo>
                  <a:lnTo>
                    <a:pt x="107" y="17"/>
                  </a:lnTo>
                  <a:close/>
                  <a:moveTo>
                    <a:pt x="134" y="17"/>
                  </a:moveTo>
                  <a:lnTo>
                    <a:pt x="156" y="17"/>
                  </a:lnTo>
                  <a:lnTo>
                    <a:pt x="156" y="23"/>
                  </a:lnTo>
                  <a:lnTo>
                    <a:pt x="134" y="23"/>
                  </a:lnTo>
                  <a:lnTo>
                    <a:pt x="134" y="17"/>
                  </a:lnTo>
                  <a:close/>
                  <a:moveTo>
                    <a:pt x="162" y="17"/>
                  </a:moveTo>
                  <a:lnTo>
                    <a:pt x="181" y="17"/>
                  </a:lnTo>
                  <a:lnTo>
                    <a:pt x="183" y="23"/>
                  </a:lnTo>
                  <a:lnTo>
                    <a:pt x="163" y="23"/>
                  </a:lnTo>
                  <a:lnTo>
                    <a:pt x="162" y="17"/>
                  </a:lnTo>
                  <a:close/>
                  <a:moveTo>
                    <a:pt x="190" y="17"/>
                  </a:moveTo>
                  <a:lnTo>
                    <a:pt x="209" y="17"/>
                  </a:lnTo>
                  <a:lnTo>
                    <a:pt x="212" y="23"/>
                  </a:lnTo>
                  <a:lnTo>
                    <a:pt x="193" y="23"/>
                  </a:lnTo>
                  <a:lnTo>
                    <a:pt x="190" y="17"/>
                  </a:lnTo>
                  <a:close/>
                  <a:moveTo>
                    <a:pt x="216" y="17"/>
                  </a:moveTo>
                  <a:lnTo>
                    <a:pt x="235" y="17"/>
                  </a:lnTo>
                  <a:lnTo>
                    <a:pt x="240" y="23"/>
                  </a:lnTo>
                  <a:lnTo>
                    <a:pt x="219" y="23"/>
                  </a:lnTo>
                  <a:lnTo>
                    <a:pt x="216" y="17"/>
                  </a:lnTo>
                  <a:close/>
                  <a:moveTo>
                    <a:pt x="251" y="7"/>
                  </a:moveTo>
                  <a:lnTo>
                    <a:pt x="255" y="11"/>
                  </a:lnTo>
                  <a:lnTo>
                    <a:pt x="239" y="11"/>
                  </a:lnTo>
                  <a:lnTo>
                    <a:pt x="235" y="7"/>
                  </a:lnTo>
                  <a:lnTo>
                    <a:pt x="251" y="7"/>
                  </a:lnTo>
                  <a:close/>
                  <a:moveTo>
                    <a:pt x="227" y="7"/>
                  </a:moveTo>
                  <a:lnTo>
                    <a:pt x="229" y="11"/>
                  </a:lnTo>
                  <a:lnTo>
                    <a:pt x="212" y="11"/>
                  </a:lnTo>
                  <a:lnTo>
                    <a:pt x="210" y="7"/>
                  </a:lnTo>
                  <a:lnTo>
                    <a:pt x="227" y="7"/>
                  </a:lnTo>
                  <a:close/>
                  <a:moveTo>
                    <a:pt x="202" y="7"/>
                  </a:moveTo>
                  <a:lnTo>
                    <a:pt x="204" y="11"/>
                  </a:lnTo>
                  <a:lnTo>
                    <a:pt x="188" y="11"/>
                  </a:lnTo>
                  <a:lnTo>
                    <a:pt x="187" y="7"/>
                  </a:lnTo>
                  <a:lnTo>
                    <a:pt x="202" y="7"/>
                  </a:lnTo>
                  <a:close/>
                  <a:moveTo>
                    <a:pt x="177" y="7"/>
                  </a:moveTo>
                  <a:lnTo>
                    <a:pt x="178" y="11"/>
                  </a:lnTo>
                  <a:lnTo>
                    <a:pt x="162" y="11"/>
                  </a:lnTo>
                  <a:lnTo>
                    <a:pt x="161" y="7"/>
                  </a:lnTo>
                  <a:lnTo>
                    <a:pt x="177" y="7"/>
                  </a:lnTo>
                  <a:close/>
                  <a:moveTo>
                    <a:pt x="155" y="7"/>
                  </a:moveTo>
                  <a:lnTo>
                    <a:pt x="155" y="11"/>
                  </a:lnTo>
                  <a:lnTo>
                    <a:pt x="135" y="11"/>
                  </a:lnTo>
                  <a:lnTo>
                    <a:pt x="135" y="7"/>
                  </a:lnTo>
                  <a:lnTo>
                    <a:pt x="155" y="7"/>
                  </a:lnTo>
                  <a:close/>
                  <a:moveTo>
                    <a:pt x="129" y="7"/>
                  </a:moveTo>
                  <a:lnTo>
                    <a:pt x="128" y="11"/>
                  </a:lnTo>
                  <a:lnTo>
                    <a:pt x="110" y="11"/>
                  </a:lnTo>
                  <a:lnTo>
                    <a:pt x="111" y="7"/>
                  </a:lnTo>
                  <a:lnTo>
                    <a:pt x="129" y="7"/>
                  </a:lnTo>
                  <a:close/>
                  <a:moveTo>
                    <a:pt x="104" y="7"/>
                  </a:moveTo>
                  <a:lnTo>
                    <a:pt x="103" y="11"/>
                  </a:lnTo>
                  <a:lnTo>
                    <a:pt x="84" y="11"/>
                  </a:lnTo>
                  <a:lnTo>
                    <a:pt x="86" y="7"/>
                  </a:lnTo>
                  <a:lnTo>
                    <a:pt x="104" y="7"/>
                  </a:lnTo>
                  <a:close/>
                  <a:moveTo>
                    <a:pt x="77" y="7"/>
                  </a:moveTo>
                  <a:lnTo>
                    <a:pt x="76" y="11"/>
                  </a:lnTo>
                  <a:lnTo>
                    <a:pt x="58" y="11"/>
                  </a:lnTo>
                  <a:lnTo>
                    <a:pt x="61" y="7"/>
                  </a:lnTo>
                  <a:lnTo>
                    <a:pt x="77" y="7"/>
                  </a:lnTo>
                  <a:close/>
                  <a:moveTo>
                    <a:pt x="51" y="7"/>
                  </a:moveTo>
                  <a:lnTo>
                    <a:pt x="49" y="11"/>
                  </a:lnTo>
                  <a:lnTo>
                    <a:pt x="32" y="11"/>
                  </a:lnTo>
                  <a:lnTo>
                    <a:pt x="36" y="7"/>
                  </a:lnTo>
                  <a:lnTo>
                    <a:pt x="51"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grpSp>
      <p:sp>
        <p:nvSpPr>
          <p:cNvPr id="40" name="矩形 39"/>
          <p:cNvSpPr/>
          <p:nvPr/>
        </p:nvSpPr>
        <p:spPr>
          <a:xfrm>
            <a:off x="4943458" y="1715134"/>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1" name="MH_Other_10"/>
          <p:cNvSpPr/>
          <p:nvPr/>
        </p:nvSpPr>
        <p:spPr>
          <a:xfrm>
            <a:off x="2446676" y="3870157"/>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42" name="MH_Other_3"/>
          <p:cNvSpPr/>
          <p:nvPr/>
        </p:nvSpPr>
        <p:spPr bwMode="auto">
          <a:xfrm flipV="1">
            <a:off x="2713964" y="4424195"/>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3" name="MH_Other_4"/>
          <p:cNvSpPr/>
          <p:nvPr/>
        </p:nvSpPr>
        <p:spPr bwMode="auto">
          <a:xfrm>
            <a:off x="2713964" y="3870157"/>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4" name="MH_SubTitle_2"/>
          <p:cNvSpPr/>
          <p:nvPr/>
        </p:nvSpPr>
        <p:spPr bwMode="auto">
          <a:xfrm>
            <a:off x="834363" y="3870157"/>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45" name="Freeform 48"/>
          <p:cNvSpPr/>
          <p:nvPr/>
        </p:nvSpPr>
        <p:spPr bwMode="auto">
          <a:xfrm>
            <a:off x="3558024" y="3650396"/>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46" name="矩形 45"/>
          <p:cNvSpPr/>
          <p:nvPr/>
        </p:nvSpPr>
        <p:spPr>
          <a:xfrm>
            <a:off x="4943458" y="3454781"/>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MH_Other_10"/>
          <p:cNvSpPr/>
          <p:nvPr/>
        </p:nvSpPr>
        <p:spPr>
          <a:xfrm>
            <a:off x="2446676" y="5609804"/>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48" name="MH_Other_3"/>
          <p:cNvSpPr/>
          <p:nvPr/>
        </p:nvSpPr>
        <p:spPr bwMode="auto">
          <a:xfrm flipV="1">
            <a:off x="2713964" y="6163842"/>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9" name="MH_Other_4"/>
          <p:cNvSpPr/>
          <p:nvPr/>
        </p:nvSpPr>
        <p:spPr bwMode="auto">
          <a:xfrm>
            <a:off x="2713964" y="5609804"/>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50" name="MH_SubTitle_2"/>
          <p:cNvSpPr/>
          <p:nvPr/>
        </p:nvSpPr>
        <p:spPr bwMode="auto">
          <a:xfrm>
            <a:off x="834363" y="5609804"/>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51" name="Freeform 48"/>
          <p:cNvSpPr/>
          <p:nvPr/>
        </p:nvSpPr>
        <p:spPr bwMode="auto">
          <a:xfrm>
            <a:off x="3558024" y="5390043"/>
            <a:ext cx="1057562" cy="1057562"/>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chemeClr val="accent1"/>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prstClr val="black"/>
              </a:solidFill>
            </a:endParaRPr>
          </a:p>
        </p:txBody>
      </p:sp>
      <p:sp>
        <p:nvSpPr>
          <p:cNvPr id="52" name="矩形 51"/>
          <p:cNvSpPr/>
          <p:nvPr/>
        </p:nvSpPr>
        <p:spPr>
          <a:xfrm>
            <a:off x="4943458" y="5194428"/>
            <a:ext cx="6182288" cy="14863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3" name="KSO_Shape"/>
          <p:cNvSpPr/>
          <p:nvPr/>
        </p:nvSpPr>
        <p:spPr bwMode="auto">
          <a:xfrm>
            <a:off x="3744601" y="3887067"/>
            <a:ext cx="684408" cy="584221"/>
          </a:xfrm>
          <a:custGeom>
            <a:avLst/>
            <a:gdLst>
              <a:gd name="T0" fmla="*/ 175713297 w 4097"/>
              <a:gd name="T1" fmla="*/ 71089403 h 3497"/>
              <a:gd name="T2" fmla="*/ 33597902 w 4097"/>
              <a:gd name="T3" fmla="*/ 71089403 h 3497"/>
              <a:gd name="T4" fmla="*/ 423256757 w 4097"/>
              <a:gd name="T5" fmla="*/ 139474091 h 3497"/>
              <a:gd name="T6" fmla="*/ 372859684 w 4097"/>
              <a:gd name="T7" fmla="*/ 216358747 h 3497"/>
              <a:gd name="T8" fmla="*/ 297747197 w 4097"/>
              <a:gd name="T9" fmla="*/ 139474091 h 3497"/>
              <a:gd name="T10" fmla="*/ 502231138 w 4097"/>
              <a:gd name="T11" fmla="*/ 428853992 h 3497"/>
              <a:gd name="T12" fmla="*/ 423256757 w 4097"/>
              <a:gd name="T13" fmla="*/ 139474091 h 3497"/>
              <a:gd name="T14" fmla="*/ 254687678 w 4097"/>
              <a:gd name="T15" fmla="*/ 98906881 h 3497"/>
              <a:gd name="T16" fmla="*/ 254687678 w 4097"/>
              <a:gd name="T17" fmla="*/ 327242836 h 3497"/>
              <a:gd name="T18" fmla="*/ 184402447 w 4097"/>
              <a:gd name="T19" fmla="*/ 160916703 h 3497"/>
              <a:gd name="T20" fmla="*/ 0 w 4097"/>
              <a:gd name="T21" fmla="*/ 369934708 h 3497"/>
              <a:gd name="T22" fmla="*/ 19116131 w 4097"/>
              <a:gd name="T23" fmla="*/ 675348230 h 3497"/>
              <a:gd name="T24" fmla="*/ 90752959 w 4097"/>
              <a:gd name="T25" fmla="*/ 548044259 h 3497"/>
              <a:gd name="T26" fmla="*/ 143080758 w 4097"/>
              <a:gd name="T27" fmla="*/ 528147135 h 3497"/>
              <a:gd name="T28" fmla="*/ 194249858 w 4097"/>
              <a:gd name="T29" fmla="*/ 674961968 h 3497"/>
              <a:gd name="T30" fmla="*/ 135936541 w 4097"/>
              <a:gd name="T31" fmla="*/ 385582067 h 3497"/>
              <a:gd name="T32" fmla="*/ 165865446 w 4097"/>
              <a:gd name="T33" fmla="*/ 356992065 h 3497"/>
              <a:gd name="T34" fmla="*/ 254687678 w 4097"/>
              <a:gd name="T35" fmla="*/ 455319332 h 3497"/>
              <a:gd name="T36" fmla="*/ 271293512 w 4097"/>
              <a:gd name="T37" fmla="*/ 471739216 h 3497"/>
              <a:gd name="T38" fmla="*/ 542780360 w 4097"/>
              <a:gd name="T39" fmla="*/ 471739216 h 3497"/>
              <a:gd name="T40" fmla="*/ 542780360 w 4097"/>
              <a:gd name="T41" fmla="*/ 379980165 h 3497"/>
              <a:gd name="T42" fmla="*/ 631988386 w 4097"/>
              <a:gd name="T43" fmla="*/ 286096012 h 3497"/>
              <a:gd name="T44" fmla="*/ 566337515 w 4097"/>
              <a:gd name="T45" fmla="*/ 506124911 h 3497"/>
              <a:gd name="T46" fmla="*/ 646277260 w 4097"/>
              <a:gd name="T47" fmla="*/ 668973364 h 3497"/>
              <a:gd name="T48" fmla="*/ 703239419 w 4097"/>
              <a:gd name="T49" fmla="*/ 468648678 h 3497"/>
              <a:gd name="T50" fmla="*/ 791095848 w 4097"/>
              <a:gd name="T51" fmla="*/ 669166715 h 3497"/>
              <a:gd name="T52" fmla="*/ 763483903 w 4097"/>
              <a:gd name="T53" fmla="*/ 170189195 h 3497"/>
              <a:gd name="T54" fmla="*/ 577536523 w 4097"/>
              <a:gd name="T55" fmla="*/ 289572813 h 3497"/>
              <a:gd name="T56" fmla="*/ 542780360 w 4097"/>
              <a:gd name="T57" fmla="*/ 115520115 h 3497"/>
              <a:gd name="T58" fmla="*/ 526367423 w 4097"/>
              <a:gd name="T59" fmla="*/ 98906881 h 3497"/>
              <a:gd name="T60" fmla="*/ 674082541 w 4097"/>
              <a:gd name="T61" fmla="*/ 15261096 h 3497"/>
              <a:gd name="T62" fmla="*/ 674082541 w 4097"/>
              <a:gd name="T63" fmla="*/ 153383050 h 3497"/>
              <a:gd name="T64" fmla="*/ 674082541 w 4097"/>
              <a:gd name="T65" fmla="*/ 15261096 h 349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097" h="3497">
                <a:moveTo>
                  <a:pt x="542" y="0"/>
                </a:moveTo>
                <a:cubicBezTo>
                  <a:pt x="745" y="0"/>
                  <a:pt x="910" y="165"/>
                  <a:pt x="910" y="368"/>
                </a:cubicBezTo>
                <a:cubicBezTo>
                  <a:pt x="910" y="571"/>
                  <a:pt x="745" y="736"/>
                  <a:pt x="542" y="736"/>
                </a:cubicBezTo>
                <a:cubicBezTo>
                  <a:pt x="339" y="736"/>
                  <a:pt x="174" y="571"/>
                  <a:pt x="174" y="368"/>
                </a:cubicBezTo>
                <a:cubicBezTo>
                  <a:pt x="174" y="165"/>
                  <a:pt x="339" y="0"/>
                  <a:pt x="542" y="0"/>
                </a:cubicBezTo>
                <a:close/>
                <a:moveTo>
                  <a:pt x="2192" y="722"/>
                </a:moveTo>
                <a:cubicBezTo>
                  <a:pt x="2192" y="1120"/>
                  <a:pt x="2192" y="1120"/>
                  <a:pt x="2192" y="1120"/>
                </a:cubicBezTo>
                <a:cubicBezTo>
                  <a:pt x="1931" y="1120"/>
                  <a:pt x="1931" y="1120"/>
                  <a:pt x="1931" y="1120"/>
                </a:cubicBezTo>
                <a:cubicBezTo>
                  <a:pt x="1931" y="722"/>
                  <a:pt x="1931" y="722"/>
                  <a:pt x="1931" y="722"/>
                </a:cubicBezTo>
                <a:cubicBezTo>
                  <a:pt x="1542" y="722"/>
                  <a:pt x="1542" y="722"/>
                  <a:pt x="1542" y="722"/>
                </a:cubicBezTo>
                <a:cubicBezTo>
                  <a:pt x="1542" y="2220"/>
                  <a:pt x="1542" y="2220"/>
                  <a:pt x="1542" y="2220"/>
                </a:cubicBezTo>
                <a:cubicBezTo>
                  <a:pt x="2601" y="2220"/>
                  <a:pt x="2601" y="2220"/>
                  <a:pt x="2601" y="2220"/>
                </a:cubicBezTo>
                <a:cubicBezTo>
                  <a:pt x="2601" y="722"/>
                  <a:pt x="2601" y="722"/>
                  <a:pt x="2601" y="722"/>
                </a:cubicBezTo>
                <a:cubicBezTo>
                  <a:pt x="2192" y="722"/>
                  <a:pt x="2192" y="722"/>
                  <a:pt x="2192" y="722"/>
                </a:cubicBezTo>
                <a:close/>
                <a:moveTo>
                  <a:pt x="1405" y="512"/>
                </a:moveTo>
                <a:cubicBezTo>
                  <a:pt x="1319" y="512"/>
                  <a:pt x="1319" y="512"/>
                  <a:pt x="1319" y="512"/>
                </a:cubicBezTo>
                <a:cubicBezTo>
                  <a:pt x="1319" y="598"/>
                  <a:pt x="1319" y="598"/>
                  <a:pt x="1319" y="598"/>
                </a:cubicBezTo>
                <a:cubicBezTo>
                  <a:pt x="1319" y="1694"/>
                  <a:pt x="1319" y="1694"/>
                  <a:pt x="1319" y="1694"/>
                </a:cubicBezTo>
                <a:cubicBezTo>
                  <a:pt x="1107" y="1550"/>
                  <a:pt x="1107" y="1550"/>
                  <a:pt x="1107" y="1550"/>
                </a:cubicBezTo>
                <a:cubicBezTo>
                  <a:pt x="955" y="833"/>
                  <a:pt x="955" y="833"/>
                  <a:pt x="955" y="833"/>
                </a:cubicBezTo>
                <a:cubicBezTo>
                  <a:pt x="67" y="825"/>
                  <a:pt x="67" y="825"/>
                  <a:pt x="67" y="825"/>
                </a:cubicBezTo>
                <a:cubicBezTo>
                  <a:pt x="0" y="1915"/>
                  <a:pt x="0" y="1915"/>
                  <a:pt x="0" y="1915"/>
                </a:cubicBezTo>
                <a:cubicBezTo>
                  <a:pt x="89" y="2707"/>
                  <a:pt x="89" y="2707"/>
                  <a:pt x="89" y="2707"/>
                </a:cubicBezTo>
                <a:cubicBezTo>
                  <a:pt x="99" y="3496"/>
                  <a:pt x="99" y="3496"/>
                  <a:pt x="99" y="3496"/>
                </a:cubicBezTo>
                <a:cubicBezTo>
                  <a:pt x="314" y="3494"/>
                  <a:pt x="314" y="3494"/>
                  <a:pt x="314" y="3494"/>
                </a:cubicBezTo>
                <a:cubicBezTo>
                  <a:pt x="470" y="2837"/>
                  <a:pt x="470" y="2837"/>
                  <a:pt x="470" y="2837"/>
                </a:cubicBezTo>
                <a:cubicBezTo>
                  <a:pt x="455" y="2345"/>
                  <a:pt x="455" y="2345"/>
                  <a:pt x="455" y="2345"/>
                </a:cubicBezTo>
                <a:cubicBezTo>
                  <a:pt x="741" y="2734"/>
                  <a:pt x="741" y="2734"/>
                  <a:pt x="741" y="2734"/>
                </a:cubicBezTo>
                <a:cubicBezTo>
                  <a:pt x="782" y="3497"/>
                  <a:pt x="782" y="3497"/>
                  <a:pt x="782" y="3497"/>
                </a:cubicBezTo>
                <a:cubicBezTo>
                  <a:pt x="1006" y="3494"/>
                  <a:pt x="1006" y="3494"/>
                  <a:pt x="1006" y="3494"/>
                </a:cubicBezTo>
                <a:cubicBezTo>
                  <a:pt x="1116" y="2612"/>
                  <a:pt x="1116" y="2612"/>
                  <a:pt x="1116" y="2612"/>
                </a:cubicBezTo>
                <a:cubicBezTo>
                  <a:pt x="704" y="1996"/>
                  <a:pt x="704" y="1996"/>
                  <a:pt x="704" y="1996"/>
                </a:cubicBezTo>
                <a:cubicBezTo>
                  <a:pt x="767" y="1441"/>
                  <a:pt x="767" y="1441"/>
                  <a:pt x="767" y="1441"/>
                </a:cubicBezTo>
                <a:cubicBezTo>
                  <a:pt x="859" y="1848"/>
                  <a:pt x="859" y="1848"/>
                  <a:pt x="859" y="1848"/>
                </a:cubicBezTo>
                <a:cubicBezTo>
                  <a:pt x="1319" y="1954"/>
                  <a:pt x="1319" y="1954"/>
                  <a:pt x="1319" y="1954"/>
                </a:cubicBezTo>
                <a:cubicBezTo>
                  <a:pt x="1319" y="2357"/>
                  <a:pt x="1319" y="2357"/>
                  <a:pt x="1319" y="2357"/>
                </a:cubicBezTo>
                <a:cubicBezTo>
                  <a:pt x="1319" y="2442"/>
                  <a:pt x="1319" y="2442"/>
                  <a:pt x="1319" y="2442"/>
                </a:cubicBezTo>
                <a:cubicBezTo>
                  <a:pt x="1405" y="2442"/>
                  <a:pt x="1405" y="2442"/>
                  <a:pt x="1405" y="2442"/>
                </a:cubicBezTo>
                <a:cubicBezTo>
                  <a:pt x="2726" y="2442"/>
                  <a:pt x="2726" y="2442"/>
                  <a:pt x="2726" y="2442"/>
                </a:cubicBezTo>
                <a:cubicBezTo>
                  <a:pt x="2811" y="2442"/>
                  <a:pt x="2811" y="2442"/>
                  <a:pt x="2811" y="2442"/>
                </a:cubicBezTo>
                <a:cubicBezTo>
                  <a:pt x="2811" y="2357"/>
                  <a:pt x="2811" y="2357"/>
                  <a:pt x="2811" y="2357"/>
                </a:cubicBezTo>
                <a:cubicBezTo>
                  <a:pt x="2811" y="1967"/>
                  <a:pt x="2811" y="1967"/>
                  <a:pt x="2811" y="1967"/>
                </a:cubicBezTo>
                <a:cubicBezTo>
                  <a:pt x="3165" y="1735"/>
                  <a:pt x="3165" y="1735"/>
                  <a:pt x="3165" y="1735"/>
                </a:cubicBezTo>
                <a:cubicBezTo>
                  <a:pt x="3273" y="1481"/>
                  <a:pt x="3273" y="1481"/>
                  <a:pt x="3273" y="1481"/>
                </a:cubicBezTo>
                <a:cubicBezTo>
                  <a:pt x="3392" y="2054"/>
                  <a:pt x="3392" y="2054"/>
                  <a:pt x="3392" y="2054"/>
                </a:cubicBezTo>
                <a:cubicBezTo>
                  <a:pt x="2933" y="2620"/>
                  <a:pt x="2933" y="2620"/>
                  <a:pt x="2933" y="2620"/>
                </a:cubicBezTo>
                <a:cubicBezTo>
                  <a:pt x="3130" y="3459"/>
                  <a:pt x="3130" y="3459"/>
                  <a:pt x="3130" y="3459"/>
                </a:cubicBezTo>
                <a:cubicBezTo>
                  <a:pt x="3347" y="3463"/>
                  <a:pt x="3347" y="3463"/>
                  <a:pt x="3347" y="3463"/>
                </a:cubicBezTo>
                <a:cubicBezTo>
                  <a:pt x="3298" y="2738"/>
                  <a:pt x="3298" y="2738"/>
                  <a:pt x="3298" y="2738"/>
                </a:cubicBezTo>
                <a:cubicBezTo>
                  <a:pt x="3642" y="2426"/>
                  <a:pt x="3642" y="2426"/>
                  <a:pt x="3642" y="2426"/>
                </a:cubicBezTo>
                <a:cubicBezTo>
                  <a:pt x="3816" y="3461"/>
                  <a:pt x="3816" y="3461"/>
                  <a:pt x="3816" y="3461"/>
                </a:cubicBezTo>
                <a:cubicBezTo>
                  <a:pt x="4097" y="3464"/>
                  <a:pt x="4097" y="3464"/>
                  <a:pt x="4097" y="3464"/>
                </a:cubicBezTo>
                <a:cubicBezTo>
                  <a:pt x="4048" y="2263"/>
                  <a:pt x="4048" y="2263"/>
                  <a:pt x="4048" y="2263"/>
                </a:cubicBezTo>
                <a:cubicBezTo>
                  <a:pt x="3954" y="881"/>
                  <a:pt x="3954" y="881"/>
                  <a:pt x="3954" y="881"/>
                </a:cubicBezTo>
                <a:cubicBezTo>
                  <a:pt x="3090" y="888"/>
                  <a:pt x="3090" y="888"/>
                  <a:pt x="3090" y="888"/>
                </a:cubicBezTo>
                <a:cubicBezTo>
                  <a:pt x="2991" y="1499"/>
                  <a:pt x="2991" y="1499"/>
                  <a:pt x="2991" y="1499"/>
                </a:cubicBezTo>
                <a:cubicBezTo>
                  <a:pt x="2811" y="1700"/>
                  <a:pt x="2811" y="1700"/>
                  <a:pt x="2811" y="1700"/>
                </a:cubicBezTo>
                <a:cubicBezTo>
                  <a:pt x="2811" y="598"/>
                  <a:pt x="2811" y="598"/>
                  <a:pt x="2811" y="598"/>
                </a:cubicBezTo>
                <a:cubicBezTo>
                  <a:pt x="2811" y="512"/>
                  <a:pt x="2811" y="512"/>
                  <a:pt x="2811" y="512"/>
                </a:cubicBezTo>
                <a:cubicBezTo>
                  <a:pt x="2726" y="512"/>
                  <a:pt x="2726" y="512"/>
                  <a:pt x="2726" y="512"/>
                </a:cubicBezTo>
                <a:cubicBezTo>
                  <a:pt x="1405" y="512"/>
                  <a:pt x="1405" y="512"/>
                  <a:pt x="1405" y="512"/>
                </a:cubicBezTo>
                <a:close/>
                <a:moveTo>
                  <a:pt x="3491" y="79"/>
                </a:moveTo>
                <a:cubicBezTo>
                  <a:pt x="3689" y="79"/>
                  <a:pt x="3849" y="239"/>
                  <a:pt x="3849" y="437"/>
                </a:cubicBezTo>
                <a:cubicBezTo>
                  <a:pt x="3849" y="634"/>
                  <a:pt x="3689" y="794"/>
                  <a:pt x="3491" y="794"/>
                </a:cubicBezTo>
                <a:cubicBezTo>
                  <a:pt x="3294" y="794"/>
                  <a:pt x="3134" y="634"/>
                  <a:pt x="3134" y="437"/>
                </a:cubicBezTo>
                <a:cubicBezTo>
                  <a:pt x="3134" y="239"/>
                  <a:pt x="3294" y="79"/>
                  <a:pt x="3491" y="79"/>
                </a:cubicBezTo>
                <a:close/>
              </a:path>
            </a:pathLst>
          </a:custGeom>
          <a:solidFill>
            <a:srgbClr val="FFFFFF"/>
          </a:solidFill>
          <a:ln>
            <a:noFill/>
          </a:ln>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54" name="KSO_Shape"/>
          <p:cNvSpPr/>
          <p:nvPr/>
        </p:nvSpPr>
        <p:spPr bwMode="auto">
          <a:xfrm>
            <a:off x="3744601" y="5661658"/>
            <a:ext cx="684408" cy="504555"/>
          </a:xfrm>
          <a:custGeom>
            <a:avLst/>
            <a:gdLst>
              <a:gd name="T0" fmla="*/ 1702073 w 3534"/>
              <a:gd name="T1" fmla="*/ 991076 h 2606"/>
              <a:gd name="T2" fmla="*/ 1441744 w 3534"/>
              <a:gd name="T3" fmla="*/ 1292885 h 2606"/>
              <a:gd name="T4" fmla="*/ 911916 w 3534"/>
              <a:gd name="T5" fmla="*/ 1292885 h 2606"/>
              <a:gd name="T6" fmla="*/ 285292 w 3534"/>
              <a:gd name="T7" fmla="*/ 1328572 h 2606"/>
              <a:gd name="T8" fmla="*/ 0 w 3534"/>
              <a:gd name="T9" fmla="*/ 1026253 h 2606"/>
              <a:gd name="T10" fmla="*/ 509450 w 3534"/>
              <a:gd name="T11" fmla="*/ 714248 h 2606"/>
              <a:gd name="T12" fmla="*/ 903255 w 3534"/>
              <a:gd name="T13" fmla="*/ 769817 h 2606"/>
              <a:gd name="T14" fmla="*/ 1315400 w 3534"/>
              <a:gd name="T15" fmla="*/ 769817 h 2606"/>
              <a:gd name="T16" fmla="*/ 1315400 w 3534"/>
              <a:gd name="T17" fmla="*/ 943154 h 2606"/>
              <a:gd name="T18" fmla="*/ 973050 w 3534"/>
              <a:gd name="T19" fmla="*/ 943154 h 2606"/>
              <a:gd name="T20" fmla="*/ 1045901 w 3534"/>
              <a:gd name="T21" fmla="*/ 1014018 h 2606"/>
              <a:gd name="T22" fmla="*/ 1378063 w 3534"/>
              <a:gd name="T23" fmla="*/ 1014018 h 2606"/>
              <a:gd name="T24" fmla="*/ 1538030 w 3534"/>
              <a:gd name="T25" fmla="*/ 851387 h 2606"/>
              <a:gd name="T26" fmla="*/ 1637373 w 3534"/>
              <a:gd name="T27" fmla="*/ 845270 h 2606"/>
              <a:gd name="T28" fmla="*/ 1702073 w 3534"/>
              <a:gd name="T29" fmla="*/ 991076 h 2606"/>
              <a:gd name="T30" fmla="*/ 1488613 w 3534"/>
              <a:gd name="T31" fmla="*/ 105021 h 2606"/>
              <a:gd name="T32" fmla="*/ 1208925 w 3534"/>
              <a:gd name="T33" fmla="*/ 105021 h 2606"/>
              <a:gd name="T34" fmla="*/ 1208925 w 3534"/>
              <a:gd name="T35" fmla="*/ 419576 h 2606"/>
              <a:gd name="T36" fmla="*/ 824290 w 3534"/>
              <a:gd name="T37" fmla="*/ 419576 h 2606"/>
              <a:gd name="T38" fmla="*/ 824290 w 3534"/>
              <a:gd name="T39" fmla="*/ 105021 h 2606"/>
              <a:gd name="T40" fmla="*/ 544602 w 3534"/>
              <a:gd name="T41" fmla="*/ 105021 h 2606"/>
              <a:gd name="T42" fmla="*/ 544602 w 3534"/>
              <a:gd name="T43" fmla="*/ 607697 h 2606"/>
              <a:gd name="T44" fmla="*/ 439656 w 3534"/>
              <a:gd name="T45" fmla="*/ 622991 h 2606"/>
              <a:gd name="T46" fmla="*/ 439656 w 3534"/>
              <a:gd name="T47" fmla="*/ 105021 h 2606"/>
              <a:gd name="T48" fmla="*/ 439656 w 3534"/>
              <a:gd name="T49" fmla="*/ 69844 h 2606"/>
              <a:gd name="T50" fmla="*/ 439656 w 3534"/>
              <a:gd name="T51" fmla="*/ 0 h 2606"/>
              <a:gd name="T52" fmla="*/ 1593560 w 3534"/>
              <a:gd name="T53" fmla="*/ 0 h 2606"/>
              <a:gd name="T54" fmla="*/ 1593560 w 3534"/>
              <a:gd name="T55" fmla="*/ 69844 h 2606"/>
              <a:gd name="T56" fmla="*/ 1593560 w 3534"/>
              <a:gd name="T57" fmla="*/ 105021 h 2606"/>
              <a:gd name="T58" fmla="*/ 1593560 w 3534"/>
              <a:gd name="T59" fmla="*/ 735660 h 2606"/>
              <a:gd name="T60" fmla="*/ 1488613 w 3534"/>
              <a:gd name="T61" fmla="*/ 735660 h 2606"/>
              <a:gd name="T62" fmla="*/ 1488613 w 3534"/>
              <a:gd name="T63" fmla="*/ 105021 h 260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534" h="2606">
                <a:moveTo>
                  <a:pt x="3341" y="1944"/>
                </a:moveTo>
                <a:cubicBezTo>
                  <a:pt x="3384" y="1901"/>
                  <a:pt x="2830" y="2536"/>
                  <a:pt x="2830" y="2536"/>
                </a:cubicBezTo>
                <a:cubicBezTo>
                  <a:pt x="2830" y="2536"/>
                  <a:pt x="1884" y="2536"/>
                  <a:pt x="1790" y="2536"/>
                </a:cubicBezTo>
                <a:cubicBezTo>
                  <a:pt x="1541" y="2536"/>
                  <a:pt x="1075" y="2216"/>
                  <a:pt x="560" y="2606"/>
                </a:cubicBezTo>
                <a:cubicBezTo>
                  <a:pt x="522" y="2563"/>
                  <a:pt x="0" y="2013"/>
                  <a:pt x="0" y="2013"/>
                </a:cubicBezTo>
                <a:cubicBezTo>
                  <a:pt x="0" y="2013"/>
                  <a:pt x="949" y="1431"/>
                  <a:pt x="1000" y="1401"/>
                </a:cubicBezTo>
                <a:cubicBezTo>
                  <a:pt x="1386" y="1212"/>
                  <a:pt x="1670" y="1510"/>
                  <a:pt x="1773" y="1510"/>
                </a:cubicBezTo>
                <a:cubicBezTo>
                  <a:pt x="1876" y="1510"/>
                  <a:pt x="2535" y="1510"/>
                  <a:pt x="2582" y="1510"/>
                </a:cubicBezTo>
                <a:cubicBezTo>
                  <a:pt x="2710" y="1510"/>
                  <a:pt x="2856" y="1764"/>
                  <a:pt x="2582" y="1850"/>
                </a:cubicBezTo>
                <a:cubicBezTo>
                  <a:pt x="2504" y="1850"/>
                  <a:pt x="1910" y="1850"/>
                  <a:pt x="1910" y="1850"/>
                </a:cubicBezTo>
                <a:cubicBezTo>
                  <a:pt x="1910" y="1850"/>
                  <a:pt x="1920" y="1989"/>
                  <a:pt x="2053" y="1989"/>
                </a:cubicBezTo>
                <a:cubicBezTo>
                  <a:pt x="2186" y="1989"/>
                  <a:pt x="2705" y="1989"/>
                  <a:pt x="2705" y="1989"/>
                </a:cubicBezTo>
                <a:cubicBezTo>
                  <a:pt x="2705" y="1989"/>
                  <a:pt x="2976" y="1717"/>
                  <a:pt x="3019" y="1670"/>
                </a:cubicBezTo>
                <a:cubicBezTo>
                  <a:pt x="3126" y="1528"/>
                  <a:pt x="3214" y="1658"/>
                  <a:pt x="3214" y="1658"/>
                </a:cubicBezTo>
                <a:cubicBezTo>
                  <a:pt x="3214" y="1658"/>
                  <a:pt x="3534" y="1640"/>
                  <a:pt x="3341" y="1944"/>
                </a:cubicBezTo>
                <a:close/>
                <a:moveTo>
                  <a:pt x="2922" y="206"/>
                </a:moveTo>
                <a:cubicBezTo>
                  <a:pt x="2373" y="206"/>
                  <a:pt x="2373" y="206"/>
                  <a:pt x="2373" y="206"/>
                </a:cubicBezTo>
                <a:cubicBezTo>
                  <a:pt x="2373" y="823"/>
                  <a:pt x="2373" y="823"/>
                  <a:pt x="2373" y="823"/>
                </a:cubicBezTo>
                <a:cubicBezTo>
                  <a:pt x="1618" y="823"/>
                  <a:pt x="1618" y="823"/>
                  <a:pt x="1618" y="823"/>
                </a:cubicBezTo>
                <a:cubicBezTo>
                  <a:pt x="1618" y="206"/>
                  <a:pt x="1618" y="206"/>
                  <a:pt x="1618" y="206"/>
                </a:cubicBezTo>
                <a:cubicBezTo>
                  <a:pt x="1069" y="206"/>
                  <a:pt x="1069" y="206"/>
                  <a:pt x="1069" y="206"/>
                </a:cubicBezTo>
                <a:cubicBezTo>
                  <a:pt x="1069" y="1192"/>
                  <a:pt x="1069" y="1192"/>
                  <a:pt x="1069" y="1192"/>
                </a:cubicBezTo>
                <a:cubicBezTo>
                  <a:pt x="1004" y="1191"/>
                  <a:pt x="935" y="1199"/>
                  <a:pt x="863" y="1222"/>
                </a:cubicBezTo>
                <a:cubicBezTo>
                  <a:pt x="863" y="206"/>
                  <a:pt x="863" y="206"/>
                  <a:pt x="863" y="206"/>
                </a:cubicBezTo>
                <a:cubicBezTo>
                  <a:pt x="863" y="137"/>
                  <a:pt x="863" y="137"/>
                  <a:pt x="863" y="137"/>
                </a:cubicBezTo>
                <a:cubicBezTo>
                  <a:pt x="863" y="0"/>
                  <a:pt x="863" y="0"/>
                  <a:pt x="863" y="0"/>
                </a:cubicBezTo>
                <a:cubicBezTo>
                  <a:pt x="3128" y="0"/>
                  <a:pt x="3128" y="0"/>
                  <a:pt x="3128" y="0"/>
                </a:cubicBezTo>
                <a:cubicBezTo>
                  <a:pt x="3128" y="137"/>
                  <a:pt x="3128" y="137"/>
                  <a:pt x="3128" y="137"/>
                </a:cubicBezTo>
                <a:cubicBezTo>
                  <a:pt x="3128" y="206"/>
                  <a:pt x="3128" y="206"/>
                  <a:pt x="3128" y="206"/>
                </a:cubicBezTo>
                <a:cubicBezTo>
                  <a:pt x="3128" y="1443"/>
                  <a:pt x="3128" y="1443"/>
                  <a:pt x="3128" y="1443"/>
                </a:cubicBezTo>
                <a:cubicBezTo>
                  <a:pt x="3090" y="1443"/>
                  <a:pt x="3016" y="1443"/>
                  <a:pt x="2922" y="1443"/>
                </a:cubicBezTo>
                <a:lnTo>
                  <a:pt x="2922" y="20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nchorCtr="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6" name="KSO_Shape"/>
          <p:cNvSpPr/>
          <p:nvPr/>
        </p:nvSpPr>
        <p:spPr bwMode="auto">
          <a:xfrm rot="17378705">
            <a:off x="1039013"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1" name="圆角矩形 71"/>
          <p:cNvSpPr/>
          <p:nvPr/>
        </p:nvSpPr>
        <p:spPr>
          <a:xfrm>
            <a:off x="1557464"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2" name="矩形 11"/>
          <p:cNvSpPr/>
          <p:nvPr/>
        </p:nvSpPr>
        <p:spPr>
          <a:xfrm>
            <a:off x="1871053"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3" name="KSO_Shape"/>
          <p:cNvSpPr/>
          <p:nvPr/>
        </p:nvSpPr>
        <p:spPr bwMode="auto">
          <a:xfrm rot="17378705">
            <a:off x="4471530"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4" name="圆角矩形 71"/>
          <p:cNvSpPr/>
          <p:nvPr/>
        </p:nvSpPr>
        <p:spPr>
          <a:xfrm>
            <a:off x="4989981"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5" name="矩形 14"/>
          <p:cNvSpPr/>
          <p:nvPr/>
        </p:nvSpPr>
        <p:spPr>
          <a:xfrm>
            <a:off x="5303570"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KSO_Shape"/>
          <p:cNvSpPr/>
          <p:nvPr/>
        </p:nvSpPr>
        <p:spPr bwMode="auto">
          <a:xfrm rot="17378705">
            <a:off x="7904047"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7" name="圆角矩形 71"/>
          <p:cNvSpPr/>
          <p:nvPr/>
        </p:nvSpPr>
        <p:spPr>
          <a:xfrm>
            <a:off x="8422498"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8" name="矩形 17"/>
          <p:cNvSpPr/>
          <p:nvPr/>
        </p:nvSpPr>
        <p:spPr>
          <a:xfrm>
            <a:off x="8736087"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1136129" y="126825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1" name="直接连接符 20"/>
          <p:cNvCxnSpPr/>
          <p:nvPr/>
        </p:nvCxnSpPr>
        <p:spPr>
          <a:xfrm>
            <a:off x="1145338" y="2589921"/>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椭圆 17"/>
          <p:cNvSpPr/>
          <p:nvPr/>
        </p:nvSpPr>
        <p:spPr>
          <a:xfrm>
            <a:off x="581466" y="2239712"/>
            <a:ext cx="3235569" cy="3235569"/>
          </a:xfrm>
          <a:prstGeom prst="ellipse">
            <a:avLst/>
          </a:prstGeom>
          <a:solidFill>
            <a:srgbClr val="FEFFFF"/>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KSO_Shape"/>
          <p:cNvSpPr/>
          <p:nvPr/>
        </p:nvSpPr>
        <p:spPr bwMode="auto">
          <a:xfrm>
            <a:off x="1259857" y="3217142"/>
            <a:ext cx="1878787" cy="1280706"/>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6" name="Freeform 3"/>
          <p:cNvSpPr/>
          <p:nvPr/>
        </p:nvSpPr>
        <p:spPr>
          <a:xfrm>
            <a:off x="6387490" y="2114611"/>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8" name="文本框 24"/>
          <p:cNvSpPr txBox="1"/>
          <p:nvPr/>
        </p:nvSpPr>
        <p:spPr>
          <a:xfrm>
            <a:off x="4773320" y="2416236"/>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800</a:t>
            </a:r>
            <a:r>
              <a:rPr lang="en-US"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sz="4000" dirty="0">
              <a:solidFill>
                <a:schemeClr val="accent1"/>
              </a:solidFill>
            </a:endParaRPr>
          </a:p>
        </p:txBody>
      </p:sp>
      <p:sp>
        <p:nvSpPr>
          <p:cNvPr id="29" name="椭圆 28"/>
          <p:cNvSpPr/>
          <p:nvPr/>
        </p:nvSpPr>
        <p:spPr>
          <a:xfrm>
            <a:off x="4773320" y="2114611"/>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33" name="Freeform 3"/>
          <p:cNvSpPr/>
          <p:nvPr/>
        </p:nvSpPr>
        <p:spPr>
          <a:xfrm>
            <a:off x="6387490" y="4179545"/>
            <a:ext cx="5383066" cy="1420837"/>
          </a:xfrm>
          <a:prstGeom prst="rect">
            <a:avLst/>
          </a:prstGeom>
          <a:solidFill>
            <a:schemeClr val="accent1"/>
          </a:solidFill>
          <a:ln w="12700">
            <a:noFill/>
            <a:prstDash val="solid"/>
          </a:ln>
        </p:spPr>
        <p:style>
          <a:lnRef idx="2">
            <a:schemeClr val="accent1">
              <a:shade val="50000"/>
            </a:schemeClr>
          </a:lnRef>
          <a:fillRef idx="1">
            <a:schemeClr val="accent1"/>
          </a:fillRef>
          <a:effectRef idx="0">
            <a:schemeClr val="accent1"/>
          </a:effectRef>
          <a:fontRef idx="minor">
            <a:schemeClr val="lt1"/>
          </a:fontRef>
        </p:style>
        <p:txBody>
          <a:bodyPr rIns="216000"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nSpc>
                <a:spcPct val="150000"/>
              </a:lnSpc>
            </a:pPr>
            <a:r>
              <a:rPr lang="zh-CN" altLang="en-US" dirty="0">
                <a:solidFill>
                  <a:srgbClr val="FFFFFF"/>
                </a:solidFill>
                <a:latin typeface="+mn-ea"/>
              </a:rPr>
              <a:t>请输入文本请输入文本请输入文本请输入文本请输入文本请输入文本请输入文本请输入文本请输入文本请输入文本</a:t>
            </a:r>
            <a:endParaRPr lang="zh-CN" altLang="en-US" dirty="0">
              <a:solidFill>
                <a:srgbClr val="FFFFFF"/>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34" name="文本框 24"/>
          <p:cNvSpPr txBox="1"/>
          <p:nvPr/>
        </p:nvSpPr>
        <p:spPr>
          <a:xfrm>
            <a:off x="4773320" y="4481170"/>
            <a:ext cx="1614170"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600</a:t>
            </a:r>
            <a:r>
              <a:rPr lang="en-US" sz="4000" dirty="0">
                <a:solidFill>
                  <a:schemeClr val="accent1"/>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sz="4000" dirty="0">
              <a:solidFill>
                <a:schemeClr val="accent1"/>
              </a:solidFill>
            </a:endParaRPr>
          </a:p>
        </p:txBody>
      </p:sp>
      <p:sp>
        <p:nvSpPr>
          <p:cNvPr id="35" name="椭圆 34"/>
          <p:cNvSpPr/>
          <p:nvPr/>
        </p:nvSpPr>
        <p:spPr>
          <a:xfrm>
            <a:off x="4773320" y="4179545"/>
            <a:ext cx="1374775" cy="1374775"/>
          </a:xfrm>
          <a:prstGeom prst="ellipse">
            <a:avLst/>
          </a:prstGeom>
          <a:noFill/>
          <a:ln w="12700">
            <a:solidFill>
              <a:schemeClr val="accent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矩形 14"/>
          <p:cNvSpPr/>
          <p:nvPr/>
        </p:nvSpPr>
        <p:spPr>
          <a:xfrm>
            <a:off x="792163" y="2350252"/>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6" name="矩形 15"/>
          <p:cNvSpPr/>
          <p:nvPr/>
        </p:nvSpPr>
        <p:spPr>
          <a:xfrm>
            <a:off x="2729663" y="4128866"/>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7" name="KSO_Shape"/>
          <p:cNvSpPr/>
          <p:nvPr/>
        </p:nvSpPr>
        <p:spPr bwMode="auto">
          <a:xfrm>
            <a:off x="3126644" y="4520903"/>
            <a:ext cx="678493" cy="55749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a:noFill/>
          </a:ln>
        </p:spPr>
        <p:txBody>
          <a:bodyPr/>
          <a:lstStyle/>
          <a:p>
            <a:endParaRPr lang="zh-CN" altLang="en-US"/>
          </a:p>
        </p:txBody>
      </p:sp>
      <p:sp>
        <p:nvSpPr>
          <p:cNvPr id="18" name="矩形 17"/>
          <p:cNvSpPr/>
          <p:nvPr/>
        </p:nvSpPr>
        <p:spPr>
          <a:xfrm>
            <a:off x="2729663" y="2350252"/>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19" name="KSO_Shape"/>
          <p:cNvSpPr/>
          <p:nvPr/>
        </p:nvSpPr>
        <p:spPr bwMode="auto">
          <a:xfrm>
            <a:off x="3102441" y="2657587"/>
            <a:ext cx="726898" cy="726898"/>
          </a:xfrm>
          <a:custGeom>
            <a:avLst/>
            <a:gdLst>
              <a:gd name="T0" fmla="*/ 366124 w 1611313"/>
              <a:gd name="T1" fmla="*/ 1610945 h 1611313"/>
              <a:gd name="T2" fmla="*/ 489434 w 1611313"/>
              <a:gd name="T3" fmla="*/ 1727064 h 1611313"/>
              <a:gd name="T4" fmla="*/ 599113 w 1611313"/>
              <a:gd name="T5" fmla="*/ 1611260 h 1611313"/>
              <a:gd name="T6" fmla="*/ 599113 w 1611313"/>
              <a:gd name="T7" fmla="*/ 1952659 h 1611313"/>
              <a:gd name="T8" fmla="*/ 366124 w 1611313"/>
              <a:gd name="T9" fmla="*/ 1952659 h 1611313"/>
              <a:gd name="T10" fmla="*/ 1027366 w 1611313"/>
              <a:gd name="T11" fmla="*/ 1324703 h 1611313"/>
              <a:gd name="T12" fmla="*/ 1156381 w 1611313"/>
              <a:gd name="T13" fmla="*/ 1446550 h 1611313"/>
              <a:gd name="T14" fmla="*/ 1252430 w 1611313"/>
              <a:gd name="T15" fmla="*/ 1537618 h 1611313"/>
              <a:gd name="T16" fmla="*/ 1260354 w 1611313"/>
              <a:gd name="T17" fmla="*/ 1529368 h 1611313"/>
              <a:gd name="T18" fmla="*/ 1260354 w 1611313"/>
              <a:gd name="T19" fmla="*/ 1952661 h 1611313"/>
              <a:gd name="T20" fmla="*/ 1027366 w 1611313"/>
              <a:gd name="T21" fmla="*/ 1952661 h 1611313"/>
              <a:gd name="T22" fmla="*/ 929733 w 1611313"/>
              <a:gd name="T23" fmla="*/ 1260353 h 1611313"/>
              <a:gd name="T24" fmla="*/ 929733 w 1611313"/>
              <a:gd name="T25" fmla="*/ 1952659 h 1611313"/>
              <a:gd name="T26" fmla="*/ 696745 w 1611313"/>
              <a:gd name="T27" fmla="*/ 1952659 h 1611313"/>
              <a:gd name="T28" fmla="*/ 696745 w 1611313"/>
              <a:gd name="T29" fmla="*/ 1507605 h 1611313"/>
              <a:gd name="T30" fmla="*/ 1590975 w 1611313"/>
              <a:gd name="T31" fmla="*/ 1180471 h 1611313"/>
              <a:gd name="T32" fmla="*/ 1590975 w 1611313"/>
              <a:gd name="T33" fmla="*/ 1952659 h 1611313"/>
              <a:gd name="T34" fmla="*/ 1357986 w 1611313"/>
              <a:gd name="T35" fmla="*/ 1952659 h 1611313"/>
              <a:gd name="T36" fmla="*/ 1357986 w 1611313"/>
              <a:gd name="T37" fmla="*/ 1427204 h 1611313"/>
              <a:gd name="T38" fmla="*/ 1846571 w 1611313"/>
              <a:gd name="T39" fmla="*/ 909762 h 1611313"/>
              <a:gd name="T40" fmla="*/ 1921595 w 1611313"/>
              <a:gd name="T41" fmla="*/ 980386 h 1611313"/>
              <a:gd name="T42" fmla="*/ 1921595 w 1611313"/>
              <a:gd name="T43" fmla="*/ 1952659 h 1611313"/>
              <a:gd name="T44" fmla="*/ 1688608 w 1611313"/>
              <a:gd name="T45" fmla="*/ 1952659 h 1611313"/>
              <a:gd name="T46" fmla="*/ 1688608 w 1611313"/>
              <a:gd name="T47" fmla="*/ 1077614 h 1611313"/>
              <a:gd name="T48" fmla="*/ 1369516 w 1611313"/>
              <a:gd name="T49" fmla="*/ 201924 h 1611313"/>
              <a:gd name="T50" fmla="*/ 1966622 w 1611313"/>
              <a:gd name="T51" fmla="*/ 256445 h 1611313"/>
              <a:gd name="T52" fmla="*/ 2048074 w 1611313"/>
              <a:gd name="T53" fmla="*/ 848901 h 1611313"/>
              <a:gd name="T54" fmla="*/ 1846503 w 1611313"/>
              <a:gd name="T55" fmla="*/ 655536 h 1611313"/>
              <a:gd name="T56" fmla="*/ 1253200 w 1611313"/>
              <a:gd name="T57" fmla="*/ 1284446 h 1611313"/>
              <a:gd name="T58" fmla="*/ 1157170 w 1611313"/>
              <a:gd name="T59" fmla="*/ 1193787 h 1611313"/>
              <a:gd name="T60" fmla="*/ 977783 w 1611313"/>
              <a:gd name="T61" fmla="*/ 1024514 h 1611313"/>
              <a:gd name="T62" fmla="*/ 944188 w 1611313"/>
              <a:gd name="T63" fmla="*/ 992815 h 1611313"/>
              <a:gd name="T64" fmla="*/ 490970 w 1611313"/>
              <a:gd name="T65" fmla="*/ 1473371 h 1611313"/>
              <a:gd name="T66" fmla="*/ 215237 w 1611313"/>
              <a:gd name="T67" fmla="*/ 1213123 h 1611313"/>
              <a:gd name="T68" fmla="*/ 668454 w 1611313"/>
              <a:gd name="T69" fmla="*/ 732565 h 1611313"/>
              <a:gd name="T70" fmla="*/ 793961 w 1611313"/>
              <a:gd name="T71" fmla="*/ 599429 h 1611313"/>
              <a:gd name="T72" fmla="*/ 919784 w 1611313"/>
              <a:gd name="T73" fmla="*/ 466293 h 1611313"/>
              <a:gd name="T74" fmla="*/ 1228796 w 1611313"/>
              <a:gd name="T75" fmla="*/ 757924 h 1611313"/>
              <a:gd name="T76" fmla="*/ 1570770 w 1611313"/>
              <a:gd name="T77" fmla="*/ 395287 h 1611313"/>
              <a:gd name="T78" fmla="*/ 0 w 1611313"/>
              <a:gd name="T79" fmla="*/ 0 h 1611313"/>
              <a:gd name="T80" fmla="*/ 96958 w 1611313"/>
              <a:gd name="T81" fmla="*/ 0 h 1611313"/>
              <a:gd name="T82" fmla="*/ 96958 w 1611313"/>
              <a:gd name="T83" fmla="*/ 2155273 h 1611313"/>
              <a:gd name="T84" fmla="*/ 2252216 w 1611313"/>
              <a:gd name="T85" fmla="*/ 2155273 h 1611313"/>
              <a:gd name="T86" fmla="*/ 2252216 w 1611313"/>
              <a:gd name="T87" fmla="*/ 2252216 h 1611313"/>
              <a:gd name="T88" fmla="*/ 96958 w 1611313"/>
              <a:gd name="T89" fmla="*/ 2252216 h 1611313"/>
              <a:gd name="T90" fmla="*/ 0 w 1611313"/>
              <a:gd name="T91" fmla="*/ 2252216 h 1611313"/>
              <a:gd name="T92" fmla="*/ 0 w 1611313"/>
              <a:gd name="T93" fmla="*/ 2155273 h 161131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1611313" h="1611313">
                <a:moveTo>
                  <a:pt x="261938" y="1152525"/>
                </a:moveTo>
                <a:lnTo>
                  <a:pt x="350158" y="1235601"/>
                </a:lnTo>
                <a:lnTo>
                  <a:pt x="428626" y="1152751"/>
                </a:lnTo>
                <a:lnTo>
                  <a:pt x="428626" y="1397000"/>
                </a:lnTo>
                <a:lnTo>
                  <a:pt x="261938" y="1397000"/>
                </a:lnTo>
                <a:lnTo>
                  <a:pt x="261938" y="1152525"/>
                </a:lnTo>
                <a:close/>
                <a:moveTo>
                  <a:pt x="735013" y="947738"/>
                </a:moveTo>
                <a:lnTo>
                  <a:pt x="827315" y="1034912"/>
                </a:lnTo>
                <a:lnTo>
                  <a:pt x="896031" y="1100065"/>
                </a:lnTo>
                <a:lnTo>
                  <a:pt x="901701" y="1094163"/>
                </a:lnTo>
                <a:lnTo>
                  <a:pt x="901701" y="1397001"/>
                </a:lnTo>
                <a:lnTo>
                  <a:pt x="735013" y="1397001"/>
                </a:lnTo>
                <a:lnTo>
                  <a:pt x="735013" y="947738"/>
                </a:lnTo>
                <a:close/>
                <a:moveTo>
                  <a:pt x="665163" y="901700"/>
                </a:moveTo>
                <a:lnTo>
                  <a:pt x="665163" y="1397000"/>
                </a:lnTo>
                <a:lnTo>
                  <a:pt x="498475" y="1397000"/>
                </a:lnTo>
                <a:lnTo>
                  <a:pt x="498475" y="1078593"/>
                </a:lnTo>
                <a:lnTo>
                  <a:pt x="665163" y="901700"/>
                </a:lnTo>
                <a:close/>
                <a:moveTo>
                  <a:pt x="1138238" y="844550"/>
                </a:moveTo>
                <a:lnTo>
                  <a:pt x="1138238" y="1397000"/>
                </a:lnTo>
                <a:lnTo>
                  <a:pt x="971550" y="1397000"/>
                </a:lnTo>
                <a:lnTo>
                  <a:pt x="971550" y="1021071"/>
                </a:lnTo>
                <a:lnTo>
                  <a:pt x="1138238" y="844550"/>
                </a:lnTo>
                <a:close/>
                <a:moveTo>
                  <a:pt x="1321101" y="650875"/>
                </a:moveTo>
                <a:lnTo>
                  <a:pt x="1374776" y="701402"/>
                </a:lnTo>
                <a:lnTo>
                  <a:pt x="1374776" y="1397000"/>
                </a:lnTo>
                <a:lnTo>
                  <a:pt x="1208088" y="1397000"/>
                </a:lnTo>
                <a:lnTo>
                  <a:pt x="1208088" y="770962"/>
                </a:lnTo>
                <a:lnTo>
                  <a:pt x="1321101" y="650875"/>
                </a:lnTo>
                <a:close/>
                <a:moveTo>
                  <a:pt x="979799" y="144463"/>
                </a:moveTo>
                <a:lnTo>
                  <a:pt x="1406989" y="183470"/>
                </a:lnTo>
                <a:lnTo>
                  <a:pt x="1465263" y="607333"/>
                </a:lnTo>
                <a:lnTo>
                  <a:pt x="1321052" y="468993"/>
                </a:lnTo>
                <a:lnTo>
                  <a:pt x="896583" y="918937"/>
                </a:lnTo>
                <a:lnTo>
                  <a:pt x="827879" y="854076"/>
                </a:lnTo>
                <a:lnTo>
                  <a:pt x="699540" y="732972"/>
                </a:lnTo>
                <a:lnTo>
                  <a:pt x="675505" y="710294"/>
                </a:lnTo>
                <a:lnTo>
                  <a:pt x="351257" y="1054101"/>
                </a:lnTo>
                <a:lnTo>
                  <a:pt x="153988" y="867910"/>
                </a:lnTo>
                <a:lnTo>
                  <a:pt x="478235" y="524102"/>
                </a:lnTo>
                <a:lnTo>
                  <a:pt x="568027" y="428852"/>
                </a:lnTo>
                <a:lnTo>
                  <a:pt x="658045" y="333602"/>
                </a:lnTo>
                <a:lnTo>
                  <a:pt x="879123" y="542245"/>
                </a:lnTo>
                <a:lnTo>
                  <a:pt x="1123783" y="282802"/>
                </a:lnTo>
                <a:lnTo>
                  <a:pt x="979799" y="144463"/>
                </a:lnTo>
                <a:close/>
                <a:moveTo>
                  <a:pt x="0" y="0"/>
                </a:moveTo>
                <a:lnTo>
                  <a:pt x="69367" y="0"/>
                </a:lnTo>
                <a:lnTo>
                  <a:pt x="69367" y="1541956"/>
                </a:lnTo>
                <a:lnTo>
                  <a:pt x="1611313" y="1541956"/>
                </a:lnTo>
                <a:lnTo>
                  <a:pt x="1611313" y="1611313"/>
                </a:lnTo>
                <a:lnTo>
                  <a:pt x="69367" y="1611313"/>
                </a:lnTo>
                <a:lnTo>
                  <a:pt x="0" y="1611313"/>
                </a:lnTo>
                <a:lnTo>
                  <a:pt x="0" y="1541956"/>
                </a:lnTo>
                <a:lnTo>
                  <a:pt x="0"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0" name="矩形 19"/>
          <p:cNvSpPr/>
          <p:nvPr/>
        </p:nvSpPr>
        <p:spPr>
          <a:xfrm>
            <a:off x="792163" y="4080578"/>
            <a:ext cx="1472454" cy="13415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sp>
        <p:nvSpPr>
          <p:cNvPr id="21" name="KSO_Shape"/>
          <p:cNvSpPr/>
          <p:nvPr/>
        </p:nvSpPr>
        <p:spPr>
          <a:xfrm>
            <a:off x="1269432" y="2753148"/>
            <a:ext cx="517918" cy="535777"/>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rgbClr val="FFFFFF"/>
          </a:solidFill>
          <a:ln w="9525">
            <a:noFill/>
            <a:round/>
          </a:ln>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defTabSz="914400" eaLnBrk="1" fontAlgn="auto" hangingPunct="1">
              <a:spcBef>
                <a:spcPts val="0"/>
              </a:spcBef>
              <a:spcAft>
                <a:spcPts val="0"/>
              </a:spcAft>
            </a:pPr>
            <a:endParaRPr lang="zh-CN" altLang="en-US" sz="1800" kern="0">
              <a:solidFill>
                <a:sysClr val="windowText" lastClr="000000"/>
              </a:solidFill>
              <a:latin typeface="Calibri" panose="020F0502020204030204"/>
            </a:endParaRPr>
          </a:p>
        </p:txBody>
      </p:sp>
      <p:sp>
        <p:nvSpPr>
          <p:cNvPr id="22" name="KSO_Shape"/>
          <p:cNvSpPr/>
          <p:nvPr/>
        </p:nvSpPr>
        <p:spPr bwMode="auto">
          <a:xfrm>
            <a:off x="1184945" y="4407917"/>
            <a:ext cx="686891" cy="686891"/>
          </a:xfrm>
          <a:custGeom>
            <a:avLst/>
            <a:gdLst>
              <a:gd name="T0" fmla="*/ 1665347 w 2276475"/>
              <a:gd name="T1" fmla="*/ 841942 h 2276475"/>
              <a:gd name="T2" fmla="*/ 1695902 w 2276475"/>
              <a:gd name="T3" fmla="*/ 899243 h 2276475"/>
              <a:gd name="T4" fmla="*/ 1676772 w 2276475"/>
              <a:gd name="T5" fmla="*/ 962379 h 2276475"/>
              <a:gd name="T6" fmla="*/ 1619649 w 2276475"/>
              <a:gd name="T7" fmla="*/ 993151 h 2276475"/>
              <a:gd name="T8" fmla="*/ 1556149 w 2276475"/>
              <a:gd name="T9" fmla="*/ 974051 h 2276475"/>
              <a:gd name="T10" fmla="*/ 1525329 w 2276475"/>
              <a:gd name="T11" fmla="*/ 916751 h 2276475"/>
              <a:gd name="T12" fmla="*/ 1544459 w 2276475"/>
              <a:gd name="T13" fmla="*/ 853614 h 2276475"/>
              <a:gd name="T14" fmla="*/ 1601848 w 2276475"/>
              <a:gd name="T15" fmla="*/ 822842 h 2276475"/>
              <a:gd name="T16" fmla="*/ 892720 w 2276475"/>
              <a:gd name="T17" fmla="*/ 924611 h 2276475"/>
              <a:gd name="T18" fmla="*/ 799728 w 2276475"/>
              <a:gd name="T19" fmla="*/ 714470 h 2276475"/>
              <a:gd name="T20" fmla="*/ 839316 w 2276475"/>
              <a:gd name="T21" fmla="*/ 796667 h 2276475"/>
              <a:gd name="T22" fmla="*/ 801854 w 2276475"/>
              <a:gd name="T23" fmla="*/ 926478 h 2276475"/>
              <a:gd name="T24" fmla="*/ 634469 w 2276475"/>
              <a:gd name="T25" fmla="*/ 1048575 h 2276475"/>
              <a:gd name="T26" fmla="*/ 778473 w 2276475"/>
              <a:gd name="T27" fmla="*/ 856518 h 2276475"/>
              <a:gd name="T28" fmla="*/ 767314 w 2276475"/>
              <a:gd name="T29" fmla="*/ 760756 h 2276475"/>
              <a:gd name="T30" fmla="*/ 665555 w 2276475"/>
              <a:gd name="T31" fmla="*/ 751445 h 2276475"/>
              <a:gd name="T32" fmla="*/ 678042 w 2276475"/>
              <a:gd name="T33" fmla="*/ 694786 h 2276475"/>
              <a:gd name="T34" fmla="*/ 1310715 w 2276475"/>
              <a:gd name="T35" fmla="*/ 813778 h 2276475"/>
              <a:gd name="T36" fmla="*/ 1397931 w 2276475"/>
              <a:gd name="T37" fmla="*/ 804995 h 2276475"/>
              <a:gd name="T38" fmla="*/ 1449359 w 2276475"/>
              <a:gd name="T39" fmla="*/ 864347 h 2276475"/>
              <a:gd name="T40" fmla="*/ 1404558 w 2276475"/>
              <a:gd name="T41" fmla="*/ 907464 h 2276475"/>
              <a:gd name="T42" fmla="*/ 1370362 w 2276475"/>
              <a:gd name="T43" fmla="*/ 853967 h 2276475"/>
              <a:gd name="T44" fmla="*/ 1295604 w 2276475"/>
              <a:gd name="T45" fmla="*/ 872066 h 2276475"/>
              <a:gd name="T46" fmla="*/ 395199 w 2276475"/>
              <a:gd name="T47" fmla="*/ 499761 h 2276475"/>
              <a:gd name="T48" fmla="*/ 462659 w 2276475"/>
              <a:gd name="T49" fmla="*/ 938864 h 2276475"/>
              <a:gd name="T50" fmla="*/ 354033 w 2276475"/>
              <a:gd name="T51" fmla="*/ 990931 h 2276475"/>
              <a:gd name="T52" fmla="*/ 497452 w 2276475"/>
              <a:gd name="T53" fmla="*/ 1186177 h 2276475"/>
              <a:gd name="T54" fmla="*/ 798633 w 2276475"/>
              <a:gd name="T55" fmla="*/ 1479710 h 2276475"/>
              <a:gd name="T56" fmla="*/ 946035 w 2276475"/>
              <a:gd name="T57" fmla="*/ 1558605 h 2276475"/>
              <a:gd name="T58" fmla="*/ 995967 w 2276475"/>
              <a:gd name="T59" fmla="*/ 1430034 h 2276475"/>
              <a:gd name="T60" fmla="*/ 1420382 w 2276475"/>
              <a:gd name="T61" fmla="*/ 1537885 h 2276475"/>
              <a:gd name="T62" fmla="*/ 1382667 w 2276475"/>
              <a:gd name="T63" fmla="*/ 1902609 h 2276475"/>
              <a:gd name="T64" fmla="*/ 1091049 w 2276475"/>
              <a:gd name="T65" fmla="*/ 1858513 h 2276475"/>
              <a:gd name="T66" fmla="*/ 793852 w 2276475"/>
              <a:gd name="T67" fmla="*/ 1745085 h 2276475"/>
              <a:gd name="T68" fmla="*/ 461597 w 2276475"/>
              <a:gd name="T69" fmla="*/ 1522212 h 2276475"/>
              <a:gd name="T70" fmla="*/ 192819 w 2276475"/>
              <a:gd name="T71" fmla="*/ 1204505 h 2276475"/>
              <a:gd name="T72" fmla="*/ 55774 w 2276475"/>
              <a:gd name="T73" fmla="*/ 893440 h 2276475"/>
              <a:gd name="T74" fmla="*/ 531 w 2276475"/>
              <a:gd name="T75" fmla="*/ 575734 h 2276475"/>
              <a:gd name="T76" fmla="*/ 39307 w 2276475"/>
              <a:gd name="T77" fmla="*/ 485947 h 2276475"/>
              <a:gd name="T78" fmla="*/ 1085346 w 2276475"/>
              <a:gd name="T79" fmla="*/ 221054 h 2276475"/>
              <a:gd name="T80" fmla="*/ 1123871 w 2276475"/>
              <a:gd name="T81" fmla="*/ 272864 h 2276475"/>
              <a:gd name="T82" fmla="*/ 1114306 w 2276475"/>
              <a:gd name="T83" fmla="*/ 338755 h 2276475"/>
              <a:gd name="T84" fmla="*/ 1062496 w 2276475"/>
              <a:gd name="T85" fmla="*/ 377280 h 2276475"/>
              <a:gd name="T86" fmla="*/ 996340 w 2276475"/>
              <a:gd name="T87" fmla="*/ 367715 h 2276475"/>
              <a:gd name="T88" fmla="*/ 957814 w 2276475"/>
              <a:gd name="T89" fmla="*/ 315905 h 2276475"/>
              <a:gd name="T90" fmla="*/ 967645 w 2276475"/>
              <a:gd name="T91" fmla="*/ 249748 h 2276475"/>
              <a:gd name="T92" fmla="*/ 1019454 w 2276475"/>
              <a:gd name="T93" fmla="*/ 211223 h 2276475"/>
              <a:gd name="T94" fmla="*/ 1252615 w 2276475"/>
              <a:gd name="T95" fmla="*/ 30831 h 2276475"/>
              <a:gd name="T96" fmla="*/ 1561933 w 2276475"/>
              <a:gd name="T97" fmla="*/ 184188 h 2276475"/>
              <a:gd name="T98" fmla="*/ 1793656 w 2276475"/>
              <a:gd name="T99" fmla="*/ 453693 h 2276475"/>
              <a:gd name="T100" fmla="*/ 1898623 w 2276475"/>
              <a:gd name="T101" fmla="*/ 778215 h 2276475"/>
              <a:gd name="T102" fmla="*/ 1874440 w 2276475"/>
              <a:gd name="T103" fmla="*/ 1115229 h 2276475"/>
              <a:gd name="T104" fmla="*/ 1720844 w 2276475"/>
              <a:gd name="T105" fmla="*/ 1424603 h 2276475"/>
              <a:gd name="T106" fmla="*/ 1665571 w 2276475"/>
              <a:gd name="T107" fmla="*/ 1264335 h 2276475"/>
              <a:gd name="T108" fmla="*/ 1761236 w 2276475"/>
              <a:gd name="T109" fmla="*/ 991374 h 2276475"/>
              <a:gd name="T110" fmla="*/ 1747684 w 2276475"/>
              <a:gd name="T111" fmla="*/ 705922 h 2276475"/>
              <a:gd name="T112" fmla="*/ 1624648 w 2276475"/>
              <a:gd name="T113" fmla="*/ 441467 h 2276475"/>
              <a:gd name="T114" fmla="*/ 1401428 w 2276475"/>
              <a:gd name="T115" fmla="*/ 239471 h 2276475"/>
              <a:gd name="T116" fmla="*/ 1128516 w 2276475"/>
              <a:gd name="T117" fmla="*/ 143789 h 2276475"/>
              <a:gd name="T118" fmla="*/ 842849 w 2276475"/>
              <a:gd name="T119" fmla="*/ 157344 h 2276475"/>
              <a:gd name="T120" fmla="*/ 578705 w 2276475"/>
              <a:gd name="T121" fmla="*/ 280668 h 2276475"/>
              <a:gd name="T122" fmla="*/ 552930 w 2276475"/>
              <a:gd name="T123" fmla="*/ 133690 h 2276475"/>
              <a:gd name="T124" fmla="*/ 873408 w 2276475"/>
              <a:gd name="T125" fmla="*/ 12492 h 2276475"/>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276475" h="2276475">
                <a:moveTo>
                  <a:pt x="1919288" y="982662"/>
                </a:moveTo>
                <a:lnTo>
                  <a:pt x="1924685" y="982662"/>
                </a:lnTo>
                <a:lnTo>
                  <a:pt x="1929765" y="982662"/>
                </a:lnTo>
                <a:lnTo>
                  <a:pt x="1935480" y="983296"/>
                </a:lnTo>
                <a:lnTo>
                  <a:pt x="1940560" y="983930"/>
                </a:lnTo>
                <a:lnTo>
                  <a:pt x="1945323" y="984564"/>
                </a:lnTo>
                <a:lnTo>
                  <a:pt x="1950403" y="986149"/>
                </a:lnTo>
                <a:lnTo>
                  <a:pt x="1955165" y="987100"/>
                </a:lnTo>
                <a:lnTo>
                  <a:pt x="1959610" y="989002"/>
                </a:lnTo>
                <a:lnTo>
                  <a:pt x="1964373" y="990904"/>
                </a:lnTo>
                <a:lnTo>
                  <a:pt x="1969135" y="992489"/>
                </a:lnTo>
                <a:lnTo>
                  <a:pt x="1973580" y="995025"/>
                </a:lnTo>
                <a:lnTo>
                  <a:pt x="1977708" y="997245"/>
                </a:lnTo>
                <a:lnTo>
                  <a:pt x="1981835" y="1000415"/>
                </a:lnTo>
                <a:lnTo>
                  <a:pt x="1985963" y="1003268"/>
                </a:lnTo>
                <a:lnTo>
                  <a:pt x="1990090" y="1006121"/>
                </a:lnTo>
                <a:lnTo>
                  <a:pt x="1993583" y="1009291"/>
                </a:lnTo>
                <a:lnTo>
                  <a:pt x="1997075" y="1012778"/>
                </a:lnTo>
                <a:lnTo>
                  <a:pt x="2000568" y="1016265"/>
                </a:lnTo>
                <a:lnTo>
                  <a:pt x="2003743" y="1020069"/>
                </a:lnTo>
                <a:lnTo>
                  <a:pt x="2006918" y="1023873"/>
                </a:lnTo>
                <a:lnTo>
                  <a:pt x="2009775" y="1027994"/>
                </a:lnTo>
                <a:lnTo>
                  <a:pt x="2012315" y="1031799"/>
                </a:lnTo>
                <a:lnTo>
                  <a:pt x="2014855" y="1036237"/>
                </a:lnTo>
                <a:lnTo>
                  <a:pt x="2017078" y="1040675"/>
                </a:lnTo>
                <a:lnTo>
                  <a:pt x="2019300" y="1045430"/>
                </a:lnTo>
                <a:lnTo>
                  <a:pt x="2020888" y="1049868"/>
                </a:lnTo>
                <a:lnTo>
                  <a:pt x="2022475" y="1054623"/>
                </a:lnTo>
                <a:lnTo>
                  <a:pt x="2023745" y="1059695"/>
                </a:lnTo>
                <a:lnTo>
                  <a:pt x="2025016" y="1064451"/>
                </a:lnTo>
                <a:lnTo>
                  <a:pt x="2025968" y="1069523"/>
                </a:lnTo>
                <a:lnTo>
                  <a:pt x="2026603" y="1074595"/>
                </a:lnTo>
                <a:lnTo>
                  <a:pt x="2026920" y="1079984"/>
                </a:lnTo>
                <a:lnTo>
                  <a:pt x="2027238" y="1085056"/>
                </a:lnTo>
                <a:lnTo>
                  <a:pt x="2026920" y="1090445"/>
                </a:lnTo>
                <a:lnTo>
                  <a:pt x="2026603" y="1095517"/>
                </a:lnTo>
                <a:lnTo>
                  <a:pt x="2025968" y="1100590"/>
                </a:lnTo>
                <a:lnTo>
                  <a:pt x="2025016" y="1105662"/>
                </a:lnTo>
                <a:lnTo>
                  <a:pt x="2023745" y="1110417"/>
                </a:lnTo>
                <a:lnTo>
                  <a:pt x="2022475" y="1115489"/>
                </a:lnTo>
                <a:lnTo>
                  <a:pt x="2020888" y="1120244"/>
                </a:lnTo>
                <a:lnTo>
                  <a:pt x="2019300" y="1124682"/>
                </a:lnTo>
                <a:lnTo>
                  <a:pt x="2017078" y="1129437"/>
                </a:lnTo>
                <a:lnTo>
                  <a:pt x="2014855" y="1133876"/>
                </a:lnTo>
                <a:lnTo>
                  <a:pt x="2012315" y="1138314"/>
                </a:lnTo>
                <a:lnTo>
                  <a:pt x="2009775" y="1142118"/>
                </a:lnTo>
                <a:lnTo>
                  <a:pt x="2006918" y="1146239"/>
                </a:lnTo>
                <a:lnTo>
                  <a:pt x="2003743" y="1150043"/>
                </a:lnTo>
                <a:lnTo>
                  <a:pt x="2000568" y="1153847"/>
                </a:lnTo>
                <a:lnTo>
                  <a:pt x="1997075" y="1157334"/>
                </a:lnTo>
                <a:lnTo>
                  <a:pt x="1993583" y="1160821"/>
                </a:lnTo>
                <a:lnTo>
                  <a:pt x="1990090" y="1163991"/>
                </a:lnTo>
                <a:lnTo>
                  <a:pt x="1985963" y="1166845"/>
                </a:lnTo>
                <a:lnTo>
                  <a:pt x="1981835" y="1169698"/>
                </a:lnTo>
                <a:lnTo>
                  <a:pt x="1977708" y="1172234"/>
                </a:lnTo>
                <a:lnTo>
                  <a:pt x="1973580" y="1175087"/>
                </a:lnTo>
                <a:lnTo>
                  <a:pt x="1969135" y="1176989"/>
                </a:lnTo>
                <a:lnTo>
                  <a:pt x="1964373" y="1179208"/>
                </a:lnTo>
                <a:lnTo>
                  <a:pt x="1959610" y="1181110"/>
                </a:lnTo>
                <a:lnTo>
                  <a:pt x="1955165" y="1182695"/>
                </a:lnTo>
                <a:lnTo>
                  <a:pt x="1950403" y="1183963"/>
                </a:lnTo>
                <a:lnTo>
                  <a:pt x="1945323" y="1185231"/>
                </a:lnTo>
                <a:lnTo>
                  <a:pt x="1940560" y="1186182"/>
                </a:lnTo>
                <a:lnTo>
                  <a:pt x="1935480" y="1186816"/>
                </a:lnTo>
                <a:lnTo>
                  <a:pt x="1929765" y="1187450"/>
                </a:lnTo>
                <a:lnTo>
                  <a:pt x="1924685" y="1187450"/>
                </a:lnTo>
                <a:lnTo>
                  <a:pt x="1919288" y="1187450"/>
                </a:lnTo>
                <a:lnTo>
                  <a:pt x="1914208" y="1186816"/>
                </a:lnTo>
                <a:lnTo>
                  <a:pt x="1909128" y="1186182"/>
                </a:lnTo>
                <a:lnTo>
                  <a:pt x="1904048" y="1185231"/>
                </a:lnTo>
                <a:lnTo>
                  <a:pt x="1898968" y="1183963"/>
                </a:lnTo>
                <a:lnTo>
                  <a:pt x="1894205" y="1182695"/>
                </a:lnTo>
                <a:lnTo>
                  <a:pt x="1889443" y="1181110"/>
                </a:lnTo>
                <a:lnTo>
                  <a:pt x="1884680" y="1179208"/>
                </a:lnTo>
                <a:lnTo>
                  <a:pt x="1880235" y="1176989"/>
                </a:lnTo>
                <a:lnTo>
                  <a:pt x="1875790" y="1175087"/>
                </a:lnTo>
                <a:lnTo>
                  <a:pt x="1871663" y="1172234"/>
                </a:lnTo>
                <a:lnTo>
                  <a:pt x="1867218" y="1169698"/>
                </a:lnTo>
                <a:lnTo>
                  <a:pt x="1863090" y="1166845"/>
                </a:lnTo>
                <a:lnTo>
                  <a:pt x="1859598" y="1163991"/>
                </a:lnTo>
                <a:lnTo>
                  <a:pt x="1855788" y="1160821"/>
                </a:lnTo>
                <a:lnTo>
                  <a:pt x="1852295" y="1157334"/>
                </a:lnTo>
                <a:lnTo>
                  <a:pt x="1848803" y="1153847"/>
                </a:lnTo>
                <a:lnTo>
                  <a:pt x="1845628" y="1150043"/>
                </a:lnTo>
                <a:lnTo>
                  <a:pt x="1842453" y="1146239"/>
                </a:lnTo>
                <a:lnTo>
                  <a:pt x="1839913" y="1142118"/>
                </a:lnTo>
                <a:lnTo>
                  <a:pt x="1837055" y="1138314"/>
                </a:lnTo>
                <a:lnTo>
                  <a:pt x="1834515" y="1133876"/>
                </a:lnTo>
                <a:lnTo>
                  <a:pt x="1832293" y="1129437"/>
                </a:lnTo>
                <a:lnTo>
                  <a:pt x="1830388" y="1124682"/>
                </a:lnTo>
                <a:lnTo>
                  <a:pt x="1828483" y="1120244"/>
                </a:lnTo>
                <a:lnTo>
                  <a:pt x="1826578" y="1115489"/>
                </a:lnTo>
                <a:lnTo>
                  <a:pt x="1825308" y="1110417"/>
                </a:lnTo>
                <a:lnTo>
                  <a:pt x="1824038" y="1105662"/>
                </a:lnTo>
                <a:lnTo>
                  <a:pt x="1823403" y="1100590"/>
                </a:lnTo>
                <a:lnTo>
                  <a:pt x="1822768" y="1095517"/>
                </a:lnTo>
                <a:lnTo>
                  <a:pt x="1822450" y="1090445"/>
                </a:lnTo>
                <a:lnTo>
                  <a:pt x="1822450" y="1085056"/>
                </a:lnTo>
                <a:lnTo>
                  <a:pt x="1822450" y="1079984"/>
                </a:lnTo>
                <a:lnTo>
                  <a:pt x="1822768" y="1074595"/>
                </a:lnTo>
                <a:lnTo>
                  <a:pt x="1823403" y="1069523"/>
                </a:lnTo>
                <a:lnTo>
                  <a:pt x="1824038" y="1064451"/>
                </a:lnTo>
                <a:lnTo>
                  <a:pt x="1825308" y="1059695"/>
                </a:lnTo>
                <a:lnTo>
                  <a:pt x="1826578" y="1054623"/>
                </a:lnTo>
                <a:lnTo>
                  <a:pt x="1828483" y="1049868"/>
                </a:lnTo>
                <a:lnTo>
                  <a:pt x="1830388" y="1045430"/>
                </a:lnTo>
                <a:lnTo>
                  <a:pt x="1832293" y="1040675"/>
                </a:lnTo>
                <a:lnTo>
                  <a:pt x="1834515" y="1036237"/>
                </a:lnTo>
                <a:lnTo>
                  <a:pt x="1837055" y="1031799"/>
                </a:lnTo>
                <a:lnTo>
                  <a:pt x="1839913" y="1027994"/>
                </a:lnTo>
                <a:lnTo>
                  <a:pt x="1842453" y="1023873"/>
                </a:lnTo>
                <a:lnTo>
                  <a:pt x="1845628" y="1020069"/>
                </a:lnTo>
                <a:lnTo>
                  <a:pt x="1848803" y="1016265"/>
                </a:lnTo>
                <a:lnTo>
                  <a:pt x="1852295" y="1012778"/>
                </a:lnTo>
                <a:lnTo>
                  <a:pt x="1855788" y="1009291"/>
                </a:lnTo>
                <a:lnTo>
                  <a:pt x="1859598" y="1006121"/>
                </a:lnTo>
                <a:lnTo>
                  <a:pt x="1863090" y="1003268"/>
                </a:lnTo>
                <a:lnTo>
                  <a:pt x="1867218" y="1000415"/>
                </a:lnTo>
                <a:lnTo>
                  <a:pt x="1871663" y="997245"/>
                </a:lnTo>
                <a:lnTo>
                  <a:pt x="1875790" y="995025"/>
                </a:lnTo>
                <a:lnTo>
                  <a:pt x="1880235" y="992489"/>
                </a:lnTo>
                <a:lnTo>
                  <a:pt x="1884680" y="990904"/>
                </a:lnTo>
                <a:lnTo>
                  <a:pt x="1889443" y="989002"/>
                </a:lnTo>
                <a:lnTo>
                  <a:pt x="1894205" y="987100"/>
                </a:lnTo>
                <a:lnTo>
                  <a:pt x="1898968" y="986149"/>
                </a:lnTo>
                <a:lnTo>
                  <a:pt x="1904048" y="984564"/>
                </a:lnTo>
                <a:lnTo>
                  <a:pt x="1909128" y="983930"/>
                </a:lnTo>
                <a:lnTo>
                  <a:pt x="1914208" y="983296"/>
                </a:lnTo>
                <a:lnTo>
                  <a:pt x="1919288" y="982662"/>
                </a:lnTo>
                <a:close/>
                <a:moveTo>
                  <a:pt x="1278280" y="917675"/>
                </a:moveTo>
                <a:lnTo>
                  <a:pt x="1116821" y="1122393"/>
                </a:lnTo>
                <a:lnTo>
                  <a:pt x="1278280" y="1122393"/>
                </a:lnTo>
                <a:lnTo>
                  <a:pt x="1278280" y="917675"/>
                </a:lnTo>
                <a:close/>
                <a:moveTo>
                  <a:pt x="1281129" y="835025"/>
                </a:moveTo>
                <a:lnTo>
                  <a:pt x="1340014" y="835025"/>
                </a:lnTo>
                <a:lnTo>
                  <a:pt x="1340014" y="1122393"/>
                </a:lnTo>
                <a:lnTo>
                  <a:pt x="1397000" y="1122393"/>
                </a:lnTo>
                <a:lnTo>
                  <a:pt x="1397000" y="1178659"/>
                </a:lnTo>
                <a:lnTo>
                  <a:pt x="1340014" y="1178659"/>
                </a:lnTo>
                <a:lnTo>
                  <a:pt x="1340014" y="1358900"/>
                </a:lnTo>
                <a:lnTo>
                  <a:pt x="1278280" y="1358900"/>
                </a:lnTo>
                <a:lnTo>
                  <a:pt x="1278280" y="1178659"/>
                </a:lnTo>
                <a:lnTo>
                  <a:pt x="1066800" y="1178659"/>
                </a:lnTo>
                <a:lnTo>
                  <a:pt x="1066800" y="1104910"/>
                </a:lnTo>
                <a:lnTo>
                  <a:pt x="1281129" y="835025"/>
                </a:lnTo>
                <a:close/>
                <a:moveTo>
                  <a:pt x="860108" y="823912"/>
                </a:moveTo>
                <a:lnTo>
                  <a:pt x="868680" y="824230"/>
                </a:lnTo>
                <a:lnTo>
                  <a:pt x="876618" y="824548"/>
                </a:lnTo>
                <a:lnTo>
                  <a:pt x="884555" y="825501"/>
                </a:lnTo>
                <a:lnTo>
                  <a:pt x="892175" y="826455"/>
                </a:lnTo>
                <a:lnTo>
                  <a:pt x="899478" y="828044"/>
                </a:lnTo>
                <a:lnTo>
                  <a:pt x="906463" y="829316"/>
                </a:lnTo>
                <a:lnTo>
                  <a:pt x="913448" y="831541"/>
                </a:lnTo>
                <a:lnTo>
                  <a:pt x="920433" y="833766"/>
                </a:lnTo>
                <a:lnTo>
                  <a:pt x="926465" y="836309"/>
                </a:lnTo>
                <a:lnTo>
                  <a:pt x="932815" y="839170"/>
                </a:lnTo>
                <a:lnTo>
                  <a:pt x="938848" y="842667"/>
                </a:lnTo>
                <a:lnTo>
                  <a:pt x="944880" y="845845"/>
                </a:lnTo>
                <a:lnTo>
                  <a:pt x="950278" y="849978"/>
                </a:lnTo>
                <a:lnTo>
                  <a:pt x="955675" y="853792"/>
                </a:lnTo>
                <a:lnTo>
                  <a:pt x="960755" y="858243"/>
                </a:lnTo>
                <a:lnTo>
                  <a:pt x="965518" y="863011"/>
                </a:lnTo>
                <a:lnTo>
                  <a:pt x="970280" y="868097"/>
                </a:lnTo>
                <a:lnTo>
                  <a:pt x="974725" y="873183"/>
                </a:lnTo>
                <a:lnTo>
                  <a:pt x="978535" y="878587"/>
                </a:lnTo>
                <a:lnTo>
                  <a:pt x="982345" y="884309"/>
                </a:lnTo>
                <a:lnTo>
                  <a:pt x="985520" y="890030"/>
                </a:lnTo>
                <a:lnTo>
                  <a:pt x="989013" y="896070"/>
                </a:lnTo>
                <a:lnTo>
                  <a:pt x="991870" y="902428"/>
                </a:lnTo>
                <a:lnTo>
                  <a:pt x="994410" y="909103"/>
                </a:lnTo>
                <a:lnTo>
                  <a:pt x="996633" y="915461"/>
                </a:lnTo>
                <a:lnTo>
                  <a:pt x="998220" y="922454"/>
                </a:lnTo>
                <a:lnTo>
                  <a:pt x="999808" y="929447"/>
                </a:lnTo>
                <a:lnTo>
                  <a:pt x="1001395" y="936758"/>
                </a:lnTo>
                <a:lnTo>
                  <a:pt x="1002348" y="944387"/>
                </a:lnTo>
                <a:lnTo>
                  <a:pt x="1002983" y="952017"/>
                </a:lnTo>
                <a:lnTo>
                  <a:pt x="1003618" y="959963"/>
                </a:lnTo>
                <a:lnTo>
                  <a:pt x="1003935" y="968546"/>
                </a:lnTo>
                <a:lnTo>
                  <a:pt x="1003618" y="983487"/>
                </a:lnTo>
                <a:lnTo>
                  <a:pt x="1002665" y="990798"/>
                </a:lnTo>
                <a:lnTo>
                  <a:pt x="1002030" y="998109"/>
                </a:lnTo>
                <a:lnTo>
                  <a:pt x="1000760" y="1004784"/>
                </a:lnTo>
                <a:lnTo>
                  <a:pt x="999808" y="1011778"/>
                </a:lnTo>
                <a:lnTo>
                  <a:pt x="998855" y="1018453"/>
                </a:lnTo>
                <a:lnTo>
                  <a:pt x="997268" y="1025129"/>
                </a:lnTo>
                <a:lnTo>
                  <a:pt x="993775" y="1037844"/>
                </a:lnTo>
                <a:lnTo>
                  <a:pt x="989330" y="1050241"/>
                </a:lnTo>
                <a:lnTo>
                  <a:pt x="984568" y="1062002"/>
                </a:lnTo>
                <a:lnTo>
                  <a:pt x="979170" y="1073128"/>
                </a:lnTo>
                <a:lnTo>
                  <a:pt x="972503" y="1084572"/>
                </a:lnTo>
                <a:lnTo>
                  <a:pt x="965518" y="1095697"/>
                </a:lnTo>
                <a:lnTo>
                  <a:pt x="958215" y="1107141"/>
                </a:lnTo>
                <a:lnTo>
                  <a:pt x="950278" y="1118267"/>
                </a:lnTo>
                <a:lnTo>
                  <a:pt x="941388" y="1129710"/>
                </a:lnTo>
                <a:lnTo>
                  <a:pt x="932815" y="1141154"/>
                </a:lnTo>
                <a:lnTo>
                  <a:pt x="923925" y="1151962"/>
                </a:lnTo>
                <a:lnTo>
                  <a:pt x="914400" y="1162770"/>
                </a:lnTo>
                <a:lnTo>
                  <a:pt x="898843" y="1181207"/>
                </a:lnTo>
                <a:lnTo>
                  <a:pt x="882333" y="1199326"/>
                </a:lnTo>
                <a:lnTo>
                  <a:pt x="865188" y="1218398"/>
                </a:lnTo>
                <a:lnTo>
                  <a:pt x="847090" y="1237471"/>
                </a:lnTo>
                <a:lnTo>
                  <a:pt x="813435" y="1272120"/>
                </a:lnTo>
                <a:lnTo>
                  <a:pt x="787400" y="1298503"/>
                </a:lnTo>
                <a:lnTo>
                  <a:pt x="1023938" y="1298503"/>
                </a:lnTo>
                <a:lnTo>
                  <a:pt x="1023938" y="1358900"/>
                </a:lnTo>
                <a:lnTo>
                  <a:pt x="727075" y="1358900"/>
                </a:lnTo>
                <a:lnTo>
                  <a:pt x="727075" y="1285153"/>
                </a:lnTo>
                <a:lnTo>
                  <a:pt x="758190" y="1253047"/>
                </a:lnTo>
                <a:lnTo>
                  <a:pt x="787400" y="1221895"/>
                </a:lnTo>
                <a:lnTo>
                  <a:pt x="801688" y="1206637"/>
                </a:lnTo>
                <a:lnTo>
                  <a:pt x="815340" y="1191061"/>
                </a:lnTo>
                <a:lnTo>
                  <a:pt x="829310" y="1175485"/>
                </a:lnTo>
                <a:lnTo>
                  <a:pt x="842963" y="1158955"/>
                </a:lnTo>
                <a:lnTo>
                  <a:pt x="856298" y="1142743"/>
                </a:lnTo>
                <a:lnTo>
                  <a:pt x="868363" y="1127803"/>
                </a:lnTo>
                <a:lnTo>
                  <a:pt x="879158" y="1113181"/>
                </a:lnTo>
                <a:lnTo>
                  <a:pt x="889000" y="1099830"/>
                </a:lnTo>
                <a:lnTo>
                  <a:pt x="897890" y="1087115"/>
                </a:lnTo>
                <a:lnTo>
                  <a:pt x="905828" y="1075035"/>
                </a:lnTo>
                <a:lnTo>
                  <a:pt x="912495" y="1063910"/>
                </a:lnTo>
                <a:lnTo>
                  <a:pt x="917893" y="1053738"/>
                </a:lnTo>
                <a:lnTo>
                  <a:pt x="922655" y="1043566"/>
                </a:lnTo>
                <a:lnTo>
                  <a:pt x="926465" y="1033711"/>
                </a:lnTo>
                <a:lnTo>
                  <a:pt x="930275" y="1023539"/>
                </a:lnTo>
                <a:lnTo>
                  <a:pt x="932815" y="1013367"/>
                </a:lnTo>
                <a:lnTo>
                  <a:pt x="935038" y="1003195"/>
                </a:lnTo>
                <a:lnTo>
                  <a:pt x="936625" y="993023"/>
                </a:lnTo>
                <a:lnTo>
                  <a:pt x="937578" y="982215"/>
                </a:lnTo>
                <a:lnTo>
                  <a:pt x="937895" y="971725"/>
                </a:lnTo>
                <a:lnTo>
                  <a:pt x="937578" y="961553"/>
                </a:lnTo>
                <a:lnTo>
                  <a:pt x="936308" y="951381"/>
                </a:lnTo>
                <a:lnTo>
                  <a:pt x="935355" y="946613"/>
                </a:lnTo>
                <a:lnTo>
                  <a:pt x="934085" y="942162"/>
                </a:lnTo>
                <a:lnTo>
                  <a:pt x="933133" y="937712"/>
                </a:lnTo>
                <a:lnTo>
                  <a:pt x="931545" y="933898"/>
                </a:lnTo>
                <a:lnTo>
                  <a:pt x="928053" y="925633"/>
                </a:lnTo>
                <a:lnTo>
                  <a:pt x="923925" y="918322"/>
                </a:lnTo>
                <a:lnTo>
                  <a:pt x="921703" y="915143"/>
                </a:lnTo>
                <a:lnTo>
                  <a:pt x="919480" y="911964"/>
                </a:lnTo>
                <a:lnTo>
                  <a:pt x="916940" y="909103"/>
                </a:lnTo>
                <a:lnTo>
                  <a:pt x="914083" y="905924"/>
                </a:lnTo>
                <a:lnTo>
                  <a:pt x="908368" y="901156"/>
                </a:lnTo>
                <a:lnTo>
                  <a:pt x="902018" y="897024"/>
                </a:lnTo>
                <a:lnTo>
                  <a:pt x="895350" y="893209"/>
                </a:lnTo>
                <a:lnTo>
                  <a:pt x="888048" y="890348"/>
                </a:lnTo>
                <a:lnTo>
                  <a:pt x="880745" y="887805"/>
                </a:lnTo>
                <a:lnTo>
                  <a:pt x="872490" y="886216"/>
                </a:lnTo>
                <a:lnTo>
                  <a:pt x="864235" y="885262"/>
                </a:lnTo>
                <a:lnTo>
                  <a:pt x="855345" y="884944"/>
                </a:lnTo>
                <a:lnTo>
                  <a:pt x="847090" y="885262"/>
                </a:lnTo>
                <a:lnTo>
                  <a:pt x="838518" y="886216"/>
                </a:lnTo>
                <a:lnTo>
                  <a:pt x="829628" y="887805"/>
                </a:lnTo>
                <a:lnTo>
                  <a:pt x="820738" y="889713"/>
                </a:lnTo>
                <a:lnTo>
                  <a:pt x="812165" y="892256"/>
                </a:lnTo>
                <a:lnTo>
                  <a:pt x="803593" y="895116"/>
                </a:lnTo>
                <a:lnTo>
                  <a:pt x="795338" y="897977"/>
                </a:lnTo>
                <a:lnTo>
                  <a:pt x="787400" y="901792"/>
                </a:lnTo>
                <a:lnTo>
                  <a:pt x="780415" y="904653"/>
                </a:lnTo>
                <a:lnTo>
                  <a:pt x="773748" y="908149"/>
                </a:lnTo>
                <a:lnTo>
                  <a:pt x="767398" y="911964"/>
                </a:lnTo>
                <a:lnTo>
                  <a:pt x="761048" y="915778"/>
                </a:lnTo>
                <a:lnTo>
                  <a:pt x="749935" y="924043"/>
                </a:lnTo>
                <a:lnTo>
                  <a:pt x="740728" y="930401"/>
                </a:lnTo>
                <a:lnTo>
                  <a:pt x="736918" y="930401"/>
                </a:lnTo>
                <a:lnTo>
                  <a:pt x="736918" y="855700"/>
                </a:lnTo>
                <a:lnTo>
                  <a:pt x="742633" y="853157"/>
                </a:lnTo>
                <a:lnTo>
                  <a:pt x="748030" y="850296"/>
                </a:lnTo>
                <a:lnTo>
                  <a:pt x="761048" y="845210"/>
                </a:lnTo>
                <a:lnTo>
                  <a:pt x="775970" y="839806"/>
                </a:lnTo>
                <a:lnTo>
                  <a:pt x="792798" y="834402"/>
                </a:lnTo>
                <a:lnTo>
                  <a:pt x="801688" y="831859"/>
                </a:lnTo>
                <a:lnTo>
                  <a:pt x="810260" y="830269"/>
                </a:lnTo>
                <a:lnTo>
                  <a:pt x="819150" y="828362"/>
                </a:lnTo>
                <a:lnTo>
                  <a:pt x="827405" y="826773"/>
                </a:lnTo>
                <a:lnTo>
                  <a:pt x="835660" y="825819"/>
                </a:lnTo>
                <a:lnTo>
                  <a:pt x="844233" y="824548"/>
                </a:lnTo>
                <a:lnTo>
                  <a:pt x="852170" y="824230"/>
                </a:lnTo>
                <a:lnTo>
                  <a:pt x="860108" y="823912"/>
                </a:lnTo>
                <a:close/>
                <a:moveTo>
                  <a:pt x="1458913" y="811212"/>
                </a:moveTo>
                <a:lnTo>
                  <a:pt x="1519103" y="811212"/>
                </a:lnTo>
                <a:lnTo>
                  <a:pt x="1519103" y="1009359"/>
                </a:lnTo>
                <a:lnTo>
                  <a:pt x="1526072" y="1002998"/>
                </a:lnTo>
                <a:lnTo>
                  <a:pt x="1532725" y="996955"/>
                </a:lnTo>
                <a:lnTo>
                  <a:pt x="1539694" y="991230"/>
                </a:lnTo>
                <a:lnTo>
                  <a:pt x="1546030" y="986142"/>
                </a:lnTo>
                <a:lnTo>
                  <a:pt x="1552999" y="981370"/>
                </a:lnTo>
                <a:lnTo>
                  <a:pt x="1559652" y="976600"/>
                </a:lnTo>
                <a:lnTo>
                  <a:pt x="1566304" y="972465"/>
                </a:lnTo>
                <a:lnTo>
                  <a:pt x="1572640" y="968966"/>
                </a:lnTo>
                <a:lnTo>
                  <a:pt x="1579292" y="965786"/>
                </a:lnTo>
                <a:lnTo>
                  <a:pt x="1586262" y="962605"/>
                </a:lnTo>
                <a:lnTo>
                  <a:pt x="1592914" y="960061"/>
                </a:lnTo>
                <a:lnTo>
                  <a:pt x="1599884" y="958471"/>
                </a:lnTo>
                <a:lnTo>
                  <a:pt x="1606853" y="956880"/>
                </a:lnTo>
                <a:lnTo>
                  <a:pt x="1614139" y="955926"/>
                </a:lnTo>
                <a:lnTo>
                  <a:pt x="1621109" y="954972"/>
                </a:lnTo>
                <a:lnTo>
                  <a:pt x="1628711" y="954654"/>
                </a:lnTo>
                <a:lnTo>
                  <a:pt x="1635364" y="954972"/>
                </a:lnTo>
                <a:lnTo>
                  <a:pt x="1641383" y="955608"/>
                </a:lnTo>
                <a:lnTo>
                  <a:pt x="1647719" y="956244"/>
                </a:lnTo>
                <a:lnTo>
                  <a:pt x="1653738" y="957198"/>
                </a:lnTo>
                <a:lnTo>
                  <a:pt x="1659757" y="958471"/>
                </a:lnTo>
                <a:lnTo>
                  <a:pt x="1665142" y="960061"/>
                </a:lnTo>
                <a:lnTo>
                  <a:pt x="1670527" y="961969"/>
                </a:lnTo>
                <a:lnTo>
                  <a:pt x="1675913" y="964196"/>
                </a:lnTo>
                <a:lnTo>
                  <a:pt x="1680981" y="966740"/>
                </a:lnTo>
                <a:lnTo>
                  <a:pt x="1685733" y="969602"/>
                </a:lnTo>
                <a:lnTo>
                  <a:pt x="1690485" y="973101"/>
                </a:lnTo>
                <a:lnTo>
                  <a:pt x="1695237" y="976282"/>
                </a:lnTo>
                <a:lnTo>
                  <a:pt x="1699672" y="979780"/>
                </a:lnTo>
                <a:lnTo>
                  <a:pt x="1703473" y="983915"/>
                </a:lnTo>
                <a:lnTo>
                  <a:pt x="1707592" y="988368"/>
                </a:lnTo>
                <a:lnTo>
                  <a:pt x="1711710" y="993139"/>
                </a:lnTo>
                <a:lnTo>
                  <a:pt x="1715195" y="997909"/>
                </a:lnTo>
                <a:lnTo>
                  <a:pt x="1718362" y="1002998"/>
                </a:lnTo>
                <a:lnTo>
                  <a:pt x="1721847" y="1008405"/>
                </a:lnTo>
                <a:lnTo>
                  <a:pt x="1724698" y="1014130"/>
                </a:lnTo>
                <a:lnTo>
                  <a:pt x="1727233" y="1020173"/>
                </a:lnTo>
                <a:lnTo>
                  <a:pt x="1729767" y="1026216"/>
                </a:lnTo>
                <a:lnTo>
                  <a:pt x="1731984" y="1032895"/>
                </a:lnTo>
                <a:lnTo>
                  <a:pt x="1734202" y="1039893"/>
                </a:lnTo>
                <a:lnTo>
                  <a:pt x="1736103" y="1046572"/>
                </a:lnTo>
                <a:lnTo>
                  <a:pt x="1737370" y="1053887"/>
                </a:lnTo>
                <a:lnTo>
                  <a:pt x="1738637" y="1061838"/>
                </a:lnTo>
                <a:lnTo>
                  <a:pt x="1739587" y="1069790"/>
                </a:lnTo>
                <a:lnTo>
                  <a:pt x="1740221" y="1077741"/>
                </a:lnTo>
                <a:lnTo>
                  <a:pt x="1741171" y="1086010"/>
                </a:lnTo>
                <a:lnTo>
                  <a:pt x="1741488" y="1094916"/>
                </a:lnTo>
                <a:lnTo>
                  <a:pt x="1741488" y="1103821"/>
                </a:lnTo>
                <a:lnTo>
                  <a:pt x="1741488" y="1358900"/>
                </a:lnTo>
                <a:lnTo>
                  <a:pt x="1680981" y="1358900"/>
                </a:lnTo>
                <a:lnTo>
                  <a:pt x="1680981" y="1134991"/>
                </a:lnTo>
                <a:lnTo>
                  <a:pt x="1680665" y="1121632"/>
                </a:lnTo>
                <a:lnTo>
                  <a:pt x="1680348" y="1108910"/>
                </a:lnTo>
                <a:lnTo>
                  <a:pt x="1679714" y="1096506"/>
                </a:lnTo>
                <a:lnTo>
                  <a:pt x="1678447" y="1084420"/>
                </a:lnTo>
                <a:lnTo>
                  <a:pt x="1677180" y="1073288"/>
                </a:lnTo>
                <a:lnTo>
                  <a:pt x="1675279" y="1063428"/>
                </a:lnTo>
                <a:lnTo>
                  <a:pt x="1672428" y="1054841"/>
                </a:lnTo>
                <a:lnTo>
                  <a:pt x="1670844" y="1050706"/>
                </a:lnTo>
                <a:lnTo>
                  <a:pt x="1669577" y="1047208"/>
                </a:lnTo>
                <a:lnTo>
                  <a:pt x="1667360" y="1043391"/>
                </a:lnTo>
                <a:lnTo>
                  <a:pt x="1665459" y="1040211"/>
                </a:lnTo>
                <a:lnTo>
                  <a:pt x="1662925" y="1036712"/>
                </a:lnTo>
                <a:lnTo>
                  <a:pt x="1660707" y="1033850"/>
                </a:lnTo>
                <a:lnTo>
                  <a:pt x="1657856" y="1031305"/>
                </a:lnTo>
                <a:lnTo>
                  <a:pt x="1655005" y="1029079"/>
                </a:lnTo>
                <a:lnTo>
                  <a:pt x="1651837" y="1026852"/>
                </a:lnTo>
                <a:lnTo>
                  <a:pt x="1648669" y="1025262"/>
                </a:lnTo>
                <a:lnTo>
                  <a:pt x="1645501" y="1023354"/>
                </a:lnTo>
                <a:lnTo>
                  <a:pt x="1641383" y="1021764"/>
                </a:lnTo>
                <a:lnTo>
                  <a:pt x="1637582" y="1020491"/>
                </a:lnTo>
                <a:lnTo>
                  <a:pt x="1633146" y="1019855"/>
                </a:lnTo>
                <a:lnTo>
                  <a:pt x="1628395" y="1018583"/>
                </a:lnTo>
                <a:lnTo>
                  <a:pt x="1623643" y="1018265"/>
                </a:lnTo>
                <a:lnTo>
                  <a:pt x="1618257" y="1017947"/>
                </a:lnTo>
                <a:lnTo>
                  <a:pt x="1612555" y="1017947"/>
                </a:lnTo>
                <a:lnTo>
                  <a:pt x="1606853" y="1017947"/>
                </a:lnTo>
                <a:lnTo>
                  <a:pt x="1601468" y="1018583"/>
                </a:lnTo>
                <a:lnTo>
                  <a:pt x="1595449" y="1019855"/>
                </a:lnTo>
                <a:lnTo>
                  <a:pt x="1589746" y="1021127"/>
                </a:lnTo>
                <a:lnTo>
                  <a:pt x="1584044" y="1023036"/>
                </a:lnTo>
                <a:lnTo>
                  <a:pt x="1578025" y="1025262"/>
                </a:lnTo>
                <a:lnTo>
                  <a:pt x="1572006" y="1027807"/>
                </a:lnTo>
                <a:lnTo>
                  <a:pt x="1566304" y="1030987"/>
                </a:lnTo>
                <a:lnTo>
                  <a:pt x="1560285" y="1034168"/>
                </a:lnTo>
                <a:lnTo>
                  <a:pt x="1554266" y="1037984"/>
                </a:lnTo>
                <a:lnTo>
                  <a:pt x="1548247" y="1042119"/>
                </a:lnTo>
                <a:lnTo>
                  <a:pt x="1542545" y="1045936"/>
                </a:lnTo>
                <a:lnTo>
                  <a:pt x="1530824" y="1055159"/>
                </a:lnTo>
                <a:lnTo>
                  <a:pt x="1519103" y="1065337"/>
                </a:lnTo>
                <a:lnTo>
                  <a:pt x="1519103" y="1358900"/>
                </a:lnTo>
                <a:lnTo>
                  <a:pt x="1458913" y="1358900"/>
                </a:lnTo>
                <a:lnTo>
                  <a:pt x="1458913" y="811212"/>
                </a:lnTo>
                <a:close/>
                <a:moveTo>
                  <a:pt x="66650" y="577850"/>
                </a:moveTo>
                <a:lnTo>
                  <a:pt x="424974" y="577850"/>
                </a:lnTo>
                <a:lnTo>
                  <a:pt x="431956" y="578167"/>
                </a:lnTo>
                <a:lnTo>
                  <a:pt x="438621" y="579437"/>
                </a:lnTo>
                <a:lnTo>
                  <a:pt x="445286" y="580707"/>
                </a:lnTo>
                <a:lnTo>
                  <a:pt x="450999" y="582929"/>
                </a:lnTo>
                <a:lnTo>
                  <a:pt x="456712" y="585786"/>
                </a:lnTo>
                <a:lnTo>
                  <a:pt x="462425" y="589278"/>
                </a:lnTo>
                <a:lnTo>
                  <a:pt x="467503" y="593087"/>
                </a:lnTo>
                <a:lnTo>
                  <a:pt x="472263" y="597214"/>
                </a:lnTo>
                <a:lnTo>
                  <a:pt x="476389" y="601975"/>
                </a:lnTo>
                <a:lnTo>
                  <a:pt x="480198" y="607054"/>
                </a:lnTo>
                <a:lnTo>
                  <a:pt x="483689" y="612451"/>
                </a:lnTo>
                <a:lnTo>
                  <a:pt x="486228" y="618482"/>
                </a:lnTo>
                <a:lnTo>
                  <a:pt x="488450" y="624514"/>
                </a:lnTo>
                <a:lnTo>
                  <a:pt x="490354" y="630862"/>
                </a:lnTo>
                <a:lnTo>
                  <a:pt x="491306" y="637211"/>
                </a:lnTo>
                <a:lnTo>
                  <a:pt x="491941" y="644195"/>
                </a:lnTo>
                <a:lnTo>
                  <a:pt x="568430" y="1079724"/>
                </a:lnTo>
                <a:lnTo>
                  <a:pt x="567795" y="1086708"/>
                </a:lnTo>
                <a:lnTo>
                  <a:pt x="566843" y="1093056"/>
                </a:lnTo>
                <a:lnTo>
                  <a:pt x="565256" y="1099405"/>
                </a:lnTo>
                <a:lnTo>
                  <a:pt x="563352" y="1105437"/>
                </a:lnTo>
                <a:lnTo>
                  <a:pt x="560178" y="1111468"/>
                </a:lnTo>
                <a:lnTo>
                  <a:pt x="557004" y="1116864"/>
                </a:lnTo>
                <a:lnTo>
                  <a:pt x="552878" y="1121943"/>
                </a:lnTo>
                <a:lnTo>
                  <a:pt x="549070" y="1126705"/>
                </a:lnTo>
                <a:lnTo>
                  <a:pt x="544309" y="1131149"/>
                </a:lnTo>
                <a:lnTo>
                  <a:pt x="539231" y="1134641"/>
                </a:lnTo>
                <a:lnTo>
                  <a:pt x="533835" y="1137815"/>
                </a:lnTo>
                <a:lnTo>
                  <a:pt x="527805" y="1140990"/>
                </a:lnTo>
                <a:lnTo>
                  <a:pt x="521775" y="1143212"/>
                </a:lnTo>
                <a:lnTo>
                  <a:pt x="515427" y="1144799"/>
                </a:lnTo>
                <a:lnTo>
                  <a:pt x="508762" y="1145752"/>
                </a:lnTo>
                <a:lnTo>
                  <a:pt x="502097" y="1146069"/>
                </a:lnTo>
                <a:lnTo>
                  <a:pt x="413865" y="1146069"/>
                </a:lnTo>
                <a:lnTo>
                  <a:pt x="414817" y="1152100"/>
                </a:lnTo>
                <a:lnTo>
                  <a:pt x="416087" y="1158767"/>
                </a:lnTo>
                <a:lnTo>
                  <a:pt x="417039" y="1164798"/>
                </a:lnTo>
                <a:lnTo>
                  <a:pt x="418943" y="1171147"/>
                </a:lnTo>
                <a:lnTo>
                  <a:pt x="420848" y="1177813"/>
                </a:lnTo>
                <a:lnTo>
                  <a:pt x="423069" y="1184162"/>
                </a:lnTo>
                <a:lnTo>
                  <a:pt x="428147" y="1197494"/>
                </a:lnTo>
                <a:lnTo>
                  <a:pt x="434178" y="1210827"/>
                </a:lnTo>
                <a:lnTo>
                  <a:pt x="440843" y="1224159"/>
                </a:lnTo>
                <a:lnTo>
                  <a:pt x="448460" y="1238127"/>
                </a:lnTo>
                <a:lnTo>
                  <a:pt x="457029" y="1252094"/>
                </a:lnTo>
                <a:lnTo>
                  <a:pt x="466233" y="1266062"/>
                </a:lnTo>
                <a:lnTo>
                  <a:pt x="475755" y="1280029"/>
                </a:lnTo>
                <a:lnTo>
                  <a:pt x="486228" y="1294314"/>
                </a:lnTo>
                <a:lnTo>
                  <a:pt x="497019" y="1307964"/>
                </a:lnTo>
                <a:lnTo>
                  <a:pt x="508128" y="1322249"/>
                </a:lnTo>
                <a:lnTo>
                  <a:pt x="519871" y="1336216"/>
                </a:lnTo>
                <a:lnTo>
                  <a:pt x="531931" y="1349866"/>
                </a:lnTo>
                <a:lnTo>
                  <a:pt x="544309" y="1363833"/>
                </a:lnTo>
                <a:lnTo>
                  <a:pt x="556687" y="1377801"/>
                </a:lnTo>
                <a:lnTo>
                  <a:pt x="569382" y="1391133"/>
                </a:lnTo>
                <a:lnTo>
                  <a:pt x="594455" y="1417481"/>
                </a:lnTo>
                <a:lnTo>
                  <a:pt x="620163" y="1442876"/>
                </a:lnTo>
                <a:lnTo>
                  <a:pt x="644919" y="1467319"/>
                </a:lnTo>
                <a:lnTo>
                  <a:pt x="690622" y="1511443"/>
                </a:lnTo>
                <a:lnTo>
                  <a:pt x="710617" y="1530807"/>
                </a:lnTo>
                <a:lnTo>
                  <a:pt x="728390" y="1548266"/>
                </a:lnTo>
                <a:lnTo>
                  <a:pt x="745846" y="1565726"/>
                </a:lnTo>
                <a:lnTo>
                  <a:pt x="764889" y="1586042"/>
                </a:lnTo>
                <a:lnTo>
                  <a:pt x="809005" y="1632071"/>
                </a:lnTo>
                <a:lnTo>
                  <a:pt x="833443" y="1656514"/>
                </a:lnTo>
                <a:lnTo>
                  <a:pt x="859151" y="1681909"/>
                </a:lnTo>
                <a:lnTo>
                  <a:pt x="885494" y="1707622"/>
                </a:lnTo>
                <a:lnTo>
                  <a:pt x="899141" y="1720319"/>
                </a:lnTo>
                <a:lnTo>
                  <a:pt x="912471" y="1732699"/>
                </a:lnTo>
                <a:lnTo>
                  <a:pt x="926436" y="1744762"/>
                </a:lnTo>
                <a:lnTo>
                  <a:pt x="940401" y="1756507"/>
                </a:lnTo>
                <a:lnTo>
                  <a:pt x="954366" y="1768253"/>
                </a:lnTo>
                <a:lnTo>
                  <a:pt x="968330" y="1779681"/>
                </a:lnTo>
                <a:lnTo>
                  <a:pt x="982613" y="1790474"/>
                </a:lnTo>
                <a:lnTo>
                  <a:pt x="996895" y="1800632"/>
                </a:lnTo>
                <a:lnTo>
                  <a:pt x="1010542" y="1810472"/>
                </a:lnTo>
                <a:lnTo>
                  <a:pt x="1024507" y="1819678"/>
                </a:lnTo>
                <a:lnTo>
                  <a:pt x="1038154" y="1827932"/>
                </a:lnTo>
                <a:lnTo>
                  <a:pt x="1052119" y="1835868"/>
                </a:lnTo>
                <a:lnTo>
                  <a:pt x="1065767" y="1842534"/>
                </a:lnTo>
                <a:lnTo>
                  <a:pt x="1079097" y="1848565"/>
                </a:lnTo>
                <a:lnTo>
                  <a:pt x="1092109" y="1853644"/>
                </a:lnTo>
                <a:lnTo>
                  <a:pt x="1098774" y="1855866"/>
                </a:lnTo>
                <a:lnTo>
                  <a:pt x="1105439" y="1857454"/>
                </a:lnTo>
                <a:lnTo>
                  <a:pt x="1111787" y="1859358"/>
                </a:lnTo>
                <a:lnTo>
                  <a:pt x="1118134" y="1860945"/>
                </a:lnTo>
                <a:lnTo>
                  <a:pt x="1124165" y="1861898"/>
                </a:lnTo>
                <a:lnTo>
                  <a:pt x="1130512" y="1862533"/>
                </a:lnTo>
                <a:lnTo>
                  <a:pt x="1130512" y="1774919"/>
                </a:lnTo>
                <a:lnTo>
                  <a:pt x="1130830" y="1767935"/>
                </a:lnTo>
                <a:lnTo>
                  <a:pt x="1131782" y="1761269"/>
                </a:lnTo>
                <a:lnTo>
                  <a:pt x="1133369" y="1754920"/>
                </a:lnTo>
                <a:lnTo>
                  <a:pt x="1135590" y="1748889"/>
                </a:lnTo>
                <a:lnTo>
                  <a:pt x="1138447" y="1743175"/>
                </a:lnTo>
                <a:lnTo>
                  <a:pt x="1141621" y="1737778"/>
                </a:lnTo>
                <a:lnTo>
                  <a:pt x="1145747" y="1732699"/>
                </a:lnTo>
                <a:lnTo>
                  <a:pt x="1149873" y="1727938"/>
                </a:lnTo>
                <a:lnTo>
                  <a:pt x="1154633" y="1723494"/>
                </a:lnTo>
                <a:lnTo>
                  <a:pt x="1159712" y="1720002"/>
                </a:lnTo>
                <a:lnTo>
                  <a:pt x="1165107" y="1716510"/>
                </a:lnTo>
                <a:lnTo>
                  <a:pt x="1170820" y="1713653"/>
                </a:lnTo>
                <a:lnTo>
                  <a:pt x="1177167" y="1711431"/>
                </a:lnTo>
                <a:lnTo>
                  <a:pt x="1183198" y="1709526"/>
                </a:lnTo>
                <a:lnTo>
                  <a:pt x="1190180" y="1708891"/>
                </a:lnTo>
                <a:lnTo>
                  <a:pt x="1196845" y="1708574"/>
                </a:lnTo>
                <a:lnTo>
                  <a:pt x="1632292" y="1785077"/>
                </a:lnTo>
                <a:lnTo>
                  <a:pt x="1638957" y="1785394"/>
                </a:lnTo>
                <a:lnTo>
                  <a:pt x="1645622" y="1786664"/>
                </a:lnTo>
                <a:lnTo>
                  <a:pt x="1652287" y="1787934"/>
                </a:lnTo>
                <a:lnTo>
                  <a:pt x="1658000" y="1790156"/>
                </a:lnTo>
                <a:lnTo>
                  <a:pt x="1663713" y="1793013"/>
                </a:lnTo>
                <a:lnTo>
                  <a:pt x="1669426" y="1796505"/>
                </a:lnTo>
                <a:lnTo>
                  <a:pt x="1674504" y="1799997"/>
                </a:lnTo>
                <a:lnTo>
                  <a:pt x="1679265" y="1804441"/>
                </a:lnTo>
                <a:lnTo>
                  <a:pt x="1683391" y="1809203"/>
                </a:lnTo>
                <a:lnTo>
                  <a:pt x="1687199" y="1814282"/>
                </a:lnTo>
                <a:lnTo>
                  <a:pt x="1690373" y="1819678"/>
                </a:lnTo>
                <a:lnTo>
                  <a:pt x="1693230" y="1825392"/>
                </a:lnTo>
                <a:lnTo>
                  <a:pt x="1695451" y="1831741"/>
                </a:lnTo>
                <a:lnTo>
                  <a:pt x="1697356" y="1837772"/>
                </a:lnTo>
                <a:lnTo>
                  <a:pt x="1697990" y="1844438"/>
                </a:lnTo>
                <a:lnTo>
                  <a:pt x="1698625" y="1851422"/>
                </a:lnTo>
                <a:lnTo>
                  <a:pt x="1698625" y="2210448"/>
                </a:lnTo>
                <a:lnTo>
                  <a:pt x="1697990" y="2216796"/>
                </a:lnTo>
                <a:lnTo>
                  <a:pt x="1697356" y="2223780"/>
                </a:lnTo>
                <a:lnTo>
                  <a:pt x="1695451" y="2229811"/>
                </a:lnTo>
                <a:lnTo>
                  <a:pt x="1693230" y="2236160"/>
                </a:lnTo>
                <a:lnTo>
                  <a:pt x="1690373" y="2241874"/>
                </a:lnTo>
                <a:lnTo>
                  <a:pt x="1687199" y="2247588"/>
                </a:lnTo>
                <a:lnTo>
                  <a:pt x="1683391" y="2252667"/>
                </a:lnTo>
                <a:lnTo>
                  <a:pt x="1679265" y="2257429"/>
                </a:lnTo>
                <a:lnTo>
                  <a:pt x="1674504" y="2261238"/>
                </a:lnTo>
                <a:lnTo>
                  <a:pt x="1669426" y="2265365"/>
                </a:lnTo>
                <a:lnTo>
                  <a:pt x="1663713" y="2268539"/>
                </a:lnTo>
                <a:lnTo>
                  <a:pt x="1658000" y="2271396"/>
                </a:lnTo>
                <a:lnTo>
                  <a:pt x="1652287" y="2273618"/>
                </a:lnTo>
                <a:lnTo>
                  <a:pt x="1645622" y="2275205"/>
                </a:lnTo>
                <a:lnTo>
                  <a:pt x="1638957" y="2276158"/>
                </a:lnTo>
                <a:lnTo>
                  <a:pt x="1632292" y="2276475"/>
                </a:lnTo>
                <a:lnTo>
                  <a:pt x="1625310" y="2276158"/>
                </a:lnTo>
                <a:lnTo>
                  <a:pt x="1605315" y="2275205"/>
                </a:lnTo>
                <a:lnTo>
                  <a:pt x="1590715" y="2273936"/>
                </a:lnTo>
                <a:lnTo>
                  <a:pt x="1572625" y="2272348"/>
                </a:lnTo>
                <a:lnTo>
                  <a:pt x="1552312" y="2270126"/>
                </a:lnTo>
                <a:lnTo>
                  <a:pt x="1529461" y="2267269"/>
                </a:lnTo>
                <a:lnTo>
                  <a:pt x="1504070" y="2263460"/>
                </a:lnTo>
                <a:lnTo>
                  <a:pt x="1475823" y="2258699"/>
                </a:lnTo>
                <a:lnTo>
                  <a:pt x="1445672" y="2253619"/>
                </a:lnTo>
                <a:lnTo>
                  <a:pt x="1412982" y="2246953"/>
                </a:lnTo>
                <a:lnTo>
                  <a:pt x="1378705" y="2239335"/>
                </a:lnTo>
                <a:lnTo>
                  <a:pt x="1341888" y="2230764"/>
                </a:lnTo>
                <a:lnTo>
                  <a:pt x="1303803" y="2220923"/>
                </a:lnTo>
                <a:lnTo>
                  <a:pt x="1283808" y="2215527"/>
                </a:lnTo>
                <a:lnTo>
                  <a:pt x="1263812" y="2209495"/>
                </a:lnTo>
                <a:lnTo>
                  <a:pt x="1243500" y="2203464"/>
                </a:lnTo>
                <a:lnTo>
                  <a:pt x="1222236" y="2196798"/>
                </a:lnTo>
                <a:lnTo>
                  <a:pt x="1201288" y="2189814"/>
                </a:lnTo>
                <a:lnTo>
                  <a:pt x="1179706" y="2182513"/>
                </a:lnTo>
                <a:lnTo>
                  <a:pt x="1157807" y="2174577"/>
                </a:lnTo>
                <a:lnTo>
                  <a:pt x="1135590" y="2166641"/>
                </a:lnTo>
                <a:lnTo>
                  <a:pt x="1113056" y="2157752"/>
                </a:lnTo>
                <a:lnTo>
                  <a:pt x="1089888" y="2149181"/>
                </a:lnTo>
                <a:lnTo>
                  <a:pt x="1067036" y="2139658"/>
                </a:lnTo>
                <a:lnTo>
                  <a:pt x="1043867" y="2129500"/>
                </a:lnTo>
                <a:lnTo>
                  <a:pt x="1020381" y="2119342"/>
                </a:lnTo>
                <a:lnTo>
                  <a:pt x="996260" y="2108232"/>
                </a:lnTo>
                <a:lnTo>
                  <a:pt x="972774" y="2097121"/>
                </a:lnTo>
                <a:lnTo>
                  <a:pt x="948653" y="2085376"/>
                </a:lnTo>
                <a:lnTo>
                  <a:pt x="924214" y="2072996"/>
                </a:lnTo>
                <a:lnTo>
                  <a:pt x="899776" y="2059663"/>
                </a:lnTo>
                <a:lnTo>
                  <a:pt x="875338" y="2046331"/>
                </a:lnTo>
                <a:lnTo>
                  <a:pt x="850582" y="2032363"/>
                </a:lnTo>
                <a:lnTo>
                  <a:pt x="825826" y="2017761"/>
                </a:lnTo>
                <a:lnTo>
                  <a:pt x="801071" y="2002841"/>
                </a:lnTo>
                <a:lnTo>
                  <a:pt x="776315" y="1987287"/>
                </a:lnTo>
                <a:lnTo>
                  <a:pt x="751242" y="1971415"/>
                </a:lnTo>
                <a:lnTo>
                  <a:pt x="726169" y="1954590"/>
                </a:lnTo>
                <a:lnTo>
                  <a:pt x="701413" y="1937131"/>
                </a:lnTo>
                <a:lnTo>
                  <a:pt x="676022" y="1918720"/>
                </a:lnTo>
                <a:lnTo>
                  <a:pt x="650949" y="1900308"/>
                </a:lnTo>
                <a:lnTo>
                  <a:pt x="626193" y="1880944"/>
                </a:lnTo>
                <a:lnTo>
                  <a:pt x="601120" y="1860945"/>
                </a:lnTo>
                <a:lnTo>
                  <a:pt x="576365" y="1840312"/>
                </a:lnTo>
                <a:lnTo>
                  <a:pt x="551609" y="1819043"/>
                </a:lnTo>
                <a:lnTo>
                  <a:pt x="526853" y="1797140"/>
                </a:lnTo>
                <a:lnTo>
                  <a:pt x="502097" y="1774601"/>
                </a:lnTo>
                <a:lnTo>
                  <a:pt x="477976" y="1751111"/>
                </a:lnTo>
                <a:lnTo>
                  <a:pt x="454490" y="1728255"/>
                </a:lnTo>
                <a:lnTo>
                  <a:pt x="431956" y="1704447"/>
                </a:lnTo>
                <a:lnTo>
                  <a:pt x="410057" y="1680956"/>
                </a:lnTo>
                <a:lnTo>
                  <a:pt x="389110" y="1657148"/>
                </a:lnTo>
                <a:lnTo>
                  <a:pt x="368797" y="1633023"/>
                </a:lnTo>
                <a:lnTo>
                  <a:pt x="349120" y="1609215"/>
                </a:lnTo>
                <a:lnTo>
                  <a:pt x="330077" y="1585089"/>
                </a:lnTo>
                <a:lnTo>
                  <a:pt x="311668" y="1560964"/>
                </a:lnTo>
                <a:lnTo>
                  <a:pt x="294212" y="1536521"/>
                </a:lnTo>
                <a:lnTo>
                  <a:pt x="277709" y="1512078"/>
                </a:lnTo>
                <a:lnTo>
                  <a:pt x="261205" y="1488270"/>
                </a:lnTo>
                <a:lnTo>
                  <a:pt x="245336" y="1463827"/>
                </a:lnTo>
                <a:lnTo>
                  <a:pt x="230419" y="1439384"/>
                </a:lnTo>
                <a:lnTo>
                  <a:pt x="216454" y="1415259"/>
                </a:lnTo>
                <a:lnTo>
                  <a:pt x="202489" y="1390816"/>
                </a:lnTo>
                <a:lnTo>
                  <a:pt x="189477" y="1366690"/>
                </a:lnTo>
                <a:lnTo>
                  <a:pt x="177099" y="1342882"/>
                </a:lnTo>
                <a:lnTo>
                  <a:pt x="165038" y="1318757"/>
                </a:lnTo>
                <a:lnTo>
                  <a:pt x="153295" y="1294949"/>
                </a:lnTo>
                <a:lnTo>
                  <a:pt x="142504" y="1271458"/>
                </a:lnTo>
                <a:lnTo>
                  <a:pt x="132031" y="1247650"/>
                </a:lnTo>
                <a:lnTo>
                  <a:pt x="122192" y="1224159"/>
                </a:lnTo>
                <a:lnTo>
                  <a:pt x="112988" y="1201304"/>
                </a:lnTo>
                <a:lnTo>
                  <a:pt x="104101" y="1178448"/>
                </a:lnTo>
                <a:lnTo>
                  <a:pt x="95849" y="1155910"/>
                </a:lnTo>
                <a:lnTo>
                  <a:pt x="87597" y="1133371"/>
                </a:lnTo>
                <a:lnTo>
                  <a:pt x="80297" y="1110833"/>
                </a:lnTo>
                <a:lnTo>
                  <a:pt x="73315" y="1089247"/>
                </a:lnTo>
                <a:lnTo>
                  <a:pt x="66650" y="1067661"/>
                </a:lnTo>
                <a:lnTo>
                  <a:pt x="60302" y="1046075"/>
                </a:lnTo>
                <a:lnTo>
                  <a:pt x="54590" y="1025441"/>
                </a:lnTo>
                <a:lnTo>
                  <a:pt x="49194" y="1004808"/>
                </a:lnTo>
                <a:lnTo>
                  <a:pt x="44116" y="984492"/>
                </a:lnTo>
                <a:lnTo>
                  <a:pt x="39355" y="964810"/>
                </a:lnTo>
                <a:lnTo>
                  <a:pt x="34912" y="945446"/>
                </a:lnTo>
                <a:lnTo>
                  <a:pt x="30786" y="926717"/>
                </a:lnTo>
                <a:lnTo>
                  <a:pt x="27295" y="907988"/>
                </a:lnTo>
                <a:lnTo>
                  <a:pt x="20630" y="872435"/>
                </a:lnTo>
                <a:lnTo>
                  <a:pt x="15234" y="838786"/>
                </a:lnTo>
                <a:lnTo>
                  <a:pt x="10791" y="807359"/>
                </a:lnTo>
                <a:lnTo>
                  <a:pt x="7617" y="778472"/>
                </a:lnTo>
                <a:lnTo>
                  <a:pt x="5078" y="751807"/>
                </a:lnTo>
                <a:lnTo>
                  <a:pt x="2856" y="727682"/>
                </a:lnTo>
                <a:lnTo>
                  <a:pt x="1904" y="706413"/>
                </a:lnTo>
                <a:lnTo>
                  <a:pt x="635" y="688002"/>
                </a:lnTo>
                <a:lnTo>
                  <a:pt x="317" y="672765"/>
                </a:lnTo>
                <a:lnTo>
                  <a:pt x="0" y="651496"/>
                </a:lnTo>
                <a:lnTo>
                  <a:pt x="317" y="644195"/>
                </a:lnTo>
                <a:lnTo>
                  <a:pt x="635" y="637211"/>
                </a:lnTo>
                <a:lnTo>
                  <a:pt x="1270" y="630862"/>
                </a:lnTo>
                <a:lnTo>
                  <a:pt x="3174" y="624514"/>
                </a:lnTo>
                <a:lnTo>
                  <a:pt x="5395" y="618482"/>
                </a:lnTo>
                <a:lnTo>
                  <a:pt x="8252" y="612451"/>
                </a:lnTo>
                <a:lnTo>
                  <a:pt x="11743" y="607054"/>
                </a:lnTo>
                <a:lnTo>
                  <a:pt x="15234" y="601975"/>
                </a:lnTo>
                <a:lnTo>
                  <a:pt x="19678" y="597214"/>
                </a:lnTo>
                <a:lnTo>
                  <a:pt x="24438" y="592770"/>
                </a:lnTo>
                <a:lnTo>
                  <a:pt x="29516" y="589278"/>
                </a:lnTo>
                <a:lnTo>
                  <a:pt x="34912" y="585786"/>
                </a:lnTo>
                <a:lnTo>
                  <a:pt x="40625" y="582929"/>
                </a:lnTo>
                <a:lnTo>
                  <a:pt x="46972" y="580707"/>
                </a:lnTo>
                <a:lnTo>
                  <a:pt x="53003" y="579437"/>
                </a:lnTo>
                <a:lnTo>
                  <a:pt x="59668" y="578167"/>
                </a:lnTo>
                <a:lnTo>
                  <a:pt x="66650" y="577850"/>
                </a:lnTo>
                <a:close/>
                <a:moveTo>
                  <a:pt x="1238886" y="249237"/>
                </a:moveTo>
                <a:lnTo>
                  <a:pt x="1243966" y="249237"/>
                </a:lnTo>
                <a:lnTo>
                  <a:pt x="1249363" y="249237"/>
                </a:lnTo>
                <a:lnTo>
                  <a:pt x="1254443" y="249872"/>
                </a:lnTo>
                <a:lnTo>
                  <a:pt x="1259523" y="250189"/>
                </a:lnTo>
                <a:lnTo>
                  <a:pt x="1264603" y="251459"/>
                </a:lnTo>
                <a:lnTo>
                  <a:pt x="1269683" y="252412"/>
                </a:lnTo>
                <a:lnTo>
                  <a:pt x="1274446" y="253999"/>
                </a:lnTo>
                <a:lnTo>
                  <a:pt x="1279208" y="255587"/>
                </a:lnTo>
                <a:lnTo>
                  <a:pt x="1283971" y="257174"/>
                </a:lnTo>
                <a:lnTo>
                  <a:pt x="1288416" y="259397"/>
                </a:lnTo>
                <a:lnTo>
                  <a:pt x="1292543" y="261619"/>
                </a:lnTo>
                <a:lnTo>
                  <a:pt x="1296988" y="264159"/>
                </a:lnTo>
                <a:lnTo>
                  <a:pt x="1301116" y="266699"/>
                </a:lnTo>
                <a:lnTo>
                  <a:pt x="1304926" y="269557"/>
                </a:lnTo>
                <a:lnTo>
                  <a:pt x="1309053" y="272414"/>
                </a:lnTo>
                <a:lnTo>
                  <a:pt x="1312863" y="275907"/>
                </a:lnTo>
                <a:lnTo>
                  <a:pt x="1316356" y="279082"/>
                </a:lnTo>
                <a:lnTo>
                  <a:pt x="1319531" y="282892"/>
                </a:lnTo>
                <a:lnTo>
                  <a:pt x="1323023" y="286384"/>
                </a:lnTo>
                <a:lnTo>
                  <a:pt x="1325881" y="290512"/>
                </a:lnTo>
                <a:lnTo>
                  <a:pt x="1328738" y="294322"/>
                </a:lnTo>
                <a:lnTo>
                  <a:pt x="1331596" y="298449"/>
                </a:lnTo>
                <a:lnTo>
                  <a:pt x="1333818" y="302895"/>
                </a:lnTo>
                <a:lnTo>
                  <a:pt x="1336358" y="307340"/>
                </a:lnTo>
                <a:lnTo>
                  <a:pt x="1338263" y="311785"/>
                </a:lnTo>
                <a:lnTo>
                  <a:pt x="1340168" y="316547"/>
                </a:lnTo>
                <a:lnTo>
                  <a:pt x="1341756" y="321310"/>
                </a:lnTo>
                <a:lnTo>
                  <a:pt x="1343026" y="326072"/>
                </a:lnTo>
                <a:lnTo>
                  <a:pt x="1344296" y="331152"/>
                </a:lnTo>
                <a:lnTo>
                  <a:pt x="1345248" y="336232"/>
                </a:lnTo>
                <a:lnTo>
                  <a:pt x="1345884" y="341312"/>
                </a:lnTo>
                <a:lnTo>
                  <a:pt x="1346201" y="346392"/>
                </a:lnTo>
                <a:lnTo>
                  <a:pt x="1346201" y="351790"/>
                </a:lnTo>
                <a:lnTo>
                  <a:pt x="1346201" y="357187"/>
                </a:lnTo>
                <a:lnTo>
                  <a:pt x="1345884" y="362267"/>
                </a:lnTo>
                <a:lnTo>
                  <a:pt x="1345248" y="367347"/>
                </a:lnTo>
                <a:lnTo>
                  <a:pt x="1344296" y="372427"/>
                </a:lnTo>
                <a:lnTo>
                  <a:pt x="1343026" y="377507"/>
                </a:lnTo>
                <a:lnTo>
                  <a:pt x="1341756" y="382270"/>
                </a:lnTo>
                <a:lnTo>
                  <a:pt x="1340168" y="387032"/>
                </a:lnTo>
                <a:lnTo>
                  <a:pt x="1338263" y="391795"/>
                </a:lnTo>
                <a:lnTo>
                  <a:pt x="1336358" y="396240"/>
                </a:lnTo>
                <a:lnTo>
                  <a:pt x="1333818" y="400367"/>
                </a:lnTo>
                <a:lnTo>
                  <a:pt x="1331596" y="404812"/>
                </a:lnTo>
                <a:lnTo>
                  <a:pt x="1328738" y="408940"/>
                </a:lnTo>
                <a:lnTo>
                  <a:pt x="1325881" y="412750"/>
                </a:lnTo>
                <a:lnTo>
                  <a:pt x="1323023" y="416877"/>
                </a:lnTo>
                <a:lnTo>
                  <a:pt x="1319531" y="420370"/>
                </a:lnTo>
                <a:lnTo>
                  <a:pt x="1316356" y="424180"/>
                </a:lnTo>
                <a:lnTo>
                  <a:pt x="1312863" y="427355"/>
                </a:lnTo>
                <a:lnTo>
                  <a:pt x="1309053" y="430847"/>
                </a:lnTo>
                <a:lnTo>
                  <a:pt x="1304926" y="434022"/>
                </a:lnTo>
                <a:lnTo>
                  <a:pt x="1301116" y="436562"/>
                </a:lnTo>
                <a:lnTo>
                  <a:pt x="1296988" y="439420"/>
                </a:lnTo>
                <a:lnTo>
                  <a:pt x="1292543" y="441642"/>
                </a:lnTo>
                <a:lnTo>
                  <a:pt x="1288416" y="444182"/>
                </a:lnTo>
                <a:lnTo>
                  <a:pt x="1283971" y="446087"/>
                </a:lnTo>
                <a:lnTo>
                  <a:pt x="1279208" y="447992"/>
                </a:lnTo>
                <a:lnTo>
                  <a:pt x="1274446" y="449580"/>
                </a:lnTo>
                <a:lnTo>
                  <a:pt x="1269683" y="450850"/>
                </a:lnTo>
                <a:lnTo>
                  <a:pt x="1264603" y="452120"/>
                </a:lnTo>
                <a:lnTo>
                  <a:pt x="1259523" y="453072"/>
                </a:lnTo>
                <a:lnTo>
                  <a:pt x="1254443" y="453707"/>
                </a:lnTo>
                <a:lnTo>
                  <a:pt x="1249363" y="454025"/>
                </a:lnTo>
                <a:lnTo>
                  <a:pt x="1243966" y="454025"/>
                </a:lnTo>
                <a:lnTo>
                  <a:pt x="1238886" y="454025"/>
                </a:lnTo>
                <a:lnTo>
                  <a:pt x="1233488" y="453707"/>
                </a:lnTo>
                <a:lnTo>
                  <a:pt x="1228091" y="453072"/>
                </a:lnTo>
                <a:lnTo>
                  <a:pt x="1223328" y="452120"/>
                </a:lnTo>
                <a:lnTo>
                  <a:pt x="1218248" y="450850"/>
                </a:lnTo>
                <a:lnTo>
                  <a:pt x="1213486" y="449580"/>
                </a:lnTo>
                <a:lnTo>
                  <a:pt x="1208723" y="447992"/>
                </a:lnTo>
                <a:lnTo>
                  <a:pt x="1203961" y="446087"/>
                </a:lnTo>
                <a:lnTo>
                  <a:pt x="1199516" y="444182"/>
                </a:lnTo>
                <a:lnTo>
                  <a:pt x="1195071" y="441642"/>
                </a:lnTo>
                <a:lnTo>
                  <a:pt x="1190626" y="439420"/>
                </a:lnTo>
                <a:lnTo>
                  <a:pt x="1186498" y="436562"/>
                </a:lnTo>
                <a:lnTo>
                  <a:pt x="1182688" y="434022"/>
                </a:lnTo>
                <a:lnTo>
                  <a:pt x="1178561" y="430847"/>
                </a:lnTo>
                <a:lnTo>
                  <a:pt x="1175068" y="427355"/>
                </a:lnTo>
                <a:lnTo>
                  <a:pt x="1171258" y="424180"/>
                </a:lnTo>
                <a:lnTo>
                  <a:pt x="1168083" y="420370"/>
                </a:lnTo>
                <a:lnTo>
                  <a:pt x="1164591" y="416877"/>
                </a:lnTo>
                <a:lnTo>
                  <a:pt x="1161733" y="412750"/>
                </a:lnTo>
                <a:lnTo>
                  <a:pt x="1158876" y="408940"/>
                </a:lnTo>
                <a:lnTo>
                  <a:pt x="1156336" y="404812"/>
                </a:lnTo>
                <a:lnTo>
                  <a:pt x="1153796" y="400367"/>
                </a:lnTo>
                <a:lnTo>
                  <a:pt x="1151573" y="396240"/>
                </a:lnTo>
                <a:lnTo>
                  <a:pt x="1149351" y="391795"/>
                </a:lnTo>
                <a:lnTo>
                  <a:pt x="1147763" y="387032"/>
                </a:lnTo>
                <a:lnTo>
                  <a:pt x="1146176" y="382270"/>
                </a:lnTo>
                <a:lnTo>
                  <a:pt x="1144588" y="377507"/>
                </a:lnTo>
                <a:lnTo>
                  <a:pt x="1143636" y="372427"/>
                </a:lnTo>
                <a:lnTo>
                  <a:pt x="1142366" y="367347"/>
                </a:lnTo>
                <a:lnTo>
                  <a:pt x="1141731" y="362267"/>
                </a:lnTo>
                <a:lnTo>
                  <a:pt x="1141413" y="357187"/>
                </a:lnTo>
                <a:lnTo>
                  <a:pt x="1141413" y="351790"/>
                </a:lnTo>
                <a:lnTo>
                  <a:pt x="1141413" y="346392"/>
                </a:lnTo>
                <a:lnTo>
                  <a:pt x="1141731" y="341312"/>
                </a:lnTo>
                <a:lnTo>
                  <a:pt x="1142366" y="336232"/>
                </a:lnTo>
                <a:lnTo>
                  <a:pt x="1143636" y="331152"/>
                </a:lnTo>
                <a:lnTo>
                  <a:pt x="1144588" y="326072"/>
                </a:lnTo>
                <a:lnTo>
                  <a:pt x="1146176" y="321310"/>
                </a:lnTo>
                <a:lnTo>
                  <a:pt x="1147763" y="316547"/>
                </a:lnTo>
                <a:lnTo>
                  <a:pt x="1149351" y="311785"/>
                </a:lnTo>
                <a:lnTo>
                  <a:pt x="1151573" y="307340"/>
                </a:lnTo>
                <a:lnTo>
                  <a:pt x="1153796" y="302895"/>
                </a:lnTo>
                <a:lnTo>
                  <a:pt x="1156336" y="298449"/>
                </a:lnTo>
                <a:lnTo>
                  <a:pt x="1158876" y="294322"/>
                </a:lnTo>
                <a:lnTo>
                  <a:pt x="1161733" y="290512"/>
                </a:lnTo>
                <a:lnTo>
                  <a:pt x="1164591" y="286384"/>
                </a:lnTo>
                <a:lnTo>
                  <a:pt x="1168083" y="282892"/>
                </a:lnTo>
                <a:lnTo>
                  <a:pt x="1171258" y="279082"/>
                </a:lnTo>
                <a:lnTo>
                  <a:pt x="1175068" y="275907"/>
                </a:lnTo>
                <a:lnTo>
                  <a:pt x="1178561" y="272414"/>
                </a:lnTo>
                <a:lnTo>
                  <a:pt x="1182688" y="269557"/>
                </a:lnTo>
                <a:lnTo>
                  <a:pt x="1186498" y="266699"/>
                </a:lnTo>
                <a:lnTo>
                  <a:pt x="1190626" y="264159"/>
                </a:lnTo>
                <a:lnTo>
                  <a:pt x="1195071" y="261619"/>
                </a:lnTo>
                <a:lnTo>
                  <a:pt x="1199516" y="259397"/>
                </a:lnTo>
                <a:lnTo>
                  <a:pt x="1203961" y="257174"/>
                </a:lnTo>
                <a:lnTo>
                  <a:pt x="1208723" y="255587"/>
                </a:lnTo>
                <a:lnTo>
                  <a:pt x="1213486" y="253999"/>
                </a:lnTo>
                <a:lnTo>
                  <a:pt x="1218248" y="252412"/>
                </a:lnTo>
                <a:lnTo>
                  <a:pt x="1223328" y="251459"/>
                </a:lnTo>
                <a:lnTo>
                  <a:pt x="1228091" y="250189"/>
                </a:lnTo>
                <a:lnTo>
                  <a:pt x="1233488" y="249872"/>
                </a:lnTo>
                <a:lnTo>
                  <a:pt x="1238886" y="249237"/>
                </a:lnTo>
                <a:close/>
                <a:moveTo>
                  <a:pt x="1220284" y="0"/>
                </a:moveTo>
                <a:lnTo>
                  <a:pt x="1245688" y="317"/>
                </a:lnTo>
                <a:lnTo>
                  <a:pt x="1271093" y="1270"/>
                </a:lnTo>
                <a:lnTo>
                  <a:pt x="1296180" y="2858"/>
                </a:lnTo>
                <a:lnTo>
                  <a:pt x="1321902" y="5082"/>
                </a:lnTo>
                <a:lnTo>
                  <a:pt x="1346989" y="7623"/>
                </a:lnTo>
                <a:lnTo>
                  <a:pt x="1372076" y="10799"/>
                </a:lnTo>
                <a:lnTo>
                  <a:pt x="1397163" y="14928"/>
                </a:lnTo>
                <a:lnTo>
                  <a:pt x="1422250" y="19374"/>
                </a:lnTo>
                <a:lnTo>
                  <a:pt x="1447019" y="24774"/>
                </a:lnTo>
                <a:lnTo>
                  <a:pt x="1471788" y="30173"/>
                </a:lnTo>
                <a:lnTo>
                  <a:pt x="1496875" y="36843"/>
                </a:lnTo>
                <a:lnTo>
                  <a:pt x="1521010" y="43830"/>
                </a:lnTo>
                <a:lnTo>
                  <a:pt x="1545461" y="51135"/>
                </a:lnTo>
                <a:lnTo>
                  <a:pt x="1569913" y="59393"/>
                </a:lnTo>
                <a:lnTo>
                  <a:pt x="1594047" y="68286"/>
                </a:lnTo>
                <a:lnTo>
                  <a:pt x="1618182" y="77180"/>
                </a:lnTo>
                <a:lnTo>
                  <a:pt x="1641681" y="87343"/>
                </a:lnTo>
                <a:lnTo>
                  <a:pt x="1665497" y="98142"/>
                </a:lnTo>
                <a:lnTo>
                  <a:pt x="1688997" y="108941"/>
                </a:lnTo>
                <a:lnTo>
                  <a:pt x="1711861" y="121010"/>
                </a:lnTo>
                <a:lnTo>
                  <a:pt x="1734725" y="133397"/>
                </a:lnTo>
                <a:lnTo>
                  <a:pt x="1757271" y="146101"/>
                </a:lnTo>
                <a:lnTo>
                  <a:pt x="1779500" y="159759"/>
                </a:lnTo>
                <a:lnTo>
                  <a:pt x="1801729" y="173734"/>
                </a:lnTo>
                <a:lnTo>
                  <a:pt x="1823640" y="188661"/>
                </a:lnTo>
                <a:lnTo>
                  <a:pt x="1845234" y="204224"/>
                </a:lnTo>
                <a:lnTo>
                  <a:pt x="1866510" y="220105"/>
                </a:lnTo>
                <a:lnTo>
                  <a:pt x="1887152" y="236938"/>
                </a:lnTo>
                <a:lnTo>
                  <a:pt x="1907793" y="254089"/>
                </a:lnTo>
                <a:lnTo>
                  <a:pt x="1928116" y="271876"/>
                </a:lnTo>
                <a:lnTo>
                  <a:pt x="1948122" y="290297"/>
                </a:lnTo>
                <a:lnTo>
                  <a:pt x="1967493" y="309036"/>
                </a:lnTo>
                <a:lnTo>
                  <a:pt x="1986229" y="328728"/>
                </a:lnTo>
                <a:lnTo>
                  <a:pt x="2004965" y="348420"/>
                </a:lnTo>
                <a:lnTo>
                  <a:pt x="2022748" y="368747"/>
                </a:lnTo>
                <a:lnTo>
                  <a:pt x="2039896" y="389392"/>
                </a:lnTo>
                <a:lnTo>
                  <a:pt x="2056409" y="410037"/>
                </a:lnTo>
                <a:lnTo>
                  <a:pt x="2072286" y="431634"/>
                </a:lnTo>
                <a:lnTo>
                  <a:pt x="2088164" y="453232"/>
                </a:lnTo>
                <a:lnTo>
                  <a:pt x="2102454" y="475147"/>
                </a:lnTo>
                <a:lnTo>
                  <a:pt x="2116744" y="496745"/>
                </a:lnTo>
                <a:lnTo>
                  <a:pt x="2130399" y="518978"/>
                </a:lnTo>
                <a:lnTo>
                  <a:pt x="2143419" y="542163"/>
                </a:lnTo>
                <a:lnTo>
                  <a:pt x="2155804" y="564714"/>
                </a:lnTo>
                <a:lnTo>
                  <a:pt x="2167553" y="587899"/>
                </a:lnTo>
                <a:lnTo>
                  <a:pt x="2178668" y="611403"/>
                </a:lnTo>
                <a:lnTo>
                  <a:pt x="2189465" y="634588"/>
                </a:lnTo>
                <a:lnTo>
                  <a:pt x="2199309" y="658727"/>
                </a:lnTo>
                <a:lnTo>
                  <a:pt x="2208518" y="682548"/>
                </a:lnTo>
                <a:lnTo>
                  <a:pt x="2217410" y="706369"/>
                </a:lnTo>
                <a:lnTo>
                  <a:pt x="2225348" y="730825"/>
                </a:lnTo>
                <a:lnTo>
                  <a:pt x="2232970" y="755281"/>
                </a:lnTo>
                <a:lnTo>
                  <a:pt x="2239956" y="780055"/>
                </a:lnTo>
                <a:lnTo>
                  <a:pt x="2246307" y="804511"/>
                </a:lnTo>
                <a:lnTo>
                  <a:pt x="2252023" y="829284"/>
                </a:lnTo>
                <a:lnTo>
                  <a:pt x="2257104" y="854376"/>
                </a:lnTo>
                <a:lnTo>
                  <a:pt x="2261550" y="879785"/>
                </a:lnTo>
                <a:lnTo>
                  <a:pt x="2265678" y="904558"/>
                </a:lnTo>
                <a:lnTo>
                  <a:pt x="2268854" y="929967"/>
                </a:lnTo>
                <a:lnTo>
                  <a:pt x="2271712" y="955059"/>
                </a:lnTo>
                <a:lnTo>
                  <a:pt x="2273617" y="980150"/>
                </a:lnTo>
                <a:lnTo>
                  <a:pt x="2275522" y="1005877"/>
                </a:lnTo>
                <a:lnTo>
                  <a:pt x="2276158" y="1030968"/>
                </a:lnTo>
                <a:lnTo>
                  <a:pt x="2276475" y="1056377"/>
                </a:lnTo>
                <a:lnTo>
                  <a:pt x="2276158" y="1081786"/>
                </a:lnTo>
                <a:lnTo>
                  <a:pt x="2275522" y="1107195"/>
                </a:lnTo>
                <a:lnTo>
                  <a:pt x="2273617" y="1132286"/>
                </a:lnTo>
                <a:lnTo>
                  <a:pt x="2271712" y="1157695"/>
                </a:lnTo>
                <a:lnTo>
                  <a:pt x="2268854" y="1183104"/>
                </a:lnTo>
                <a:lnTo>
                  <a:pt x="2265678" y="1208196"/>
                </a:lnTo>
                <a:lnTo>
                  <a:pt x="2261550" y="1233287"/>
                </a:lnTo>
                <a:lnTo>
                  <a:pt x="2257104" y="1258378"/>
                </a:lnTo>
                <a:lnTo>
                  <a:pt x="2252023" y="1283152"/>
                </a:lnTo>
                <a:lnTo>
                  <a:pt x="2246307" y="1307926"/>
                </a:lnTo>
                <a:lnTo>
                  <a:pt x="2239956" y="1332699"/>
                </a:lnTo>
                <a:lnTo>
                  <a:pt x="2232970" y="1357156"/>
                </a:lnTo>
                <a:lnTo>
                  <a:pt x="2225348" y="1381612"/>
                </a:lnTo>
                <a:lnTo>
                  <a:pt x="2217410" y="1406068"/>
                </a:lnTo>
                <a:lnTo>
                  <a:pt x="2208518" y="1430206"/>
                </a:lnTo>
                <a:lnTo>
                  <a:pt x="2199309" y="1454345"/>
                </a:lnTo>
                <a:lnTo>
                  <a:pt x="2189465" y="1477848"/>
                </a:lnTo>
                <a:lnTo>
                  <a:pt x="2178668" y="1501669"/>
                </a:lnTo>
                <a:lnTo>
                  <a:pt x="2167553" y="1524855"/>
                </a:lnTo>
                <a:lnTo>
                  <a:pt x="2155804" y="1548040"/>
                </a:lnTo>
                <a:lnTo>
                  <a:pt x="2143419" y="1570908"/>
                </a:lnTo>
                <a:lnTo>
                  <a:pt x="2130399" y="1593459"/>
                </a:lnTo>
                <a:lnTo>
                  <a:pt x="2116744" y="1615692"/>
                </a:lnTo>
                <a:lnTo>
                  <a:pt x="2102454" y="1637924"/>
                </a:lnTo>
                <a:lnTo>
                  <a:pt x="2088164" y="1659840"/>
                </a:lnTo>
                <a:lnTo>
                  <a:pt x="2072286" y="1681437"/>
                </a:lnTo>
                <a:lnTo>
                  <a:pt x="2056409" y="1702400"/>
                </a:lnTo>
                <a:lnTo>
                  <a:pt x="2039896" y="1723362"/>
                </a:lnTo>
                <a:lnTo>
                  <a:pt x="2022748" y="1744007"/>
                </a:lnTo>
                <a:lnTo>
                  <a:pt x="2004965" y="1764016"/>
                </a:lnTo>
                <a:lnTo>
                  <a:pt x="1986229" y="1784026"/>
                </a:lnTo>
                <a:lnTo>
                  <a:pt x="1967493" y="1803400"/>
                </a:lnTo>
                <a:lnTo>
                  <a:pt x="1852538" y="1688742"/>
                </a:lnTo>
                <a:lnTo>
                  <a:pt x="1868416" y="1672226"/>
                </a:lnTo>
                <a:lnTo>
                  <a:pt x="1884294" y="1655393"/>
                </a:lnTo>
                <a:lnTo>
                  <a:pt x="1899219" y="1638242"/>
                </a:lnTo>
                <a:lnTo>
                  <a:pt x="1913826" y="1620773"/>
                </a:lnTo>
                <a:lnTo>
                  <a:pt x="1928116" y="1603305"/>
                </a:lnTo>
                <a:lnTo>
                  <a:pt x="1941454" y="1585201"/>
                </a:lnTo>
                <a:lnTo>
                  <a:pt x="1954473" y="1566779"/>
                </a:lnTo>
                <a:lnTo>
                  <a:pt x="1966858" y="1548675"/>
                </a:lnTo>
                <a:lnTo>
                  <a:pt x="1978925" y="1529619"/>
                </a:lnTo>
                <a:lnTo>
                  <a:pt x="1990357" y="1510880"/>
                </a:lnTo>
                <a:lnTo>
                  <a:pt x="2001154" y="1491823"/>
                </a:lnTo>
                <a:lnTo>
                  <a:pt x="2011951" y="1472449"/>
                </a:lnTo>
                <a:lnTo>
                  <a:pt x="2022113" y="1452757"/>
                </a:lnTo>
                <a:lnTo>
                  <a:pt x="2031004" y="1433065"/>
                </a:lnTo>
                <a:lnTo>
                  <a:pt x="2040213" y="1413055"/>
                </a:lnTo>
                <a:lnTo>
                  <a:pt x="2048787" y="1393046"/>
                </a:lnTo>
                <a:lnTo>
                  <a:pt x="2056726" y="1373036"/>
                </a:lnTo>
                <a:lnTo>
                  <a:pt x="2064030" y="1352391"/>
                </a:lnTo>
                <a:lnTo>
                  <a:pt x="2071016" y="1331747"/>
                </a:lnTo>
                <a:lnTo>
                  <a:pt x="2077050" y="1311102"/>
                </a:lnTo>
                <a:lnTo>
                  <a:pt x="2083401" y="1290139"/>
                </a:lnTo>
                <a:lnTo>
                  <a:pt x="2088482" y="1269495"/>
                </a:lnTo>
                <a:lnTo>
                  <a:pt x="2093563" y="1248215"/>
                </a:lnTo>
                <a:lnTo>
                  <a:pt x="2097374" y="1227252"/>
                </a:lnTo>
                <a:lnTo>
                  <a:pt x="2101502" y="1205972"/>
                </a:lnTo>
                <a:lnTo>
                  <a:pt x="2104677" y="1184692"/>
                </a:lnTo>
                <a:lnTo>
                  <a:pt x="2107853" y="1163730"/>
                </a:lnTo>
                <a:lnTo>
                  <a:pt x="2109758" y="1142132"/>
                </a:lnTo>
                <a:lnTo>
                  <a:pt x="2111664" y="1120535"/>
                </a:lnTo>
                <a:lnTo>
                  <a:pt x="2113251" y="1099572"/>
                </a:lnTo>
                <a:lnTo>
                  <a:pt x="2113886" y="1077975"/>
                </a:lnTo>
                <a:lnTo>
                  <a:pt x="2113886" y="1056377"/>
                </a:lnTo>
                <a:lnTo>
                  <a:pt x="2113886" y="1035097"/>
                </a:lnTo>
                <a:lnTo>
                  <a:pt x="2113251" y="1013500"/>
                </a:lnTo>
                <a:lnTo>
                  <a:pt x="2111664" y="991902"/>
                </a:lnTo>
                <a:lnTo>
                  <a:pt x="2109758" y="970939"/>
                </a:lnTo>
                <a:lnTo>
                  <a:pt x="2107853" y="949342"/>
                </a:lnTo>
                <a:lnTo>
                  <a:pt x="2104677" y="927744"/>
                </a:lnTo>
                <a:lnTo>
                  <a:pt x="2101502" y="906782"/>
                </a:lnTo>
                <a:lnTo>
                  <a:pt x="2097374" y="885502"/>
                </a:lnTo>
                <a:lnTo>
                  <a:pt x="2093563" y="864222"/>
                </a:lnTo>
                <a:lnTo>
                  <a:pt x="2088482" y="843577"/>
                </a:lnTo>
                <a:lnTo>
                  <a:pt x="2083401" y="822297"/>
                </a:lnTo>
                <a:lnTo>
                  <a:pt x="2077050" y="801652"/>
                </a:lnTo>
                <a:lnTo>
                  <a:pt x="2071016" y="781007"/>
                </a:lnTo>
                <a:lnTo>
                  <a:pt x="2064030" y="760363"/>
                </a:lnTo>
                <a:lnTo>
                  <a:pt x="2056726" y="740035"/>
                </a:lnTo>
                <a:lnTo>
                  <a:pt x="2048787" y="719708"/>
                </a:lnTo>
                <a:lnTo>
                  <a:pt x="2040213" y="699699"/>
                </a:lnTo>
                <a:lnTo>
                  <a:pt x="2031004" y="680007"/>
                </a:lnTo>
                <a:lnTo>
                  <a:pt x="2022113" y="659680"/>
                </a:lnTo>
                <a:lnTo>
                  <a:pt x="2011951" y="640623"/>
                </a:lnTo>
                <a:lnTo>
                  <a:pt x="2001154" y="621249"/>
                </a:lnTo>
                <a:lnTo>
                  <a:pt x="1990357" y="601874"/>
                </a:lnTo>
                <a:lnTo>
                  <a:pt x="1978925" y="582818"/>
                </a:lnTo>
                <a:lnTo>
                  <a:pt x="1966858" y="564396"/>
                </a:lnTo>
                <a:lnTo>
                  <a:pt x="1954473" y="545657"/>
                </a:lnTo>
                <a:lnTo>
                  <a:pt x="1941454" y="527553"/>
                </a:lnTo>
                <a:lnTo>
                  <a:pt x="1928116" y="509767"/>
                </a:lnTo>
                <a:lnTo>
                  <a:pt x="1913826" y="491663"/>
                </a:lnTo>
                <a:lnTo>
                  <a:pt x="1899219" y="474512"/>
                </a:lnTo>
                <a:lnTo>
                  <a:pt x="1884294" y="457361"/>
                </a:lnTo>
                <a:lnTo>
                  <a:pt x="1868416" y="440845"/>
                </a:lnTo>
                <a:lnTo>
                  <a:pt x="1852538" y="424012"/>
                </a:lnTo>
                <a:lnTo>
                  <a:pt x="1836025" y="407813"/>
                </a:lnTo>
                <a:lnTo>
                  <a:pt x="1819194" y="392568"/>
                </a:lnTo>
                <a:lnTo>
                  <a:pt x="1802364" y="377323"/>
                </a:lnTo>
                <a:lnTo>
                  <a:pt x="1784581" y="362713"/>
                </a:lnTo>
                <a:lnTo>
                  <a:pt x="1767115" y="348738"/>
                </a:lnTo>
                <a:lnTo>
                  <a:pt x="1749015" y="335398"/>
                </a:lnTo>
                <a:lnTo>
                  <a:pt x="1730914" y="322376"/>
                </a:lnTo>
                <a:lnTo>
                  <a:pt x="1712496" y="309989"/>
                </a:lnTo>
                <a:lnTo>
                  <a:pt x="1693442" y="297920"/>
                </a:lnTo>
                <a:lnTo>
                  <a:pt x="1674706" y="286168"/>
                </a:lnTo>
                <a:lnTo>
                  <a:pt x="1655653" y="275369"/>
                </a:lnTo>
                <a:lnTo>
                  <a:pt x="1636282" y="264571"/>
                </a:lnTo>
                <a:lnTo>
                  <a:pt x="1616594" y="254725"/>
                </a:lnTo>
                <a:lnTo>
                  <a:pt x="1596905" y="245196"/>
                </a:lnTo>
                <a:lnTo>
                  <a:pt x="1576899" y="236303"/>
                </a:lnTo>
                <a:lnTo>
                  <a:pt x="1556893" y="227728"/>
                </a:lnTo>
                <a:lnTo>
                  <a:pt x="1536887" y="220105"/>
                </a:lnTo>
                <a:lnTo>
                  <a:pt x="1516564" y="212482"/>
                </a:lnTo>
                <a:lnTo>
                  <a:pt x="1495605" y="205495"/>
                </a:lnTo>
                <a:lnTo>
                  <a:pt x="1474964" y="199460"/>
                </a:lnTo>
                <a:lnTo>
                  <a:pt x="1454005" y="193425"/>
                </a:lnTo>
                <a:lnTo>
                  <a:pt x="1433364" y="188026"/>
                </a:lnTo>
                <a:lnTo>
                  <a:pt x="1412088" y="183262"/>
                </a:lnTo>
                <a:lnTo>
                  <a:pt x="1391129" y="178815"/>
                </a:lnTo>
                <a:lnTo>
                  <a:pt x="1369853" y="175004"/>
                </a:lnTo>
                <a:lnTo>
                  <a:pt x="1348577" y="171828"/>
                </a:lnTo>
                <a:lnTo>
                  <a:pt x="1327618" y="168969"/>
                </a:lnTo>
                <a:lnTo>
                  <a:pt x="1306024" y="166428"/>
                </a:lnTo>
                <a:lnTo>
                  <a:pt x="1284430" y="164840"/>
                </a:lnTo>
                <a:lnTo>
                  <a:pt x="1263154" y="163570"/>
                </a:lnTo>
                <a:lnTo>
                  <a:pt x="1241878" y="162935"/>
                </a:lnTo>
                <a:lnTo>
                  <a:pt x="1220284" y="162617"/>
                </a:lnTo>
                <a:lnTo>
                  <a:pt x="1199008" y="162935"/>
                </a:lnTo>
                <a:lnTo>
                  <a:pt x="1177414" y="163570"/>
                </a:lnTo>
                <a:lnTo>
                  <a:pt x="1155820" y="164840"/>
                </a:lnTo>
                <a:lnTo>
                  <a:pt x="1134226" y="166428"/>
                </a:lnTo>
                <a:lnTo>
                  <a:pt x="1113268" y="168969"/>
                </a:lnTo>
                <a:lnTo>
                  <a:pt x="1091674" y="171828"/>
                </a:lnTo>
                <a:lnTo>
                  <a:pt x="1070715" y="175004"/>
                </a:lnTo>
                <a:lnTo>
                  <a:pt x="1049439" y="178815"/>
                </a:lnTo>
                <a:lnTo>
                  <a:pt x="1028163" y="183262"/>
                </a:lnTo>
                <a:lnTo>
                  <a:pt x="1007204" y="188026"/>
                </a:lnTo>
                <a:lnTo>
                  <a:pt x="986245" y="193425"/>
                </a:lnTo>
                <a:lnTo>
                  <a:pt x="965604" y="199460"/>
                </a:lnTo>
                <a:lnTo>
                  <a:pt x="944963" y="205495"/>
                </a:lnTo>
                <a:lnTo>
                  <a:pt x="924322" y="212482"/>
                </a:lnTo>
                <a:lnTo>
                  <a:pt x="903998" y="220105"/>
                </a:lnTo>
                <a:lnTo>
                  <a:pt x="883675" y="227728"/>
                </a:lnTo>
                <a:lnTo>
                  <a:pt x="863669" y="236303"/>
                </a:lnTo>
                <a:lnTo>
                  <a:pt x="843345" y="245196"/>
                </a:lnTo>
                <a:lnTo>
                  <a:pt x="823657" y="254725"/>
                </a:lnTo>
                <a:lnTo>
                  <a:pt x="804603" y="264571"/>
                </a:lnTo>
                <a:lnTo>
                  <a:pt x="784915" y="275369"/>
                </a:lnTo>
                <a:lnTo>
                  <a:pt x="765862" y="286168"/>
                </a:lnTo>
                <a:lnTo>
                  <a:pt x="746808" y="297920"/>
                </a:lnTo>
                <a:lnTo>
                  <a:pt x="728390" y="309989"/>
                </a:lnTo>
                <a:lnTo>
                  <a:pt x="709654" y="322376"/>
                </a:lnTo>
                <a:lnTo>
                  <a:pt x="691553" y="335398"/>
                </a:lnTo>
                <a:lnTo>
                  <a:pt x="673453" y="348738"/>
                </a:lnTo>
                <a:lnTo>
                  <a:pt x="655670" y="362713"/>
                </a:lnTo>
                <a:lnTo>
                  <a:pt x="638522" y="377323"/>
                </a:lnTo>
                <a:lnTo>
                  <a:pt x="621374" y="392568"/>
                </a:lnTo>
                <a:lnTo>
                  <a:pt x="604861" y="407813"/>
                </a:lnTo>
                <a:lnTo>
                  <a:pt x="588030" y="424012"/>
                </a:lnTo>
                <a:lnTo>
                  <a:pt x="473075" y="309036"/>
                </a:lnTo>
                <a:lnTo>
                  <a:pt x="492763" y="290297"/>
                </a:lnTo>
                <a:lnTo>
                  <a:pt x="512452" y="271558"/>
                </a:lnTo>
                <a:lnTo>
                  <a:pt x="532776" y="253772"/>
                </a:lnTo>
                <a:lnTo>
                  <a:pt x="553417" y="236621"/>
                </a:lnTo>
                <a:lnTo>
                  <a:pt x="574058" y="220105"/>
                </a:lnTo>
                <a:lnTo>
                  <a:pt x="595652" y="204224"/>
                </a:lnTo>
                <a:lnTo>
                  <a:pt x="617245" y="188661"/>
                </a:lnTo>
                <a:lnTo>
                  <a:pt x="638839" y="173734"/>
                </a:lnTo>
                <a:lnTo>
                  <a:pt x="660751" y="159759"/>
                </a:lnTo>
                <a:lnTo>
                  <a:pt x="683297" y="146101"/>
                </a:lnTo>
                <a:lnTo>
                  <a:pt x="706161" y="133079"/>
                </a:lnTo>
                <a:lnTo>
                  <a:pt x="728708" y="121010"/>
                </a:lnTo>
                <a:lnTo>
                  <a:pt x="751889" y="108941"/>
                </a:lnTo>
                <a:lnTo>
                  <a:pt x="775388" y="98142"/>
                </a:lnTo>
                <a:lnTo>
                  <a:pt x="798570" y="87343"/>
                </a:lnTo>
                <a:lnTo>
                  <a:pt x="822704" y="77180"/>
                </a:lnTo>
                <a:lnTo>
                  <a:pt x="846521" y="68286"/>
                </a:lnTo>
                <a:lnTo>
                  <a:pt x="870337" y="59393"/>
                </a:lnTo>
                <a:lnTo>
                  <a:pt x="894789" y="51135"/>
                </a:lnTo>
                <a:lnTo>
                  <a:pt x="919241" y="43830"/>
                </a:lnTo>
                <a:lnTo>
                  <a:pt x="944010" y="36843"/>
                </a:lnTo>
                <a:lnTo>
                  <a:pt x="968462" y="30173"/>
                </a:lnTo>
                <a:lnTo>
                  <a:pt x="993232" y="24774"/>
                </a:lnTo>
                <a:lnTo>
                  <a:pt x="1018318" y="19374"/>
                </a:lnTo>
                <a:lnTo>
                  <a:pt x="1043723" y="14928"/>
                </a:lnTo>
                <a:lnTo>
                  <a:pt x="1068492" y="10799"/>
                </a:lnTo>
                <a:lnTo>
                  <a:pt x="1093897" y="7623"/>
                </a:lnTo>
                <a:lnTo>
                  <a:pt x="1118984" y="5082"/>
                </a:lnTo>
                <a:lnTo>
                  <a:pt x="1144071" y="2858"/>
                </a:lnTo>
                <a:lnTo>
                  <a:pt x="1169793" y="1270"/>
                </a:lnTo>
                <a:lnTo>
                  <a:pt x="1194880" y="317"/>
                </a:lnTo>
                <a:lnTo>
                  <a:pt x="1220284"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23" name="文本框 22"/>
          <p:cNvSpPr txBox="1"/>
          <p:nvPr/>
        </p:nvSpPr>
        <p:spPr>
          <a:xfrm>
            <a:off x="792163" y="1786473"/>
            <a:ext cx="1472454" cy="400110"/>
          </a:xfrm>
          <a:prstGeom prst="rect">
            <a:avLst/>
          </a:prstGeom>
          <a:noFill/>
        </p:spPr>
        <p:txBody>
          <a:bodyPr wrap="square" rtlCol="0">
            <a:spAutoFit/>
          </a:bodyPr>
          <a:lstStyle/>
          <a:p>
            <a:pPr algn="ctr"/>
            <a:r>
              <a:rPr lang="zh-CN" altLang="en-US" sz="2000" dirty="0">
                <a:solidFill>
                  <a:srgbClr val="4C4D4D"/>
                </a:solidFill>
                <a:latin typeface="+mj-ea"/>
                <a:ea typeface="+mj-ea"/>
              </a:rPr>
              <a:t>文本</a:t>
            </a:r>
            <a:endParaRPr lang="zh-CN" altLang="en-US" sz="2000" dirty="0">
              <a:solidFill>
                <a:srgbClr val="4C4D4D"/>
              </a:solidFill>
              <a:latin typeface="+mj-ea"/>
              <a:ea typeface="+mj-ea"/>
            </a:endParaRPr>
          </a:p>
        </p:txBody>
      </p:sp>
      <p:sp>
        <p:nvSpPr>
          <p:cNvPr id="36" name="文本框 35"/>
          <p:cNvSpPr txBox="1"/>
          <p:nvPr/>
        </p:nvSpPr>
        <p:spPr>
          <a:xfrm>
            <a:off x="2729663" y="1786473"/>
            <a:ext cx="1472454" cy="400110"/>
          </a:xfrm>
          <a:prstGeom prst="rect">
            <a:avLst/>
          </a:prstGeom>
          <a:noFill/>
        </p:spPr>
        <p:txBody>
          <a:bodyPr wrap="square" rtlCol="0">
            <a:spAutoFit/>
          </a:bodyPr>
          <a:lstStyle/>
          <a:p>
            <a:pPr algn="ctr"/>
            <a:r>
              <a:rPr lang="zh-CN" altLang="en-US" sz="2000" dirty="0">
                <a:solidFill>
                  <a:srgbClr val="4C4D4D"/>
                </a:solidFill>
                <a:latin typeface="+mj-ea"/>
                <a:ea typeface="+mj-ea"/>
              </a:rPr>
              <a:t>文本</a:t>
            </a:r>
            <a:endParaRPr lang="zh-CN" altLang="en-US" sz="2000" dirty="0">
              <a:solidFill>
                <a:srgbClr val="4C4D4D"/>
              </a:solidFill>
              <a:latin typeface="+mj-ea"/>
              <a:ea typeface="+mj-ea"/>
            </a:endParaRPr>
          </a:p>
        </p:txBody>
      </p:sp>
      <p:sp>
        <p:nvSpPr>
          <p:cNvPr id="37" name="文本框 36"/>
          <p:cNvSpPr txBox="1"/>
          <p:nvPr/>
        </p:nvSpPr>
        <p:spPr>
          <a:xfrm>
            <a:off x="792163" y="5597719"/>
            <a:ext cx="1472454" cy="400110"/>
          </a:xfrm>
          <a:prstGeom prst="rect">
            <a:avLst/>
          </a:prstGeom>
          <a:noFill/>
        </p:spPr>
        <p:txBody>
          <a:bodyPr wrap="square" rtlCol="0">
            <a:spAutoFit/>
          </a:bodyPr>
          <a:lstStyle/>
          <a:p>
            <a:pPr algn="ctr"/>
            <a:r>
              <a:rPr lang="zh-CN" altLang="en-US" sz="2000" dirty="0">
                <a:solidFill>
                  <a:srgbClr val="4C4D4D"/>
                </a:solidFill>
                <a:latin typeface="+mj-ea"/>
                <a:ea typeface="+mj-ea"/>
              </a:rPr>
              <a:t>文本</a:t>
            </a:r>
            <a:endParaRPr lang="zh-CN" altLang="en-US" sz="2000" dirty="0">
              <a:solidFill>
                <a:srgbClr val="4C4D4D"/>
              </a:solidFill>
              <a:latin typeface="+mj-ea"/>
              <a:ea typeface="+mj-ea"/>
            </a:endParaRPr>
          </a:p>
        </p:txBody>
      </p:sp>
      <p:sp>
        <p:nvSpPr>
          <p:cNvPr id="38" name="文本框 37"/>
          <p:cNvSpPr txBox="1"/>
          <p:nvPr/>
        </p:nvSpPr>
        <p:spPr>
          <a:xfrm>
            <a:off x="2729663" y="5597719"/>
            <a:ext cx="1472454" cy="400110"/>
          </a:xfrm>
          <a:prstGeom prst="rect">
            <a:avLst/>
          </a:prstGeom>
          <a:noFill/>
        </p:spPr>
        <p:txBody>
          <a:bodyPr wrap="square" rtlCol="0">
            <a:spAutoFit/>
          </a:bodyPr>
          <a:lstStyle/>
          <a:p>
            <a:pPr algn="ctr"/>
            <a:r>
              <a:rPr lang="zh-CN" altLang="en-US" sz="2000" dirty="0">
                <a:solidFill>
                  <a:srgbClr val="4C4D4D"/>
                </a:solidFill>
                <a:latin typeface="+mj-ea"/>
                <a:ea typeface="+mj-ea"/>
              </a:rPr>
              <a:t>文本</a:t>
            </a:r>
            <a:endParaRPr lang="zh-CN" altLang="en-US" sz="2000" dirty="0">
              <a:solidFill>
                <a:srgbClr val="4C4D4D"/>
              </a:solidFill>
              <a:latin typeface="+mj-ea"/>
              <a:ea typeface="+mj-ea"/>
            </a:endParaRPr>
          </a:p>
        </p:txBody>
      </p:sp>
      <p:sp>
        <p:nvSpPr>
          <p:cNvPr id="39" name="矩形 38"/>
          <p:cNvSpPr/>
          <p:nvPr/>
        </p:nvSpPr>
        <p:spPr>
          <a:xfrm>
            <a:off x="5486401" y="1665358"/>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文本框 39"/>
          <p:cNvSpPr txBox="1"/>
          <p:nvPr/>
        </p:nvSpPr>
        <p:spPr>
          <a:xfrm>
            <a:off x="4640842" y="1511310"/>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1" name="矩形 40"/>
          <p:cNvSpPr/>
          <p:nvPr/>
        </p:nvSpPr>
        <p:spPr>
          <a:xfrm>
            <a:off x="5486401" y="2887767"/>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2" name="矩形 41"/>
          <p:cNvSpPr/>
          <p:nvPr/>
        </p:nvSpPr>
        <p:spPr>
          <a:xfrm>
            <a:off x="5486401" y="4110176"/>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3" name="矩形 42"/>
          <p:cNvSpPr/>
          <p:nvPr/>
        </p:nvSpPr>
        <p:spPr>
          <a:xfrm>
            <a:off x="5486401" y="5332585"/>
            <a:ext cx="6079916" cy="9934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4385520" y="813677"/>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1" action="ppaction://hlinksldjump"/>
          </p:cNvPr>
          <p:cNvSpPr txBox="1"/>
          <p:nvPr>
            <p:custDataLst>
              <p:tags r:id="rId3"/>
            </p:custDataLst>
          </p:nvPr>
        </p:nvSpPr>
        <p:spPr>
          <a:xfrm>
            <a:off x="3132992"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4385520" y="1915129"/>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1" action="ppaction://hlinksldjump"/>
          </p:cNvPr>
          <p:cNvSpPr txBox="1"/>
          <p:nvPr>
            <p:custDataLst>
              <p:tags r:id="rId5"/>
            </p:custDataLst>
          </p:nvPr>
        </p:nvSpPr>
        <p:spPr>
          <a:xfrm>
            <a:off x="3132992"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4385520" y="3016581"/>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1" action="ppaction://hlinksldjump"/>
          </p:cNvPr>
          <p:cNvSpPr txBox="1"/>
          <p:nvPr>
            <p:custDataLst>
              <p:tags r:id="rId7"/>
            </p:custDataLst>
          </p:nvPr>
        </p:nvSpPr>
        <p:spPr>
          <a:xfrm>
            <a:off x="3132992"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4385520" y="4118033"/>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1" action="ppaction://hlinksldjump"/>
          </p:cNvPr>
          <p:cNvSpPr txBox="1"/>
          <p:nvPr>
            <p:custDataLst>
              <p:tags r:id="rId9"/>
            </p:custDataLst>
          </p:nvPr>
        </p:nvSpPr>
        <p:spPr>
          <a:xfrm>
            <a:off x="3132992"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4385520" y="5219485"/>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1" action="ppaction://hlinksldjump"/>
          </p:cNvPr>
          <p:cNvSpPr txBox="1"/>
          <p:nvPr>
            <p:custDataLst>
              <p:tags r:id="rId11"/>
            </p:custDataLst>
          </p:nvPr>
        </p:nvSpPr>
        <p:spPr>
          <a:xfrm>
            <a:off x="3132992"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6" name="MH_Number_1"/>
          <p:cNvSpPr txBox="1"/>
          <p:nvPr>
            <p:custDataLst>
              <p:tags r:id="rId12"/>
            </p:custDataLst>
          </p:nvPr>
        </p:nvSpPr>
        <p:spPr>
          <a:xfrm>
            <a:off x="0" y="1734104"/>
            <a:ext cx="1733335" cy="3389793"/>
          </a:xfrm>
          <a:prstGeom prst="rect">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目录</a:t>
            </a:r>
            <a:endParaRPr lang="zh-CN" altLang="en-US" sz="7200" dirty="0">
              <a:solidFill>
                <a:srgbClr val="FEFFFF"/>
              </a:solidFill>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0533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3043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0533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3043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0533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3043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0" name="KSO_Shape"/>
          <p:cNvSpPr/>
          <p:nvPr/>
        </p:nvSpPr>
        <p:spPr bwMode="auto">
          <a:xfrm>
            <a:off x="1159328" y="2474760"/>
            <a:ext cx="2694214" cy="1944324"/>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9328" y="510647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14" name="KSO_Shape"/>
          <p:cNvSpPr/>
          <p:nvPr/>
        </p:nvSpPr>
        <p:spPr bwMode="auto">
          <a:xfrm>
            <a:off x="53043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2325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3043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SubTitle_1"/>
          <p:cNvSpPr/>
          <p:nvPr>
            <p:custDataLst>
              <p:tags r:id="rId1"/>
            </p:custDataLst>
          </p:nvPr>
        </p:nvSpPr>
        <p:spPr>
          <a:xfrm>
            <a:off x="977828" y="3775516"/>
            <a:ext cx="2162175" cy="1427163"/>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14" name="MH_Other_1"/>
          <p:cNvSpPr/>
          <p:nvPr>
            <p:custDataLst>
              <p:tags r:id="rId2"/>
            </p:custDataLst>
          </p:nvPr>
        </p:nvSpPr>
        <p:spPr>
          <a:xfrm>
            <a:off x="2630414" y="4704204"/>
            <a:ext cx="509588" cy="498475"/>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0" name="MH_SubTitle_2"/>
          <p:cNvSpPr/>
          <p:nvPr>
            <p:custDataLst>
              <p:tags r:id="rId3"/>
            </p:custDataLst>
          </p:nvPr>
        </p:nvSpPr>
        <p:spPr>
          <a:xfrm>
            <a:off x="2630415" y="3281803"/>
            <a:ext cx="2162175" cy="1428750"/>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1" name="MH_Other_2"/>
          <p:cNvSpPr/>
          <p:nvPr>
            <p:custDataLst>
              <p:tags r:id="rId4"/>
            </p:custDataLst>
          </p:nvPr>
        </p:nvSpPr>
        <p:spPr>
          <a:xfrm>
            <a:off x="4284589" y="4210491"/>
            <a:ext cx="508000" cy="500063"/>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2" name="MH_SubTitle_3"/>
          <p:cNvSpPr/>
          <p:nvPr>
            <p:custDataLst>
              <p:tags r:id="rId5"/>
            </p:custDataLst>
          </p:nvPr>
        </p:nvSpPr>
        <p:spPr>
          <a:xfrm>
            <a:off x="4284589" y="2788090"/>
            <a:ext cx="2160588" cy="1428750"/>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3" name="MH_Other_3"/>
          <p:cNvSpPr/>
          <p:nvPr>
            <p:custDataLst>
              <p:tags r:id="rId6"/>
            </p:custDataLst>
          </p:nvPr>
        </p:nvSpPr>
        <p:spPr>
          <a:xfrm>
            <a:off x="5937177" y="3716778"/>
            <a:ext cx="508000" cy="500062"/>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D8B07"/>
              </a:solidFill>
            </a:endParaRPr>
          </a:p>
        </p:txBody>
      </p:sp>
      <p:sp>
        <p:nvSpPr>
          <p:cNvPr id="24" name="MH_SubTitle_4"/>
          <p:cNvSpPr/>
          <p:nvPr>
            <p:custDataLst>
              <p:tags r:id="rId7"/>
            </p:custDataLst>
          </p:nvPr>
        </p:nvSpPr>
        <p:spPr>
          <a:xfrm>
            <a:off x="5937177" y="2294378"/>
            <a:ext cx="2347912" cy="1428750"/>
          </a:xfrm>
          <a:prstGeom prst="homePlate">
            <a:avLst>
              <a:gd name="adj" fmla="val 31867"/>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5" name="MH_Other_7"/>
          <p:cNvSpPr/>
          <p:nvPr>
            <p:custDataLst>
              <p:tags r:id="rId8"/>
            </p:custDataLst>
          </p:nvPr>
        </p:nvSpPr>
        <p:spPr>
          <a:xfrm>
            <a:off x="8613194" y="1826332"/>
            <a:ext cx="2361276" cy="2364841"/>
          </a:xfrm>
          <a:prstGeom prst="ellipse">
            <a:avLst/>
          </a:prstGeom>
          <a:solidFill>
            <a:srgbClr val="FFFFFF"/>
          </a:solidFill>
          <a:ln w="25400" cap="flat" cmpd="sng" algn="ctr">
            <a:solidFill>
              <a:schemeClr val="accent1"/>
            </a:solidFill>
            <a:prstDash val="solid"/>
          </a:ln>
          <a:effectLst>
            <a:outerShdw blurRad="317500" dist="165100" dir="2700000" algn="tl" rotWithShape="0">
              <a:prstClr val="black">
                <a:alpha val="40000"/>
              </a:prstClr>
            </a:outerShdw>
          </a:effectLst>
        </p:spPr>
        <p:txBody>
          <a:bodyPr anchor="ctr"/>
          <a:lstStyle/>
          <a:p>
            <a:pPr algn="ctr">
              <a:defRPr/>
            </a:pPr>
            <a:r>
              <a:rPr lang="en-US" altLang="zh-CN" sz="4400" kern="0" dirty="0">
                <a:solidFill>
                  <a:srgbClr val="4C4D4D"/>
                </a:solidFill>
              </a:rPr>
              <a:t>489</a:t>
            </a:r>
            <a:r>
              <a:rPr lang="zh-CN" altLang="en-US" sz="2800" kern="0" dirty="0">
                <a:solidFill>
                  <a:srgbClr val="4C4D4D"/>
                </a:solidFill>
              </a:rPr>
              <a:t>万</a:t>
            </a:r>
            <a:endParaRPr lang="en-US" altLang="zh-CN" sz="2800" kern="0" dirty="0">
              <a:solidFill>
                <a:srgbClr val="4C4D4D"/>
              </a:solidFill>
            </a:endParaRPr>
          </a:p>
          <a:p>
            <a:pPr algn="ctr">
              <a:defRPr/>
            </a:pPr>
            <a:r>
              <a:rPr lang="zh-CN" altLang="en-US" sz="1800" kern="0" dirty="0">
                <a:solidFill>
                  <a:srgbClr val="4C4D4D"/>
                </a:solidFill>
                <a:latin typeface="+mj-ea"/>
                <a:ea typeface="+mj-ea"/>
              </a:rPr>
              <a:t>上升</a:t>
            </a:r>
            <a:r>
              <a:rPr lang="en-US" altLang="zh-CN" sz="1800" kern="0" dirty="0">
                <a:solidFill>
                  <a:srgbClr val="4C4D4D"/>
                </a:solidFill>
                <a:latin typeface="+mj-ea"/>
                <a:ea typeface="+mj-ea"/>
              </a:rPr>
              <a:t>62%</a:t>
            </a:r>
            <a:endParaRPr lang="zh-CN" altLang="en-US" sz="3200" kern="0" dirty="0">
              <a:solidFill>
                <a:srgbClr val="4C4D4D"/>
              </a:solidFill>
              <a:latin typeface="+mj-ea"/>
              <a:ea typeface="+mj-ea"/>
            </a:endParaRPr>
          </a:p>
        </p:txBody>
      </p:sp>
      <p:sp>
        <p:nvSpPr>
          <p:cNvPr id="26" name="矩形 25"/>
          <p:cNvSpPr/>
          <p:nvPr/>
        </p:nvSpPr>
        <p:spPr>
          <a:xfrm>
            <a:off x="504093" y="5233177"/>
            <a:ext cx="11183815" cy="1083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MH_SubTitle_1"/>
          <p:cNvSpPr/>
          <p:nvPr>
            <p:custDataLst>
              <p:tags r:id="rId1"/>
            </p:custDataLst>
          </p:nvPr>
        </p:nvSpPr>
        <p:spPr>
          <a:xfrm rot="20700000">
            <a:off x="1415480"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2017</a:t>
            </a:r>
            <a:endParaRPr lang="da-DK" altLang="zh-CN" sz="3200" dirty="0">
              <a:solidFill>
                <a:srgbClr val="FFFFFF"/>
              </a:solidFill>
            </a:endParaRPr>
          </a:p>
        </p:txBody>
      </p:sp>
      <p:sp>
        <p:nvSpPr>
          <p:cNvPr id="16" name="任意多边形: 形状 15"/>
          <p:cNvSpPr/>
          <p:nvPr/>
        </p:nvSpPr>
        <p:spPr>
          <a:xfrm>
            <a:off x="996330"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1298600"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996330" y="2377441"/>
            <a:ext cx="432384" cy="432384"/>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120147"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6197176"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4" name="矩形 23"/>
          <p:cNvSpPr/>
          <p:nvPr/>
        </p:nvSpPr>
        <p:spPr>
          <a:xfrm>
            <a:off x="9274205"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2" name="Freeform 6"/>
          <p:cNvSpPr/>
          <p:nvPr/>
        </p:nvSpPr>
        <p:spPr bwMode="auto">
          <a:xfrm rot="18900000">
            <a:off x="2057471" y="3530490"/>
            <a:ext cx="1519032" cy="1423123"/>
          </a:xfrm>
          <a:custGeom>
            <a:avLst/>
            <a:gdLst>
              <a:gd name="T0" fmla="*/ 720 w 721"/>
              <a:gd name="T1" fmla="*/ 356 h 720"/>
              <a:gd name="T2" fmla="*/ 721 w 721"/>
              <a:gd name="T3" fmla="*/ 542 h 720"/>
              <a:gd name="T4" fmla="*/ 535 w 721"/>
              <a:gd name="T5" fmla="*/ 542 h 720"/>
              <a:gd name="T6" fmla="*/ 526 w 721"/>
              <a:gd name="T7" fmla="*/ 543 h 720"/>
              <a:gd name="T8" fmla="*/ 506 w 721"/>
              <a:gd name="T9" fmla="*/ 603 h 720"/>
              <a:gd name="T10" fmla="*/ 522 w 721"/>
              <a:gd name="T11" fmla="*/ 643 h 720"/>
              <a:gd name="T12" fmla="*/ 445 w 721"/>
              <a:gd name="T13" fmla="*/ 720 h 720"/>
              <a:gd name="T14" fmla="*/ 369 w 721"/>
              <a:gd name="T15" fmla="*/ 643 h 720"/>
              <a:gd name="T16" fmla="*/ 385 w 721"/>
              <a:gd name="T17" fmla="*/ 603 h 720"/>
              <a:gd name="T18" fmla="*/ 365 w 721"/>
              <a:gd name="T19" fmla="*/ 543 h 720"/>
              <a:gd name="T20" fmla="*/ 356 w 721"/>
              <a:gd name="T21" fmla="*/ 542 h 720"/>
              <a:gd name="T22" fmla="*/ 179 w 721"/>
              <a:gd name="T23" fmla="*/ 542 h 720"/>
              <a:gd name="T24" fmla="*/ 179 w 721"/>
              <a:gd name="T25" fmla="*/ 356 h 720"/>
              <a:gd name="T26" fmla="*/ 177 w 721"/>
              <a:gd name="T27" fmla="*/ 346 h 720"/>
              <a:gd name="T28" fmla="*/ 143 w 721"/>
              <a:gd name="T29" fmla="*/ 296 h 720"/>
              <a:gd name="T30" fmla="*/ 110 w 721"/>
              <a:gd name="T31" fmla="*/ 314 h 720"/>
              <a:gd name="T32" fmla="*/ 104 w 721"/>
              <a:gd name="T33" fmla="*/ 321 h 720"/>
              <a:gd name="T34" fmla="*/ 69 w 721"/>
              <a:gd name="T35" fmla="*/ 335 h 720"/>
              <a:gd name="T36" fmla="*/ 68 w 721"/>
              <a:gd name="T37" fmla="*/ 335 h 720"/>
              <a:gd name="T38" fmla="*/ 0 w 721"/>
              <a:gd name="T39" fmla="*/ 267 h 720"/>
              <a:gd name="T40" fmla="*/ 68 w 721"/>
              <a:gd name="T41" fmla="*/ 198 h 720"/>
              <a:gd name="T42" fmla="*/ 69 w 721"/>
              <a:gd name="T43" fmla="*/ 198 h 720"/>
              <a:gd name="T44" fmla="*/ 82 w 721"/>
              <a:gd name="T45" fmla="*/ 200 h 720"/>
              <a:gd name="T46" fmla="*/ 104 w 721"/>
              <a:gd name="T47" fmla="*/ 213 h 720"/>
              <a:gd name="T48" fmla="*/ 110 w 721"/>
              <a:gd name="T49" fmla="*/ 219 h 720"/>
              <a:gd name="T50" fmla="*/ 143 w 721"/>
              <a:gd name="T51" fmla="*/ 238 h 720"/>
              <a:gd name="T52" fmla="*/ 177 w 721"/>
              <a:gd name="T53" fmla="*/ 188 h 720"/>
              <a:gd name="T54" fmla="*/ 179 w 721"/>
              <a:gd name="T55" fmla="*/ 177 h 720"/>
              <a:gd name="T56" fmla="*/ 179 w 721"/>
              <a:gd name="T57" fmla="*/ 0 h 720"/>
              <a:gd name="T58" fmla="*/ 179 w 721"/>
              <a:gd name="T59" fmla="*/ 0 h 720"/>
              <a:gd name="T60" fmla="*/ 179 w 721"/>
              <a:gd name="T61" fmla="*/ 0 h 720"/>
              <a:gd name="T62" fmla="*/ 356 w 721"/>
              <a:gd name="T63" fmla="*/ 0 h 720"/>
              <a:gd name="T64" fmla="*/ 363 w 721"/>
              <a:gd name="T65" fmla="*/ 1 h 720"/>
              <a:gd name="T66" fmla="*/ 400 w 721"/>
              <a:gd name="T67" fmla="*/ 18 h 720"/>
              <a:gd name="T68" fmla="*/ 386 w 721"/>
              <a:gd name="T69" fmla="*/ 40 h 720"/>
              <a:gd name="T70" fmla="*/ 379 w 721"/>
              <a:gd name="T71" fmla="*/ 47 h 720"/>
              <a:gd name="T72" fmla="*/ 360 w 721"/>
              <a:gd name="T73" fmla="*/ 93 h 720"/>
              <a:gd name="T74" fmla="*/ 445 w 721"/>
              <a:gd name="T75" fmla="*/ 178 h 720"/>
              <a:gd name="T76" fmla="*/ 530 w 721"/>
              <a:gd name="T77" fmla="*/ 93 h 720"/>
              <a:gd name="T78" fmla="*/ 512 w 721"/>
              <a:gd name="T79" fmla="*/ 47 h 720"/>
              <a:gd name="T80" fmla="*/ 505 w 721"/>
              <a:gd name="T81" fmla="*/ 40 h 720"/>
              <a:gd name="T82" fmla="*/ 491 w 721"/>
              <a:gd name="T83" fmla="*/ 18 h 720"/>
              <a:gd name="T84" fmla="*/ 528 w 721"/>
              <a:gd name="T85" fmla="*/ 1 h 720"/>
              <a:gd name="T86" fmla="*/ 535 w 721"/>
              <a:gd name="T87" fmla="*/ 0 h 720"/>
              <a:gd name="T88" fmla="*/ 721 w 721"/>
              <a:gd name="T89" fmla="*/ 0 h 720"/>
              <a:gd name="T90" fmla="*/ 720 w 721"/>
              <a:gd name="T91" fmla="*/ 177 h 720"/>
              <a:gd name="T92" fmla="*/ 719 w 721"/>
              <a:gd name="T93" fmla="*/ 186 h 720"/>
              <a:gd name="T94" fmla="*/ 693 w 721"/>
              <a:gd name="T95" fmla="*/ 229 h 720"/>
              <a:gd name="T96" fmla="*/ 659 w 721"/>
              <a:gd name="T97" fmla="*/ 206 h 720"/>
              <a:gd name="T98" fmla="*/ 620 w 721"/>
              <a:gd name="T99" fmla="*/ 190 h 720"/>
              <a:gd name="T100" fmla="*/ 619 w 721"/>
              <a:gd name="T101" fmla="*/ 190 h 720"/>
              <a:gd name="T102" fmla="*/ 542 w 721"/>
              <a:gd name="T103" fmla="*/ 267 h 720"/>
              <a:gd name="T104" fmla="*/ 619 w 721"/>
              <a:gd name="T105" fmla="*/ 343 h 720"/>
              <a:gd name="T106" fmla="*/ 620 w 721"/>
              <a:gd name="T107" fmla="*/ 343 h 720"/>
              <a:gd name="T108" fmla="*/ 659 w 721"/>
              <a:gd name="T109" fmla="*/ 327 h 720"/>
              <a:gd name="T110" fmla="*/ 693 w 721"/>
              <a:gd name="T111" fmla="*/ 304 h 720"/>
              <a:gd name="T112" fmla="*/ 719 w 721"/>
              <a:gd name="T113" fmla="*/ 348 h 720"/>
              <a:gd name="T114" fmla="*/ 720 w 721"/>
              <a:gd name="T115" fmla="*/ 356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1" h="720">
                <a:moveTo>
                  <a:pt x="720" y="356"/>
                </a:moveTo>
                <a:cubicBezTo>
                  <a:pt x="721" y="542"/>
                  <a:pt x="721" y="542"/>
                  <a:pt x="721" y="542"/>
                </a:cubicBezTo>
                <a:cubicBezTo>
                  <a:pt x="535" y="542"/>
                  <a:pt x="535" y="542"/>
                  <a:pt x="535" y="542"/>
                </a:cubicBezTo>
                <a:cubicBezTo>
                  <a:pt x="532" y="542"/>
                  <a:pt x="529" y="542"/>
                  <a:pt x="526" y="543"/>
                </a:cubicBezTo>
                <a:cubicBezTo>
                  <a:pt x="455" y="559"/>
                  <a:pt x="489" y="583"/>
                  <a:pt x="506" y="603"/>
                </a:cubicBezTo>
                <a:cubicBezTo>
                  <a:pt x="523" y="623"/>
                  <a:pt x="522" y="643"/>
                  <a:pt x="522" y="643"/>
                </a:cubicBezTo>
                <a:cubicBezTo>
                  <a:pt x="522" y="686"/>
                  <a:pt x="488" y="720"/>
                  <a:pt x="445" y="720"/>
                </a:cubicBezTo>
                <a:cubicBezTo>
                  <a:pt x="403" y="720"/>
                  <a:pt x="369" y="686"/>
                  <a:pt x="369" y="643"/>
                </a:cubicBezTo>
                <a:cubicBezTo>
                  <a:pt x="369" y="643"/>
                  <a:pt x="368" y="623"/>
                  <a:pt x="385" y="603"/>
                </a:cubicBezTo>
                <a:cubicBezTo>
                  <a:pt x="402" y="583"/>
                  <a:pt x="436" y="559"/>
                  <a:pt x="365" y="543"/>
                </a:cubicBezTo>
                <a:cubicBezTo>
                  <a:pt x="362" y="542"/>
                  <a:pt x="359" y="542"/>
                  <a:pt x="356" y="542"/>
                </a:cubicBezTo>
                <a:cubicBezTo>
                  <a:pt x="179" y="542"/>
                  <a:pt x="179" y="542"/>
                  <a:pt x="179" y="542"/>
                </a:cubicBezTo>
                <a:cubicBezTo>
                  <a:pt x="179" y="356"/>
                  <a:pt x="179" y="356"/>
                  <a:pt x="179" y="356"/>
                </a:cubicBezTo>
                <a:cubicBezTo>
                  <a:pt x="179" y="353"/>
                  <a:pt x="178" y="349"/>
                  <a:pt x="177" y="346"/>
                </a:cubicBezTo>
                <a:cubicBezTo>
                  <a:pt x="172" y="322"/>
                  <a:pt x="163" y="296"/>
                  <a:pt x="143" y="296"/>
                </a:cubicBezTo>
                <a:cubicBezTo>
                  <a:pt x="131" y="296"/>
                  <a:pt x="120" y="305"/>
                  <a:pt x="110" y="314"/>
                </a:cubicBezTo>
                <a:cubicBezTo>
                  <a:pt x="108" y="317"/>
                  <a:pt x="106" y="319"/>
                  <a:pt x="104" y="321"/>
                </a:cubicBezTo>
                <a:cubicBezTo>
                  <a:pt x="88" y="334"/>
                  <a:pt x="72" y="335"/>
                  <a:pt x="69" y="335"/>
                </a:cubicBezTo>
                <a:cubicBezTo>
                  <a:pt x="68" y="335"/>
                  <a:pt x="68" y="335"/>
                  <a:pt x="68" y="335"/>
                </a:cubicBezTo>
                <a:cubicBezTo>
                  <a:pt x="31" y="335"/>
                  <a:pt x="0" y="304"/>
                  <a:pt x="0" y="267"/>
                </a:cubicBezTo>
                <a:cubicBezTo>
                  <a:pt x="0" y="229"/>
                  <a:pt x="31" y="198"/>
                  <a:pt x="68" y="198"/>
                </a:cubicBezTo>
                <a:cubicBezTo>
                  <a:pt x="69" y="198"/>
                  <a:pt x="69" y="198"/>
                  <a:pt x="69" y="198"/>
                </a:cubicBezTo>
                <a:cubicBezTo>
                  <a:pt x="71" y="198"/>
                  <a:pt x="75" y="199"/>
                  <a:pt x="82" y="200"/>
                </a:cubicBezTo>
                <a:cubicBezTo>
                  <a:pt x="88" y="202"/>
                  <a:pt x="96" y="206"/>
                  <a:pt x="104" y="213"/>
                </a:cubicBezTo>
                <a:cubicBezTo>
                  <a:pt x="106" y="215"/>
                  <a:pt x="108" y="217"/>
                  <a:pt x="110" y="219"/>
                </a:cubicBezTo>
                <a:cubicBezTo>
                  <a:pt x="120" y="228"/>
                  <a:pt x="131" y="238"/>
                  <a:pt x="143" y="238"/>
                </a:cubicBezTo>
                <a:cubicBezTo>
                  <a:pt x="163" y="238"/>
                  <a:pt x="172" y="211"/>
                  <a:pt x="177" y="188"/>
                </a:cubicBezTo>
                <a:cubicBezTo>
                  <a:pt x="178" y="184"/>
                  <a:pt x="179" y="181"/>
                  <a:pt x="179" y="177"/>
                </a:cubicBezTo>
                <a:cubicBezTo>
                  <a:pt x="179" y="0"/>
                  <a:pt x="179" y="0"/>
                  <a:pt x="179" y="0"/>
                </a:cubicBezTo>
                <a:cubicBezTo>
                  <a:pt x="179" y="0"/>
                  <a:pt x="179" y="0"/>
                  <a:pt x="179" y="0"/>
                </a:cubicBezTo>
                <a:cubicBezTo>
                  <a:pt x="179" y="0"/>
                  <a:pt x="179" y="0"/>
                  <a:pt x="179" y="0"/>
                </a:cubicBezTo>
                <a:cubicBezTo>
                  <a:pt x="356" y="0"/>
                  <a:pt x="356" y="0"/>
                  <a:pt x="356" y="0"/>
                </a:cubicBezTo>
                <a:cubicBezTo>
                  <a:pt x="358" y="0"/>
                  <a:pt x="360" y="0"/>
                  <a:pt x="363" y="1"/>
                </a:cubicBezTo>
                <a:cubicBezTo>
                  <a:pt x="394" y="8"/>
                  <a:pt x="399" y="16"/>
                  <a:pt x="400" y="18"/>
                </a:cubicBezTo>
                <a:cubicBezTo>
                  <a:pt x="401" y="23"/>
                  <a:pt x="392" y="33"/>
                  <a:pt x="386" y="40"/>
                </a:cubicBezTo>
                <a:cubicBezTo>
                  <a:pt x="383" y="42"/>
                  <a:pt x="381" y="45"/>
                  <a:pt x="379" y="47"/>
                </a:cubicBezTo>
                <a:cubicBezTo>
                  <a:pt x="360" y="69"/>
                  <a:pt x="360" y="90"/>
                  <a:pt x="360" y="93"/>
                </a:cubicBezTo>
                <a:cubicBezTo>
                  <a:pt x="360" y="140"/>
                  <a:pt x="399" y="178"/>
                  <a:pt x="445" y="178"/>
                </a:cubicBezTo>
                <a:cubicBezTo>
                  <a:pt x="492" y="178"/>
                  <a:pt x="530" y="140"/>
                  <a:pt x="530" y="93"/>
                </a:cubicBezTo>
                <a:cubicBezTo>
                  <a:pt x="530" y="90"/>
                  <a:pt x="531" y="68"/>
                  <a:pt x="512" y="47"/>
                </a:cubicBezTo>
                <a:cubicBezTo>
                  <a:pt x="510" y="45"/>
                  <a:pt x="508" y="42"/>
                  <a:pt x="505" y="40"/>
                </a:cubicBezTo>
                <a:cubicBezTo>
                  <a:pt x="499" y="33"/>
                  <a:pt x="490" y="23"/>
                  <a:pt x="491" y="18"/>
                </a:cubicBezTo>
                <a:cubicBezTo>
                  <a:pt x="492" y="16"/>
                  <a:pt x="497" y="8"/>
                  <a:pt x="528" y="1"/>
                </a:cubicBezTo>
                <a:cubicBezTo>
                  <a:pt x="530" y="0"/>
                  <a:pt x="533" y="0"/>
                  <a:pt x="535" y="0"/>
                </a:cubicBezTo>
                <a:cubicBezTo>
                  <a:pt x="721" y="0"/>
                  <a:pt x="721" y="0"/>
                  <a:pt x="721" y="0"/>
                </a:cubicBezTo>
                <a:cubicBezTo>
                  <a:pt x="720" y="177"/>
                  <a:pt x="720" y="177"/>
                  <a:pt x="720" y="177"/>
                </a:cubicBezTo>
                <a:cubicBezTo>
                  <a:pt x="720" y="180"/>
                  <a:pt x="720" y="183"/>
                  <a:pt x="719" y="186"/>
                </a:cubicBezTo>
                <a:cubicBezTo>
                  <a:pt x="712" y="219"/>
                  <a:pt x="703" y="229"/>
                  <a:pt x="693" y="229"/>
                </a:cubicBezTo>
                <a:cubicBezTo>
                  <a:pt x="682" y="229"/>
                  <a:pt x="670" y="215"/>
                  <a:pt x="659" y="206"/>
                </a:cubicBezTo>
                <a:cubicBezTo>
                  <a:pt x="642" y="191"/>
                  <a:pt x="624" y="190"/>
                  <a:pt x="620" y="190"/>
                </a:cubicBezTo>
                <a:cubicBezTo>
                  <a:pt x="619" y="190"/>
                  <a:pt x="619" y="190"/>
                  <a:pt x="619" y="190"/>
                </a:cubicBezTo>
                <a:cubicBezTo>
                  <a:pt x="576" y="190"/>
                  <a:pt x="542" y="224"/>
                  <a:pt x="542" y="267"/>
                </a:cubicBezTo>
                <a:cubicBezTo>
                  <a:pt x="542" y="309"/>
                  <a:pt x="576" y="343"/>
                  <a:pt x="619" y="343"/>
                </a:cubicBezTo>
                <a:cubicBezTo>
                  <a:pt x="619" y="343"/>
                  <a:pt x="619" y="343"/>
                  <a:pt x="620" y="343"/>
                </a:cubicBezTo>
                <a:cubicBezTo>
                  <a:pt x="623" y="343"/>
                  <a:pt x="641" y="342"/>
                  <a:pt x="659" y="327"/>
                </a:cubicBezTo>
                <a:cubicBezTo>
                  <a:pt x="670" y="318"/>
                  <a:pt x="682" y="304"/>
                  <a:pt x="693" y="304"/>
                </a:cubicBezTo>
                <a:cubicBezTo>
                  <a:pt x="703" y="304"/>
                  <a:pt x="712" y="314"/>
                  <a:pt x="719" y="348"/>
                </a:cubicBezTo>
                <a:cubicBezTo>
                  <a:pt x="720" y="350"/>
                  <a:pt x="720" y="353"/>
                  <a:pt x="720" y="356"/>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33" name="Freeform 11"/>
          <p:cNvSpPr/>
          <p:nvPr/>
        </p:nvSpPr>
        <p:spPr bwMode="auto">
          <a:xfrm rot="18900000">
            <a:off x="975429" y="4104220"/>
            <a:ext cx="1516330" cy="1423123"/>
          </a:xfrm>
          <a:custGeom>
            <a:avLst/>
            <a:gdLst>
              <a:gd name="T0" fmla="*/ 720 w 720"/>
              <a:gd name="T1" fmla="*/ 534 h 720"/>
              <a:gd name="T2" fmla="*/ 720 w 720"/>
              <a:gd name="T3" fmla="*/ 720 h 720"/>
              <a:gd name="T4" fmla="*/ 720 w 720"/>
              <a:gd name="T5" fmla="*/ 720 h 720"/>
              <a:gd name="T6" fmla="*/ 543 w 720"/>
              <a:gd name="T7" fmla="*/ 720 h 720"/>
              <a:gd name="T8" fmla="*/ 534 w 720"/>
              <a:gd name="T9" fmla="*/ 719 h 720"/>
              <a:gd name="T10" fmla="*/ 513 w 720"/>
              <a:gd name="T11" fmla="*/ 659 h 720"/>
              <a:gd name="T12" fmla="*/ 530 w 720"/>
              <a:gd name="T13" fmla="*/ 618 h 720"/>
              <a:gd name="T14" fmla="*/ 453 w 720"/>
              <a:gd name="T15" fmla="*/ 541 h 720"/>
              <a:gd name="T16" fmla="*/ 376 w 720"/>
              <a:gd name="T17" fmla="*/ 618 h 720"/>
              <a:gd name="T18" fmla="*/ 393 w 720"/>
              <a:gd name="T19" fmla="*/ 659 h 720"/>
              <a:gd name="T20" fmla="*/ 372 w 720"/>
              <a:gd name="T21" fmla="*/ 719 h 720"/>
              <a:gd name="T22" fmla="*/ 363 w 720"/>
              <a:gd name="T23" fmla="*/ 720 h 720"/>
              <a:gd name="T24" fmla="*/ 178 w 720"/>
              <a:gd name="T25" fmla="*/ 720 h 720"/>
              <a:gd name="T26" fmla="*/ 178 w 720"/>
              <a:gd name="T27" fmla="*/ 534 h 720"/>
              <a:gd name="T28" fmla="*/ 177 w 720"/>
              <a:gd name="T29" fmla="*/ 526 h 720"/>
              <a:gd name="T30" fmla="*/ 150 w 720"/>
              <a:gd name="T31" fmla="*/ 482 h 720"/>
              <a:gd name="T32" fmla="*/ 117 w 720"/>
              <a:gd name="T33" fmla="*/ 505 h 720"/>
              <a:gd name="T34" fmla="*/ 77 w 720"/>
              <a:gd name="T35" fmla="*/ 521 h 720"/>
              <a:gd name="T36" fmla="*/ 76 w 720"/>
              <a:gd name="T37" fmla="*/ 521 h 720"/>
              <a:gd name="T38" fmla="*/ 0 w 720"/>
              <a:gd name="T39" fmla="*/ 445 h 720"/>
              <a:gd name="T40" fmla="*/ 76 w 720"/>
              <a:gd name="T41" fmla="*/ 368 h 720"/>
              <a:gd name="T42" fmla="*/ 77 w 720"/>
              <a:gd name="T43" fmla="*/ 368 h 720"/>
              <a:gd name="T44" fmla="*/ 117 w 720"/>
              <a:gd name="T45" fmla="*/ 384 h 720"/>
              <a:gd name="T46" fmla="*/ 150 w 720"/>
              <a:gd name="T47" fmla="*/ 407 h 720"/>
              <a:gd name="T48" fmla="*/ 177 w 720"/>
              <a:gd name="T49" fmla="*/ 364 h 720"/>
              <a:gd name="T50" fmla="*/ 178 w 720"/>
              <a:gd name="T51" fmla="*/ 355 h 720"/>
              <a:gd name="T52" fmla="*/ 178 w 720"/>
              <a:gd name="T53" fmla="*/ 178 h 720"/>
              <a:gd name="T54" fmla="*/ 363 w 720"/>
              <a:gd name="T55" fmla="*/ 178 h 720"/>
              <a:gd name="T56" fmla="*/ 374 w 720"/>
              <a:gd name="T57" fmla="*/ 177 h 720"/>
              <a:gd name="T58" fmla="*/ 423 w 720"/>
              <a:gd name="T59" fmla="*/ 148 h 720"/>
              <a:gd name="T60" fmla="*/ 405 w 720"/>
              <a:gd name="T61" fmla="*/ 110 h 720"/>
              <a:gd name="T62" fmla="*/ 399 w 720"/>
              <a:gd name="T63" fmla="*/ 103 h 720"/>
              <a:gd name="T64" fmla="*/ 385 w 720"/>
              <a:gd name="T65" fmla="*/ 68 h 720"/>
              <a:gd name="T66" fmla="*/ 453 w 720"/>
              <a:gd name="T67" fmla="*/ 0 h 720"/>
              <a:gd name="T68" fmla="*/ 521 w 720"/>
              <a:gd name="T69" fmla="*/ 68 h 720"/>
              <a:gd name="T70" fmla="*/ 521 w 720"/>
              <a:gd name="T71" fmla="*/ 68 h 720"/>
              <a:gd name="T72" fmla="*/ 507 w 720"/>
              <a:gd name="T73" fmla="*/ 103 h 720"/>
              <a:gd name="T74" fmla="*/ 501 w 720"/>
              <a:gd name="T75" fmla="*/ 110 h 720"/>
              <a:gd name="T76" fmla="*/ 483 w 720"/>
              <a:gd name="T77" fmla="*/ 148 h 720"/>
              <a:gd name="T78" fmla="*/ 532 w 720"/>
              <a:gd name="T79" fmla="*/ 177 h 720"/>
              <a:gd name="T80" fmla="*/ 543 w 720"/>
              <a:gd name="T81" fmla="*/ 178 h 720"/>
              <a:gd name="T82" fmla="*/ 720 w 720"/>
              <a:gd name="T83" fmla="*/ 178 h 720"/>
              <a:gd name="T84" fmla="*/ 720 w 720"/>
              <a:gd name="T85" fmla="*/ 355 h 720"/>
              <a:gd name="T86" fmla="*/ 719 w 720"/>
              <a:gd name="T87" fmla="*/ 362 h 720"/>
              <a:gd name="T88" fmla="*/ 701 w 720"/>
              <a:gd name="T89" fmla="*/ 399 h 720"/>
              <a:gd name="T90" fmla="*/ 680 w 720"/>
              <a:gd name="T91" fmla="*/ 385 h 720"/>
              <a:gd name="T92" fmla="*/ 672 w 720"/>
              <a:gd name="T93" fmla="*/ 378 h 720"/>
              <a:gd name="T94" fmla="*/ 627 w 720"/>
              <a:gd name="T95" fmla="*/ 360 h 720"/>
              <a:gd name="T96" fmla="*/ 626 w 720"/>
              <a:gd name="T97" fmla="*/ 360 h 720"/>
              <a:gd name="T98" fmla="*/ 541 w 720"/>
              <a:gd name="T99" fmla="*/ 445 h 720"/>
              <a:gd name="T100" fmla="*/ 626 w 720"/>
              <a:gd name="T101" fmla="*/ 530 h 720"/>
              <a:gd name="T102" fmla="*/ 627 w 720"/>
              <a:gd name="T103" fmla="*/ 530 h 720"/>
              <a:gd name="T104" fmla="*/ 673 w 720"/>
              <a:gd name="T105" fmla="*/ 511 h 720"/>
              <a:gd name="T106" fmla="*/ 680 w 720"/>
              <a:gd name="T107" fmla="*/ 505 h 720"/>
              <a:gd name="T108" fmla="*/ 701 w 720"/>
              <a:gd name="T109" fmla="*/ 490 h 720"/>
              <a:gd name="T110" fmla="*/ 719 w 720"/>
              <a:gd name="T111" fmla="*/ 527 h 720"/>
              <a:gd name="T112" fmla="*/ 720 w 720"/>
              <a:gd name="T113" fmla="*/ 534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534"/>
                </a:moveTo>
                <a:cubicBezTo>
                  <a:pt x="720" y="720"/>
                  <a:pt x="720" y="720"/>
                  <a:pt x="720" y="720"/>
                </a:cubicBezTo>
                <a:cubicBezTo>
                  <a:pt x="720" y="720"/>
                  <a:pt x="720" y="720"/>
                  <a:pt x="720" y="720"/>
                </a:cubicBezTo>
                <a:cubicBezTo>
                  <a:pt x="543" y="720"/>
                  <a:pt x="543" y="720"/>
                  <a:pt x="543" y="720"/>
                </a:cubicBezTo>
                <a:cubicBezTo>
                  <a:pt x="540" y="720"/>
                  <a:pt x="537" y="719"/>
                  <a:pt x="534" y="719"/>
                </a:cubicBezTo>
                <a:cubicBezTo>
                  <a:pt x="463" y="702"/>
                  <a:pt x="496" y="678"/>
                  <a:pt x="513" y="659"/>
                </a:cubicBezTo>
                <a:cubicBezTo>
                  <a:pt x="531" y="639"/>
                  <a:pt x="530" y="618"/>
                  <a:pt x="530" y="618"/>
                </a:cubicBezTo>
                <a:cubicBezTo>
                  <a:pt x="530" y="576"/>
                  <a:pt x="495" y="541"/>
                  <a:pt x="453" y="541"/>
                </a:cubicBezTo>
                <a:cubicBezTo>
                  <a:pt x="411" y="541"/>
                  <a:pt x="376" y="576"/>
                  <a:pt x="376" y="618"/>
                </a:cubicBezTo>
                <a:cubicBezTo>
                  <a:pt x="376" y="618"/>
                  <a:pt x="375" y="639"/>
                  <a:pt x="393" y="659"/>
                </a:cubicBezTo>
                <a:cubicBezTo>
                  <a:pt x="410" y="678"/>
                  <a:pt x="444" y="702"/>
                  <a:pt x="372" y="719"/>
                </a:cubicBezTo>
                <a:cubicBezTo>
                  <a:pt x="369" y="719"/>
                  <a:pt x="366" y="720"/>
                  <a:pt x="363" y="720"/>
                </a:cubicBezTo>
                <a:cubicBezTo>
                  <a:pt x="178" y="720"/>
                  <a:pt x="178" y="720"/>
                  <a:pt x="178" y="720"/>
                </a:cubicBezTo>
                <a:cubicBezTo>
                  <a:pt x="178" y="534"/>
                  <a:pt x="178" y="534"/>
                  <a:pt x="178" y="534"/>
                </a:cubicBezTo>
                <a:cubicBezTo>
                  <a:pt x="178" y="531"/>
                  <a:pt x="178" y="528"/>
                  <a:pt x="177" y="526"/>
                </a:cubicBezTo>
                <a:cubicBezTo>
                  <a:pt x="169" y="492"/>
                  <a:pt x="160" y="482"/>
                  <a:pt x="150" y="482"/>
                </a:cubicBezTo>
                <a:cubicBezTo>
                  <a:pt x="139" y="482"/>
                  <a:pt x="127" y="496"/>
                  <a:pt x="117" y="505"/>
                </a:cubicBezTo>
                <a:cubicBezTo>
                  <a:pt x="99" y="520"/>
                  <a:pt x="81" y="521"/>
                  <a:pt x="77" y="521"/>
                </a:cubicBezTo>
                <a:cubicBezTo>
                  <a:pt x="77" y="521"/>
                  <a:pt x="76" y="521"/>
                  <a:pt x="76" y="521"/>
                </a:cubicBezTo>
                <a:cubicBezTo>
                  <a:pt x="34" y="521"/>
                  <a:pt x="0" y="487"/>
                  <a:pt x="0" y="445"/>
                </a:cubicBezTo>
                <a:cubicBezTo>
                  <a:pt x="0" y="402"/>
                  <a:pt x="34" y="368"/>
                  <a:pt x="76" y="368"/>
                </a:cubicBezTo>
                <a:cubicBezTo>
                  <a:pt x="76" y="368"/>
                  <a:pt x="76" y="368"/>
                  <a:pt x="77" y="368"/>
                </a:cubicBezTo>
                <a:cubicBezTo>
                  <a:pt x="81" y="368"/>
                  <a:pt x="99" y="369"/>
                  <a:pt x="117" y="384"/>
                </a:cubicBezTo>
                <a:cubicBezTo>
                  <a:pt x="127" y="393"/>
                  <a:pt x="139" y="407"/>
                  <a:pt x="150" y="407"/>
                </a:cubicBezTo>
                <a:cubicBezTo>
                  <a:pt x="160" y="407"/>
                  <a:pt x="169" y="397"/>
                  <a:pt x="177" y="364"/>
                </a:cubicBezTo>
                <a:cubicBezTo>
                  <a:pt x="178" y="361"/>
                  <a:pt x="178" y="358"/>
                  <a:pt x="178" y="355"/>
                </a:cubicBezTo>
                <a:cubicBezTo>
                  <a:pt x="178" y="178"/>
                  <a:pt x="178" y="178"/>
                  <a:pt x="178" y="178"/>
                </a:cubicBezTo>
                <a:cubicBezTo>
                  <a:pt x="363" y="178"/>
                  <a:pt x="363" y="178"/>
                  <a:pt x="363" y="178"/>
                </a:cubicBezTo>
                <a:cubicBezTo>
                  <a:pt x="367" y="178"/>
                  <a:pt x="371" y="177"/>
                  <a:pt x="374" y="177"/>
                </a:cubicBezTo>
                <a:cubicBezTo>
                  <a:pt x="404" y="170"/>
                  <a:pt x="419" y="161"/>
                  <a:pt x="423" y="148"/>
                </a:cubicBezTo>
                <a:cubicBezTo>
                  <a:pt x="428" y="134"/>
                  <a:pt x="416" y="121"/>
                  <a:pt x="405" y="110"/>
                </a:cubicBezTo>
                <a:cubicBezTo>
                  <a:pt x="403" y="107"/>
                  <a:pt x="401" y="105"/>
                  <a:pt x="399" y="103"/>
                </a:cubicBezTo>
                <a:cubicBezTo>
                  <a:pt x="384" y="86"/>
                  <a:pt x="385" y="69"/>
                  <a:pt x="385" y="68"/>
                </a:cubicBezTo>
                <a:cubicBezTo>
                  <a:pt x="385" y="30"/>
                  <a:pt x="415" y="0"/>
                  <a:pt x="453" y="0"/>
                </a:cubicBezTo>
                <a:cubicBezTo>
                  <a:pt x="491" y="0"/>
                  <a:pt x="521" y="30"/>
                  <a:pt x="521" y="68"/>
                </a:cubicBezTo>
                <a:cubicBezTo>
                  <a:pt x="521" y="68"/>
                  <a:pt x="521" y="68"/>
                  <a:pt x="521" y="68"/>
                </a:cubicBezTo>
                <a:cubicBezTo>
                  <a:pt x="521" y="69"/>
                  <a:pt x="522" y="86"/>
                  <a:pt x="507" y="103"/>
                </a:cubicBezTo>
                <a:cubicBezTo>
                  <a:pt x="505" y="105"/>
                  <a:pt x="503" y="107"/>
                  <a:pt x="501" y="110"/>
                </a:cubicBezTo>
                <a:cubicBezTo>
                  <a:pt x="490" y="121"/>
                  <a:pt x="479" y="134"/>
                  <a:pt x="483" y="148"/>
                </a:cubicBezTo>
                <a:cubicBezTo>
                  <a:pt x="487" y="161"/>
                  <a:pt x="502" y="170"/>
                  <a:pt x="532" y="177"/>
                </a:cubicBezTo>
                <a:cubicBezTo>
                  <a:pt x="536" y="177"/>
                  <a:pt x="539" y="178"/>
                  <a:pt x="543" y="178"/>
                </a:cubicBezTo>
                <a:cubicBezTo>
                  <a:pt x="720" y="178"/>
                  <a:pt x="720" y="178"/>
                  <a:pt x="720" y="178"/>
                </a:cubicBezTo>
                <a:cubicBezTo>
                  <a:pt x="720" y="355"/>
                  <a:pt x="720" y="355"/>
                  <a:pt x="720" y="355"/>
                </a:cubicBezTo>
                <a:cubicBezTo>
                  <a:pt x="720" y="357"/>
                  <a:pt x="720" y="360"/>
                  <a:pt x="719" y="362"/>
                </a:cubicBezTo>
                <a:cubicBezTo>
                  <a:pt x="711" y="396"/>
                  <a:pt x="703" y="399"/>
                  <a:pt x="701" y="399"/>
                </a:cubicBezTo>
                <a:cubicBezTo>
                  <a:pt x="695" y="399"/>
                  <a:pt x="687" y="391"/>
                  <a:pt x="680" y="385"/>
                </a:cubicBezTo>
                <a:cubicBezTo>
                  <a:pt x="677" y="382"/>
                  <a:pt x="675" y="380"/>
                  <a:pt x="672" y="378"/>
                </a:cubicBezTo>
                <a:cubicBezTo>
                  <a:pt x="653" y="361"/>
                  <a:pt x="633" y="360"/>
                  <a:pt x="627" y="360"/>
                </a:cubicBezTo>
                <a:cubicBezTo>
                  <a:pt x="626" y="360"/>
                  <a:pt x="626" y="360"/>
                  <a:pt x="626" y="360"/>
                </a:cubicBezTo>
                <a:cubicBezTo>
                  <a:pt x="580" y="360"/>
                  <a:pt x="541" y="398"/>
                  <a:pt x="541" y="445"/>
                </a:cubicBezTo>
                <a:cubicBezTo>
                  <a:pt x="541" y="491"/>
                  <a:pt x="580" y="530"/>
                  <a:pt x="626" y="530"/>
                </a:cubicBezTo>
                <a:cubicBezTo>
                  <a:pt x="627" y="530"/>
                  <a:pt x="627" y="530"/>
                  <a:pt x="627" y="530"/>
                </a:cubicBezTo>
                <a:cubicBezTo>
                  <a:pt x="633" y="530"/>
                  <a:pt x="653" y="528"/>
                  <a:pt x="673" y="511"/>
                </a:cubicBezTo>
                <a:cubicBezTo>
                  <a:pt x="675" y="509"/>
                  <a:pt x="677" y="507"/>
                  <a:pt x="680" y="505"/>
                </a:cubicBezTo>
                <a:cubicBezTo>
                  <a:pt x="687" y="498"/>
                  <a:pt x="695" y="490"/>
                  <a:pt x="701" y="490"/>
                </a:cubicBezTo>
                <a:cubicBezTo>
                  <a:pt x="703" y="490"/>
                  <a:pt x="711" y="493"/>
                  <a:pt x="719" y="527"/>
                </a:cubicBezTo>
                <a:cubicBezTo>
                  <a:pt x="720" y="530"/>
                  <a:pt x="720" y="532"/>
                  <a:pt x="720" y="534"/>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34" name="Freeform 7"/>
          <p:cNvSpPr/>
          <p:nvPr/>
        </p:nvSpPr>
        <p:spPr bwMode="auto">
          <a:xfrm rot="18900000">
            <a:off x="1546781" y="2486314"/>
            <a:ext cx="1516330" cy="1423123"/>
          </a:xfrm>
          <a:custGeom>
            <a:avLst/>
            <a:gdLst>
              <a:gd name="T0" fmla="*/ 720 w 720"/>
              <a:gd name="T1" fmla="*/ 275 h 720"/>
              <a:gd name="T2" fmla="*/ 643 w 720"/>
              <a:gd name="T3" fmla="*/ 352 h 720"/>
              <a:gd name="T4" fmla="*/ 643 w 720"/>
              <a:gd name="T5" fmla="*/ 352 h 720"/>
              <a:gd name="T6" fmla="*/ 603 w 720"/>
              <a:gd name="T7" fmla="*/ 336 h 720"/>
              <a:gd name="T8" fmla="*/ 569 w 720"/>
              <a:gd name="T9" fmla="*/ 313 h 720"/>
              <a:gd name="T10" fmla="*/ 543 w 720"/>
              <a:gd name="T11" fmla="*/ 356 h 720"/>
              <a:gd name="T12" fmla="*/ 542 w 720"/>
              <a:gd name="T13" fmla="*/ 365 h 720"/>
              <a:gd name="T14" fmla="*/ 542 w 720"/>
              <a:gd name="T15" fmla="*/ 542 h 720"/>
              <a:gd name="T16" fmla="*/ 542 w 720"/>
              <a:gd name="T17" fmla="*/ 542 h 720"/>
              <a:gd name="T18" fmla="*/ 356 w 720"/>
              <a:gd name="T19" fmla="*/ 542 h 720"/>
              <a:gd name="T20" fmla="*/ 345 w 720"/>
              <a:gd name="T21" fmla="*/ 543 h 720"/>
              <a:gd name="T22" fmla="*/ 296 w 720"/>
              <a:gd name="T23" fmla="*/ 572 h 720"/>
              <a:gd name="T24" fmla="*/ 314 w 720"/>
              <a:gd name="T25" fmla="*/ 610 h 720"/>
              <a:gd name="T26" fmla="*/ 320 w 720"/>
              <a:gd name="T27" fmla="*/ 617 h 720"/>
              <a:gd name="T28" fmla="*/ 335 w 720"/>
              <a:gd name="T29" fmla="*/ 652 h 720"/>
              <a:gd name="T30" fmla="*/ 266 w 720"/>
              <a:gd name="T31" fmla="*/ 720 h 720"/>
              <a:gd name="T32" fmla="*/ 198 w 720"/>
              <a:gd name="T33" fmla="*/ 652 h 720"/>
              <a:gd name="T34" fmla="*/ 198 w 720"/>
              <a:gd name="T35" fmla="*/ 652 h 720"/>
              <a:gd name="T36" fmla="*/ 212 w 720"/>
              <a:gd name="T37" fmla="*/ 617 h 720"/>
              <a:gd name="T38" fmla="*/ 219 w 720"/>
              <a:gd name="T39" fmla="*/ 610 h 720"/>
              <a:gd name="T40" fmla="*/ 237 w 720"/>
              <a:gd name="T41" fmla="*/ 572 h 720"/>
              <a:gd name="T42" fmla="*/ 187 w 720"/>
              <a:gd name="T43" fmla="*/ 543 h 720"/>
              <a:gd name="T44" fmla="*/ 177 w 720"/>
              <a:gd name="T45" fmla="*/ 542 h 720"/>
              <a:gd name="T46" fmla="*/ 0 w 720"/>
              <a:gd name="T47" fmla="*/ 542 h 720"/>
              <a:gd name="T48" fmla="*/ 0 w 720"/>
              <a:gd name="T49" fmla="*/ 365 h 720"/>
              <a:gd name="T50" fmla="*/ 1 w 720"/>
              <a:gd name="T51" fmla="*/ 358 h 720"/>
              <a:gd name="T52" fmla="*/ 19 w 720"/>
              <a:gd name="T53" fmla="*/ 321 h 720"/>
              <a:gd name="T54" fmla="*/ 40 w 720"/>
              <a:gd name="T55" fmla="*/ 335 h 720"/>
              <a:gd name="T56" fmla="*/ 47 w 720"/>
              <a:gd name="T57" fmla="*/ 342 h 720"/>
              <a:gd name="T58" fmla="*/ 92 w 720"/>
              <a:gd name="T59" fmla="*/ 360 h 720"/>
              <a:gd name="T60" fmla="*/ 93 w 720"/>
              <a:gd name="T61" fmla="*/ 360 h 720"/>
              <a:gd name="T62" fmla="*/ 178 w 720"/>
              <a:gd name="T63" fmla="*/ 275 h 720"/>
              <a:gd name="T64" fmla="*/ 93 w 720"/>
              <a:gd name="T65" fmla="*/ 190 h 720"/>
              <a:gd name="T66" fmla="*/ 92 w 720"/>
              <a:gd name="T67" fmla="*/ 190 h 720"/>
              <a:gd name="T68" fmla="*/ 47 w 720"/>
              <a:gd name="T69" fmla="*/ 209 h 720"/>
              <a:gd name="T70" fmla="*/ 40 w 720"/>
              <a:gd name="T71" fmla="*/ 215 h 720"/>
              <a:gd name="T72" fmla="*/ 19 w 720"/>
              <a:gd name="T73" fmla="*/ 230 h 720"/>
              <a:gd name="T74" fmla="*/ 1 w 720"/>
              <a:gd name="T75" fmla="*/ 193 h 720"/>
              <a:gd name="T76" fmla="*/ 0 w 720"/>
              <a:gd name="T77" fmla="*/ 186 h 720"/>
              <a:gd name="T78" fmla="*/ 0 w 720"/>
              <a:gd name="T79" fmla="*/ 0 h 720"/>
              <a:gd name="T80" fmla="*/ 177 w 720"/>
              <a:gd name="T81" fmla="*/ 0 h 720"/>
              <a:gd name="T82" fmla="*/ 186 w 720"/>
              <a:gd name="T83" fmla="*/ 1 h 720"/>
              <a:gd name="T84" fmla="*/ 206 w 720"/>
              <a:gd name="T85" fmla="*/ 61 h 720"/>
              <a:gd name="T86" fmla="*/ 190 w 720"/>
              <a:gd name="T87" fmla="*/ 102 h 720"/>
              <a:gd name="T88" fmla="*/ 266 w 720"/>
              <a:gd name="T89" fmla="*/ 179 h 720"/>
              <a:gd name="T90" fmla="*/ 343 w 720"/>
              <a:gd name="T91" fmla="*/ 102 h 720"/>
              <a:gd name="T92" fmla="*/ 327 w 720"/>
              <a:gd name="T93" fmla="*/ 61 h 720"/>
              <a:gd name="T94" fmla="*/ 347 w 720"/>
              <a:gd name="T95" fmla="*/ 1 h 720"/>
              <a:gd name="T96" fmla="*/ 356 w 720"/>
              <a:gd name="T97" fmla="*/ 0 h 720"/>
              <a:gd name="T98" fmla="*/ 542 w 720"/>
              <a:gd name="T99" fmla="*/ 0 h 720"/>
              <a:gd name="T100" fmla="*/ 542 w 720"/>
              <a:gd name="T101" fmla="*/ 186 h 720"/>
              <a:gd name="T102" fmla="*/ 543 w 720"/>
              <a:gd name="T103" fmla="*/ 194 h 720"/>
              <a:gd name="T104" fmla="*/ 569 w 720"/>
              <a:gd name="T105" fmla="*/ 238 h 720"/>
              <a:gd name="T106" fmla="*/ 603 w 720"/>
              <a:gd name="T107" fmla="*/ 215 h 720"/>
              <a:gd name="T108" fmla="*/ 642 w 720"/>
              <a:gd name="T109" fmla="*/ 199 h 720"/>
              <a:gd name="T110" fmla="*/ 643 w 720"/>
              <a:gd name="T111" fmla="*/ 199 h 720"/>
              <a:gd name="T112" fmla="*/ 720 w 720"/>
              <a:gd name="T113" fmla="*/ 275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20" h="720">
                <a:moveTo>
                  <a:pt x="720" y="275"/>
                </a:moveTo>
                <a:cubicBezTo>
                  <a:pt x="720" y="318"/>
                  <a:pt x="686" y="352"/>
                  <a:pt x="643" y="352"/>
                </a:cubicBezTo>
                <a:cubicBezTo>
                  <a:pt x="643" y="352"/>
                  <a:pt x="643" y="352"/>
                  <a:pt x="643" y="352"/>
                </a:cubicBezTo>
                <a:cubicBezTo>
                  <a:pt x="639" y="352"/>
                  <a:pt x="621" y="351"/>
                  <a:pt x="603" y="336"/>
                </a:cubicBezTo>
                <a:cubicBezTo>
                  <a:pt x="592" y="327"/>
                  <a:pt x="580" y="313"/>
                  <a:pt x="569" y="313"/>
                </a:cubicBezTo>
                <a:cubicBezTo>
                  <a:pt x="559" y="313"/>
                  <a:pt x="550" y="323"/>
                  <a:pt x="543" y="356"/>
                </a:cubicBezTo>
                <a:cubicBezTo>
                  <a:pt x="542" y="359"/>
                  <a:pt x="542" y="362"/>
                  <a:pt x="542" y="365"/>
                </a:cubicBezTo>
                <a:cubicBezTo>
                  <a:pt x="542" y="542"/>
                  <a:pt x="542" y="542"/>
                  <a:pt x="542" y="542"/>
                </a:cubicBezTo>
                <a:cubicBezTo>
                  <a:pt x="542" y="542"/>
                  <a:pt x="542" y="542"/>
                  <a:pt x="542" y="542"/>
                </a:cubicBezTo>
                <a:cubicBezTo>
                  <a:pt x="356" y="542"/>
                  <a:pt x="356" y="542"/>
                  <a:pt x="356" y="542"/>
                </a:cubicBezTo>
                <a:cubicBezTo>
                  <a:pt x="352" y="542"/>
                  <a:pt x="349" y="543"/>
                  <a:pt x="345" y="543"/>
                </a:cubicBezTo>
                <a:cubicBezTo>
                  <a:pt x="315" y="550"/>
                  <a:pt x="300" y="559"/>
                  <a:pt x="296" y="572"/>
                </a:cubicBezTo>
                <a:cubicBezTo>
                  <a:pt x="292" y="586"/>
                  <a:pt x="304" y="599"/>
                  <a:pt x="314" y="610"/>
                </a:cubicBezTo>
                <a:cubicBezTo>
                  <a:pt x="316" y="613"/>
                  <a:pt x="318" y="615"/>
                  <a:pt x="320" y="617"/>
                </a:cubicBezTo>
                <a:cubicBezTo>
                  <a:pt x="335" y="634"/>
                  <a:pt x="335" y="651"/>
                  <a:pt x="335" y="652"/>
                </a:cubicBezTo>
                <a:cubicBezTo>
                  <a:pt x="335" y="690"/>
                  <a:pt x="304" y="720"/>
                  <a:pt x="266" y="720"/>
                </a:cubicBezTo>
                <a:cubicBezTo>
                  <a:pt x="229" y="720"/>
                  <a:pt x="198" y="690"/>
                  <a:pt x="198" y="652"/>
                </a:cubicBezTo>
                <a:cubicBezTo>
                  <a:pt x="198" y="652"/>
                  <a:pt x="198" y="652"/>
                  <a:pt x="198" y="652"/>
                </a:cubicBezTo>
                <a:cubicBezTo>
                  <a:pt x="198" y="651"/>
                  <a:pt x="197" y="634"/>
                  <a:pt x="212" y="617"/>
                </a:cubicBezTo>
                <a:cubicBezTo>
                  <a:pt x="214" y="615"/>
                  <a:pt x="216" y="613"/>
                  <a:pt x="219" y="610"/>
                </a:cubicBezTo>
                <a:cubicBezTo>
                  <a:pt x="229" y="599"/>
                  <a:pt x="241" y="586"/>
                  <a:pt x="237" y="572"/>
                </a:cubicBezTo>
                <a:cubicBezTo>
                  <a:pt x="233" y="559"/>
                  <a:pt x="217" y="550"/>
                  <a:pt x="187" y="543"/>
                </a:cubicBezTo>
                <a:cubicBezTo>
                  <a:pt x="184" y="543"/>
                  <a:pt x="180" y="542"/>
                  <a:pt x="177" y="542"/>
                </a:cubicBezTo>
                <a:cubicBezTo>
                  <a:pt x="0" y="542"/>
                  <a:pt x="0" y="542"/>
                  <a:pt x="0" y="542"/>
                </a:cubicBezTo>
                <a:cubicBezTo>
                  <a:pt x="0" y="365"/>
                  <a:pt x="0" y="365"/>
                  <a:pt x="0" y="365"/>
                </a:cubicBezTo>
                <a:cubicBezTo>
                  <a:pt x="0" y="363"/>
                  <a:pt x="0" y="360"/>
                  <a:pt x="1" y="358"/>
                </a:cubicBezTo>
                <a:cubicBezTo>
                  <a:pt x="8" y="324"/>
                  <a:pt x="17" y="321"/>
                  <a:pt x="19" y="321"/>
                </a:cubicBezTo>
                <a:cubicBezTo>
                  <a:pt x="24" y="321"/>
                  <a:pt x="33" y="329"/>
                  <a:pt x="40" y="335"/>
                </a:cubicBezTo>
                <a:cubicBezTo>
                  <a:pt x="42" y="338"/>
                  <a:pt x="45" y="340"/>
                  <a:pt x="47" y="342"/>
                </a:cubicBezTo>
                <a:cubicBezTo>
                  <a:pt x="67" y="359"/>
                  <a:pt x="87" y="360"/>
                  <a:pt x="92" y="360"/>
                </a:cubicBezTo>
                <a:cubicBezTo>
                  <a:pt x="93" y="360"/>
                  <a:pt x="93" y="360"/>
                  <a:pt x="93" y="360"/>
                </a:cubicBezTo>
                <a:cubicBezTo>
                  <a:pt x="140" y="360"/>
                  <a:pt x="178" y="322"/>
                  <a:pt x="178" y="275"/>
                </a:cubicBezTo>
                <a:cubicBezTo>
                  <a:pt x="178" y="229"/>
                  <a:pt x="140" y="190"/>
                  <a:pt x="93" y="190"/>
                </a:cubicBezTo>
                <a:cubicBezTo>
                  <a:pt x="92" y="190"/>
                  <a:pt x="92" y="190"/>
                  <a:pt x="92" y="190"/>
                </a:cubicBezTo>
                <a:cubicBezTo>
                  <a:pt x="87" y="190"/>
                  <a:pt x="67" y="192"/>
                  <a:pt x="47" y="209"/>
                </a:cubicBezTo>
                <a:cubicBezTo>
                  <a:pt x="45" y="211"/>
                  <a:pt x="42" y="213"/>
                  <a:pt x="40" y="215"/>
                </a:cubicBezTo>
                <a:cubicBezTo>
                  <a:pt x="33" y="222"/>
                  <a:pt x="24" y="230"/>
                  <a:pt x="19" y="230"/>
                </a:cubicBezTo>
                <a:cubicBezTo>
                  <a:pt x="17" y="230"/>
                  <a:pt x="8" y="227"/>
                  <a:pt x="1" y="193"/>
                </a:cubicBezTo>
                <a:cubicBezTo>
                  <a:pt x="0" y="190"/>
                  <a:pt x="0" y="188"/>
                  <a:pt x="0" y="186"/>
                </a:cubicBezTo>
                <a:cubicBezTo>
                  <a:pt x="0" y="0"/>
                  <a:pt x="0" y="0"/>
                  <a:pt x="0" y="0"/>
                </a:cubicBezTo>
                <a:cubicBezTo>
                  <a:pt x="177" y="0"/>
                  <a:pt x="177" y="0"/>
                  <a:pt x="177" y="0"/>
                </a:cubicBezTo>
                <a:cubicBezTo>
                  <a:pt x="180" y="0"/>
                  <a:pt x="183" y="1"/>
                  <a:pt x="186" y="1"/>
                </a:cubicBezTo>
                <a:cubicBezTo>
                  <a:pt x="257" y="18"/>
                  <a:pt x="223" y="42"/>
                  <a:pt x="206" y="61"/>
                </a:cubicBezTo>
                <a:cubicBezTo>
                  <a:pt x="189" y="82"/>
                  <a:pt x="190" y="102"/>
                  <a:pt x="190" y="102"/>
                </a:cubicBezTo>
                <a:cubicBezTo>
                  <a:pt x="190" y="144"/>
                  <a:pt x="224" y="179"/>
                  <a:pt x="266" y="179"/>
                </a:cubicBezTo>
                <a:cubicBezTo>
                  <a:pt x="309" y="179"/>
                  <a:pt x="343" y="144"/>
                  <a:pt x="343" y="102"/>
                </a:cubicBezTo>
                <a:cubicBezTo>
                  <a:pt x="343" y="102"/>
                  <a:pt x="344" y="82"/>
                  <a:pt x="327" y="61"/>
                </a:cubicBezTo>
                <a:cubicBezTo>
                  <a:pt x="310" y="42"/>
                  <a:pt x="276" y="18"/>
                  <a:pt x="347" y="1"/>
                </a:cubicBezTo>
                <a:cubicBezTo>
                  <a:pt x="350" y="1"/>
                  <a:pt x="353" y="0"/>
                  <a:pt x="356" y="0"/>
                </a:cubicBezTo>
                <a:cubicBezTo>
                  <a:pt x="542" y="0"/>
                  <a:pt x="542" y="0"/>
                  <a:pt x="542" y="0"/>
                </a:cubicBezTo>
                <a:cubicBezTo>
                  <a:pt x="542" y="186"/>
                  <a:pt x="542" y="186"/>
                  <a:pt x="542" y="186"/>
                </a:cubicBezTo>
                <a:cubicBezTo>
                  <a:pt x="542" y="189"/>
                  <a:pt x="542" y="192"/>
                  <a:pt x="543" y="194"/>
                </a:cubicBezTo>
                <a:cubicBezTo>
                  <a:pt x="550" y="228"/>
                  <a:pt x="559" y="238"/>
                  <a:pt x="569" y="238"/>
                </a:cubicBezTo>
                <a:cubicBezTo>
                  <a:pt x="580" y="238"/>
                  <a:pt x="592" y="224"/>
                  <a:pt x="603" y="215"/>
                </a:cubicBezTo>
                <a:cubicBezTo>
                  <a:pt x="620" y="200"/>
                  <a:pt x="638" y="199"/>
                  <a:pt x="642" y="199"/>
                </a:cubicBezTo>
                <a:cubicBezTo>
                  <a:pt x="643" y="199"/>
                  <a:pt x="643" y="199"/>
                  <a:pt x="643" y="199"/>
                </a:cubicBezTo>
                <a:cubicBezTo>
                  <a:pt x="686" y="199"/>
                  <a:pt x="720" y="233"/>
                  <a:pt x="720" y="275"/>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35" name="Freeform 8"/>
          <p:cNvSpPr/>
          <p:nvPr/>
        </p:nvSpPr>
        <p:spPr bwMode="auto">
          <a:xfrm rot="18900000">
            <a:off x="463390" y="3060043"/>
            <a:ext cx="1516330" cy="1423123"/>
          </a:xfrm>
          <a:custGeom>
            <a:avLst/>
            <a:gdLst>
              <a:gd name="T0" fmla="*/ 720 w 720"/>
              <a:gd name="T1" fmla="*/ 453 h 720"/>
              <a:gd name="T2" fmla="*/ 652 w 720"/>
              <a:gd name="T3" fmla="*/ 522 h 720"/>
              <a:gd name="T4" fmla="*/ 652 w 720"/>
              <a:gd name="T5" fmla="*/ 522 h 720"/>
              <a:gd name="T6" fmla="*/ 639 w 720"/>
              <a:gd name="T7" fmla="*/ 520 h 720"/>
              <a:gd name="T8" fmla="*/ 617 w 720"/>
              <a:gd name="T9" fmla="*/ 507 h 720"/>
              <a:gd name="T10" fmla="*/ 610 w 720"/>
              <a:gd name="T11" fmla="*/ 501 h 720"/>
              <a:gd name="T12" fmla="*/ 578 w 720"/>
              <a:gd name="T13" fmla="*/ 482 h 720"/>
              <a:gd name="T14" fmla="*/ 543 w 720"/>
              <a:gd name="T15" fmla="*/ 532 h 720"/>
              <a:gd name="T16" fmla="*/ 542 w 720"/>
              <a:gd name="T17" fmla="*/ 543 h 720"/>
              <a:gd name="T18" fmla="*/ 542 w 720"/>
              <a:gd name="T19" fmla="*/ 720 h 720"/>
              <a:gd name="T20" fmla="*/ 542 w 720"/>
              <a:gd name="T21" fmla="*/ 720 h 720"/>
              <a:gd name="T22" fmla="*/ 542 w 720"/>
              <a:gd name="T23" fmla="*/ 720 h 720"/>
              <a:gd name="T24" fmla="*/ 365 w 720"/>
              <a:gd name="T25" fmla="*/ 720 h 720"/>
              <a:gd name="T26" fmla="*/ 358 w 720"/>
              <a:gd name="T27" fmla="*/ 719 h 720"/>
              <a:gd name="T28" fmla="*/ 321 w 720"/>
              <a:gd name="T29" fmla="*/ 702 h 720"/>
              <a:gd name="T30" fmla="*/ 335 w 720"/>
              <a:gd name="T31" fmla="*/ 680 h 720"/>
              <a:gd name="T32" fmla="*/ 342 w 720"/>
              <a:gd name="T33" fmla="*/ 673 h 720"/>
              <a:gd name="T34" fmla="*/ 360 w 720"/>
              <a:gd name="T35" fmla="*/ 627 h 720"/>
              <a:gd name="T36" fmla="*/ 275 w 720"/>
              <a:gd name="T37" fmla="*/ 542 h 720"/>
              <a:gd name="T38" fmla="*/ 190 w 720"/>
              <a:gd name="T39" fmla="*/ 627 h 720"/>
              <a:gd name="T40" fmla="*/ 208 w 720"/>
              <a:gd name="T41" fmla="*/ 673 h 720"/>
              <a:gd name="T42" fmla="*/ 215 w 720"/>
              <a:gd name="T43" fmla="*/ 680 h 720"/>
              <a:gd name="T44" fmla="*/ 229 w 720"/>
              <a:gd name="T45" fmla="*/ 702 h 720"/>
              <a:gd name="T46" fmla="*/ 192 w 720"/>
              <a:gd name="T47" fmla="*/ 719 h 720"/>
              <a:gd name="T48" fmla="*/ 185 w 720"/>
              <a:gd name="T49" fmla="*/ 720 h 720"/>
              <a:gd name="T50" fmla="*/ 0 w 720"/>
              <a:gd name="T51" fmla="*/ 720 h 720"/>
              <a:gd name="T52" fmla="*/ 0 w 720"/>
              <a:gd name="T53" fmla="*/ 543 h 720"/>
              <a:gd name="T54" fmla="*/ 1 w 720"/>
              <a:gd name="T55" fmla="*/ 534 h 720"/>
              <a:gd name="T56" fmla="*/ 28 w 720"/>
              <a:gd name="T57" fmla="*/ 491 h 720"/>
              <a:gd name="T58" fmla="*/ 61 w 720"/>
              <a:gd name="T59" fmla="*/ 514 h 720"/>
              <a:gd name="T60" fmla="*/ 101 w 720"/>
              <a:gd name="T61" fmla="*/ 530 h 720"/>
              <a:gd name="T62" fmla="*/ 102 w 720"/>
              <a:gd name="T63" fmla="*/ 530 h 720"/>
              <a:gd name="T64" fmla="*/ 178 w 720"/>
              <a:gd name="T65" fmla="*/ 453 h 720"/>
              <a:gd name="T66" fmla="*/ 102 w 720"/>
              <a:gd name="T67" fmla="*/ 377 h 720"/>
              <a:gd name="T68" fmla="*/ 101 w 720"/>
              <a:gd name="T69" fmla="*/ 377 h 720"/>
              <a:gd name="T70" fmla="*/ 61 w 720"/>
              <a:gd name="T71" fmla="*/ 393 h 720"/>
              <a:gd name="T72" fmla="*/ 28 w 720"/>
              <a:gd name="T73" fmla="*/ 416 h 720"/>
              <a:gd name="T74" fmla="*/ 1 w 720"/>
              <a:gd name="T75" fmla="*/ 373 h 720"/>
              <a:gd name="T76" fmla="*/ 0 w 720"/>
              <a:gd name="T77" fmla="*/ 364 h 720"/>
              <a:gd name="T78" fmla="*/ 0 w 720"/>
              <a:gd name="T79" fmla="*/ 178 h 720"/>
              <a:gd name="T80" fmla="*/ 185 w 720"/>
              <a:gd name="T81" fmla="*/ 178 h 720"/>
              <a:gd name="T82" fmla="*/ 194 w 720"/>
              <a:gd name="T83" fmla="*/ 177 h 720"/>
              <a:gd name="T84" fmla="*/ 215 w 720"/>
              <a:gd name="T85" fmla="*/ 117 h 720"/>
              <a:gd name="T86" fmla="*/ 198 w 720"/>
              <a:gd name="T87" fmla="*/ 77 h 720"/>
              <a:gd name="T88" fmla="*/ 275 w 720"/>
              <a:gd name="T89" fmla="*/ 0 h 720"/>
              <a:gd name="T90" fmla="*/ 352 w 720"/>
              <a:gd name="T91" fmla="*/ 77 h 720"/>
              <a:gd name="T92" fmla="*/ 335 w 720"/>
              <a:gd name="T93" fmla="*/ 117 h 720"/>
              <a:gd name="T94" fmla="*/ 356 w 720"/>
              <a:gd name="T95" fmla="*/ 177 h 720"/>
              <a:gd name="T96" fmla="*/ 365 w 720"/>
              <a:gd name="T97" fmla="*/ 178 h 720"/>
              <a:gd name="T98" fmla="*/ 542 w 720"/>
              <a:gd name="T99" fmla="*/ 178 h 720"/>
              <a:gd name="T100" fmla="*/ 542 w 720"/>
              <a:gd name="T101" fmla="*/ 364 h 720"/>
              <a:gd name="T102" fmla="*/ 543 w 720"/>
              <a:gd name="T103" fmla="*/ 374 h 720"/>
              <a:gd name="T104" fmla="*/ 578 w 720"/>
              <a:gd name="T105" fmla="*/ 424 h 720"/>
              <a:gd name="T106" fmla="*/ 610 w 720"/>
              <a:gd name="T107" fmla="*/ 406 h 720"/>
              <a:gd name="T108" fmla="*/ 617 w 720"/>
              <a:gd name="T109" fmla="*/ 399 h 720"/>
              <a:gd name="T110" fmla="*/ 651 w 720"/>
              <a:gd name="T111" fmla="*/ 385 h 720"/>
              <a:gd name="T112" fmla="*/ 652 w 720"/>
              <a:gd name="T113" fmla="*/ 385 h 720"/>
              <a:gd name="T114" fmla="*/ 720 w 720"/>
              <a:gd name="T115" fmla="*/ 453 h 7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20" h="720">
                <a:moveTo>
                  <a:pt x="720" y="453"/>
                </a:moveTo>
                <a:cubicBezTo>
                  <a:pt x="720" y="491"/>
                  <a:pt x="690" y="522"/>
                  <a:pt x="652" y="522"/>
                </a:cubicBezTo>
                <a:cubicBezTo>
                  <a:pt x="652" y="522"/>
                  <a:pt x="652" y="522"/>
                  <a:pt x="652" y="522"/>
                </a:cubicBezTo>
                <a:cubicBezTo>
                  <a:pt x="650" y="522"/>
                  <a:pt x="645" y="522"/>
                  <a:pt x="639" y="520"/>
                </a:cubicBezTo>
                <a:cubicBezTo>
                  <a:pt x="633" y="518"/>
                  <a:pt x="625" y="514"/>
                  <a:pt x="617" y="507"/>
                </a:cubicBezTo>
                <a:cubicBezTo>
                  <a:pt x="615" y="505"/>
                  <a:pt x="612" y="503"/>
                  <a:pt x="610" y="501"/>
                </a:cubicBezTo>
                <a:cubicBezTo>
                  <a:pt x="600" y="492"/>
                  <a:pt x="590" y="482"/>
                  <a:pt x="578" y="482"/>
                </a:cubicBezTo>
                <a:cubicBezTo>
                  <a:pt x="557" y="482"/>
                  <a:pt x="549" y="509"/>
                  <a:pt x="543" y="532"/>
                </a:cubicBezTo>
                <a:cubicBezTo>
                  <a:pt x="542" y="536"/>
                  <a:pt x="542" y="539"/>
                  <a:pt x="542" y="543"/>
                </a:cubicBezTo>
                <a:cubicBezTo>
                  <a:pt x="542" y="720"/>
                  <a:pt x="542" y="720"/>
                  <a:pt x="542" y="720"/>
                </a:cubicBezTo>
                <a:cubicBezTo>
                  <a:pt x="542" y="720"/>
                  <a:pt x="542" y="720"/>
                  <a:pt x="542" y="720"/>
                </a:cubicBezTo>
                <a:cubicBezTo>
                  <a:pt x="542" y="720"/>
                  <a:pt x="542" y="720"/>
                  <a:pt x="542" y="720"/>
                </a:cubicBezTo>
                <a:cubicBezTo>
                  <a:pt x="365" y="720"/>
                  <a:pt x="365" y="720"/>
                  <a:pt x="365" y="720"/>
                </a:cubicBezTo>
                <a:cubicBezTo>
                  <a:pt x="362" y="720"/>
                  <a:pt x="360" y="720"/>
                  <a:pt x="358" y="719"/>
                </a:cubicBezTo>
                <a:cubicBezTo>
                  <a:pt x="326" y="712"/>
                  <a:pt x="322" y="704"/>
                  <a:pt x="321" y="702"/>
                </a:cubicBezTo>
                <a:cubicBezTo>
                  <a:pt x="319" y="697"/>
                  <a:pt x="328" y="687"/>
                  <a:pt x="335" y="680"/>
                </a:cubicBezTo>
                <a:cubicBezTo>
                  <a:pt x="337" y="678"/>
                  <a:pt x="340" y="675"/>
                  <a:pt x="342" y="673"/>
                </a:cubicBezTo>
                <a:cubicBezTo>
                  <a:pt x="360" y="652"/>
                  <a:pt x="360" y="630"/>
                  <a:pt x="360" y="627"/>
                </a:cubicBezTo>
                <a:cubicBezTo>
                  <a:pt x="360" y="580"/>
                  <a:pt x="322" y="542"/>
                  <a:pt x="275" y="542"/>
                </a:cubicBezTo>
                <a:cubicBezTo>
                  <a:pt x="228" y="542"/>
                  <a:pt x="190" y="580"/>
                  <a:pt x="190" y="627"/>
                </a:cubicBezTo>
                <a:cubicBezTo>
                  <a:pt x="190" y="630"/>
                  <a:pt x="190" y="652"/>
                  <a:pt x="208" y="673"/>
                </a:cubicBezTo>
                <a:cubicBezTo>
                  <a:pt x="210" y="675"/>
                  <a:pt x="213" y="678"/>
                  <a:pt x="215" y="680"/>
                </a:cubicBezTo>
                <a:cubicBezTo>
                  <a:pt x="222" y="687"/>
                  <a:pt x="231" y="697"/>
                  <a:pt x="229" y="702"/>
                </a:cubicBezTo>
                <a:cubicBezTo>
                  <a:pt x="229" y="704"/>
                  <a:pt x="224" y="712"/>
                  <a:pt x="192" y="719"/>
                </a:cubicBezTo>
                <a:cubicBezTo>
                  <a:pt x="190" y="720"/>
                  <a:pt x="188" y="720"/>
                  <a:pt x="185" y="720"/>
                </a:cubicBezTo>
                <a:cubicBezTo>
                  <a:pt x="0" y="720"/>
                  <a:pt x="0" y="720"/>
                  <a:pt x="0" y="720"/>
                </a:cubicBezTo>
                <a:cubicBezTo>
                  <a:pt x="0" y="543"/>
                  <a:pt x="0" y="543"/>
                  <a:pt x="0" y="543"/>
                </a:cubicBezTo>
                <a:cubicBezTo>
                  <a:pt x="0" y="540"/>
                  <a:pt x="0" y="537"/>
                  <a:pt x="1" y="534"/>
                </a:cubicBezTo>
                <a:cubicBezTo>
                  <a:pt x="9" y="501"/>
                  <a:pt x="18" y="491"/>
                  <a:pt x="28" y="491"/>
                </a:cubicBezTo>
                <a:cubicBezTo>
                  <a:pt x="39" y="491"/>
                  <a:pt x="51" y="505"/>
                  <a:pt x="61" y="514"/>
                </a:cubicBezTo>
                <a:cubicBezTo>
                  <a:pt x="79" y="529"/>
                  <a:pt x="97" y="530"/>
                  <a:pt x="101" y="530"/>
                </a:cubicBezTo>
                <a:cubicBezTo>
                  <a:pt x="101" y="530"/>
                  <a:pt x="102" y="530"/>
                  <a:pt x="102" y="530"/>
                </a:cubicBezTo>
                <a:cubicBezTo>
                  <a:pt x="144" y="530"/>
                  <a:pt x="178" y="496"/>
                  <a:pt x="178" y="453"/>
                </a:cubicBezTo>
                <a:cubicBezTo>
                  <a:pt x="178" y="411"/>
                  <a:pt x="144" y="377"/>
                  <a:pt x="102" y="377"/>
                </a:cubicBezTo>
                <a:cubicBezTo>
                  <a:pt x="102" y="377"/>
                  <a:pt x="101" y="377"/>
                  <a:pt x="101" y="377"/>
                </a:cubicBezTo>
                <a:cubicBezTo>
                  <a:pt x="97" y="377"/>
                  <a:pt x="79" y="378"/>
                  <a:pt x="61" y="393"/>
                </a:cubicBezTo>
                <a:cubicBezTo>
                  <a:pt x="51" y="402"/>
                  <a:pt x="39" y="416"/>
                  <a:pt x="28" y="416"/>
                </a:cubicBezTo>
                <a:cubicBezTo>
                  <a:pt x="18" y="416"/>
                  <a:pt x="9" y="406"/>
                  <a:pt x="1" y="373"/>
                </a:cubicBezTo>
                <a:cubicBezTo>
                  <a:pt x="0" y="370"/>
                  <a:pt x="0" y="367"/>
                  <a:pt x="0" y="364"/>
                </a:cubicBezTo>
                <a:cubicBezTo>
                  <a:pt x="0" y="178"/>
                  <a:pt x="0" y="178"/>
                  <a:pt x="0" y="178"/>
                </a:cubicBezTo>
                <a:cubicBezTo>
                  <a:pt x="185" y="178"/>
                  <a:pt x="185" y="178"/>
                  <a:pt x="185" y="178"/>
                </a:cubicBezTo>
                <a:cubicBezTo>
                  <a:pt x="188" y="178"/>
                  <a:pt x="191" y="178"/>
                  <a:pt x="194" y="177"/>
                </a:cubicBezTo>
                <a:cubicBezTo>
                  <a:pt x="266" y="161"/>
                  <a:pt x="232" y="137"/>
                  <a:pt x="215" y="117"/>
                </a:cubicBezTo>
                <a:cubicBezTo>
                  <a:pt x="197" y="97"/>
                  <a:pt x="198" y="77"/>
                  <a:pt x="198" y="77"/>
                </a:cubicBezTo>
                <a:cubicBezTo>
                  <a:pt x="198" y="34"/>
                  <a:pt x="233" y="0"/>
                  <a:pt x="275" y="0"/>
                </a:cubicBezTo>
                <a:cubicBezTo>
                  <a:pt x="317" y="0"/>
                  <a:pt x="352" y="34"/>
                  <a:pt x="352" y="77"/>
                </a:cubicBezTo>
                <a:cubicBezTo>
                  <a:pt x="352" y="77"/>
                  <a:pt x="353" y="97"/>
                  <a:pt x="335" y="117"/>
                </a:cubicBezTo>
                <a:cubicBezTo>
                  <a:pt x="318" y="137"/>
                  <a:pt x="285" y="161"/>
                  <a:pt x="356" y="177"/>
                </a:cubicBezTo>
                <a:cubicBezTo>
                  <a:pt x="359" y="178"/>
                  <a:pt x="362" y="178"/>
                  <a:pt x="365" y="178"/>
                </a:cubicBezTo>
                <a:cubicBezTo>
                  <a:pt x="542" y="178"/>
                  <a:pt x="542" y="178"/>
                  <a:pt x="542" y="178"/>
                </a:cubicBezTo>
                <a:cubicBezTo>
                  <a:pt x="542" y="364"/>
                  <a:pt x="542" y="364"/>
                  <a:pt x="542" y="364"/>
                </a:cubicBezTo>
                <a:cubicBezTo>
                  <a:pt x="542" y="367"/>
                  <a:pt x="542" y="371"/>
                  <a:pt x="543" y="374"/>
                </a:cubicBezTo>
                <a:cubicBezTo>
                  <a:pt x="549" y="398"/>
                  <a:pt x="557" y="424"/>
                  <a:pt x="578" y="424"/>
                </a:cubicBezTo>
                <a:cubicBezTo>
                  <a:pt x="590" y="424"/>
                  <a:pt x="600" y="415"/>
                  <a:pt x="610" y="406"/>
                </a:cubicBezTo>
                <a:cubicBezTo>
                  <a:pt x="612" y="403"/>
                  <a:pt x="615" y="401"/>
                  <a:pt x="617" y="399"/>
                </a:cubicBezTo>
                <a:cubicBezTo>
                  <a:pt x="633" y="386"/>
                  <a:pt x="648" y="385"/>
                  <a:pt x="651" y="385"/>
                </a:cubicBezTo>
                <a:cubicBezTo>
                  <a:pt x="652" y="385"/>
                  <a:pt x="652" y="385"/>
                  <a:pt x="652" y="385"/>
                </a:cubicBezTo>
                <a:cubicBezTo>
                  <a:pt x="690" y="385"/>
                  <a:pt x="720" y="416"/>
                  <a:pt x="720" y="453"/>
                </a:cubicBezTo>
                <a:close/>
              </a:path>
            </a:pathLst>
          </a:custGeom>
          <a:solidFill>
            <a:schemeClr val="accent1"/>
          </a:solidFill>
          <a:ln>
            <a:noFill/>
          </a:ln>
        </p:spPr>
        <p:txBody>
          <a:bodyPr vert="horz" wrap="square" lIns="68538" tIns="34269" rIns="68538" bIns="34269" numCol="1" anchor="t" anchorCtr="0" compatLnSpc="1"/>
          <a:lstStyle/>
          <a:p>
            <a:endParaRPr lang="ko-KR" altLang="en-US" sz="7495" dirty="0">
              <a:solidFill>
                <a:schemeClr val="bg1"/>
              </a:solidFill>
              <a:latin typeface="Lato Black"/>
              <a:cs typeface="Lato Black"/>
            </a:endParaRPr>
          </a:p>
        </p:txBody>
      </p:sp>
      <p:sp>
        <p:nvSpPr>
          <p:cNvPr id="38" name="타원 108"/>
          <p:cNvSpPr/>
          <p:nvPr/>
        </p:nvSpPr>
        <p:spPr>
          <a:xfrm>
            <a:off x="4131479"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39" name="矩形 38"/>
          <p:cNvSpPr/>
          <p:nvPr/>
        </p:nvSpPr>
        <p:spPr>
          <a:xfrm>
            <a:off x="4193141"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타원 108"/>
          <p:cNvSpPr/>
          <p:nvPr/>
        </p:nvSpPr>
        <p:spPr>
          <a:xfrm>
            <a:off x="4131479" y="4423238"/>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41" name="矩形 40"/>
          <p:cNvSpPr/>
          <p:nvPr/>
        </p:nvSpPr>
        <p:spPr>
          <a:xfrm>
            <a:off x="4193141"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타원 108"/>
          <p:cNvSpPr/>
          <p:nvPr/>
        </p:nvSpPr>
        <p:spPr>
          <a:xfrm>
            <a:off x="8300523" y="1826539"/>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46" name="矩形 45"/>
          <p:cNvSpPr/>
          <p:nvPr/>
        </p:nvSpPr>
        <p:spPr>
          <a:xfrm>
            <a:off x="8362185" y="2467934"/>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타원 108"/>
          <p:cNvSpPr/>
          <p:nvPr/>
        </p:nvSpPr>
        <p:spPr>
          <a:xfrm>
            <a:off x="8300523" y="4423238"/>
            <a:ext cx="3614457" cy="585123"/>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CN" altLang="en-US" sz="2000" b="1" dirty="0">
                <a:solidFill>
                  <a:srgbClr val="F9FCFB"/>
                </a:solidFill>
                <a:latin typeface="+mj-ea"/>
                <a:ea typeface="+mj-ea"/>
              </a:rPr>
              <a:t>请输入您的小标题</a:t>
            </a:r>
            <a:endParaRPr lang="ko-KR" altLang="en-US" sz="2000" b="1" dirty="0">
              <a:solidFill>
                <a:srgbClr val="F9FCFB"/>
              </a:solidFill>
              <a:latin typeface="+mj-ea"/>
              <a:ea typeface="+mj-ea"/>
            </a:endParaRPr>
          </a:p>
        </p:txBody>
      </p:sp>
      <p:sp>
        <p:nvSpPr>
          <p:cNvPr id="48" name="矩形 47"/>
          <p:cNvSpPr/>
          <p:nvPr/>
        </p:nvSpPr>
        <p:spPr>
          <a:xfrm>
            <a:off x="8362185" y="5064633"/>
            <a:ext cx="3491132" cy="15166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1" name="Group 9"/>
          <p:cNvGrpSpPr/>
          <p:nvPr/>
        </p:nvGrpSpPr>
        <p:grpSpPr>
          <a:xfrm>
            <a:off x="792163" y="1915890"/>
            <a:ext cx="2088313" cy="2179491"/>
            <a:chOff x="880880" y="1360561"/>
            <a:chExt cx="1510420" cy="1576366"/>
          </a:xfrm>
          <a:solidFill>
            <a:schemeClr val="accent1"/>
          </a:solidFill>
        </p:grpSpPr>
        <p:sp>
          <p:nvSpPr>
            <p:cNvPr id="12" name="Freeform 14"/>
            <p:cNvSpPr/>
            <p:nvPr/>
          </p:nvSpPr>
          <p:spPr bwMode="auto">
            <a:xfrm rot="5400000">
              <a:off x="1590554" y="2136180"/>
              <a:ext cx="1112498" cy="488995"/>
            </a:xfrm>
            <a:custGeom>
              <a:avLst/>
              <a:gdLst>
                <a:gd name="T0" fmla="*/ 794 w 794"/>
                <a:gd name="T1" fmla="*/ 0 h 349"/>
                <a:gd name="T2" fmla="*/ 729 w 794"/>
                <a:gd name="T3" fmla="*/ 349 h 349"/>
                <a:gd name="T4" fmla="*/ 0 w 794"/>
                <a:gd name="T5" fmla="*/ 349 h 349"/>
                <a:gd name="T6" fmla="*/ 214 w 794"/>
                <a:gd name="T7" fmla="*/ 0 h 349"/>
                <a:gd name="T8" fmla="*/ 794 w 794"/>
                <a:gd name="T9" fmla="*/ 0 h 349"/>
              </a:gdLst>
              <a:ahLst/>
              <a:cxnLst>
                <a:cxn ang="0">
                  <a:pos x="T0" y="T1"/>
                </a:cxn>
                <a:cxn ang="0">
                  <a:pos x="T2" y="T3"/>
                </a:cxn>
                <a:cxn ang="0">
                  <a:pos x="T4" y="T5"/>
                </a:cxn>
                <a:cxn ang="0">
                  <a:pos x="T6" y="T7"/>
                </a:cxn>
                <a:cxn ang="0">
                  <a:pos x="T8" y="T9"/>
                </a:cxn>
              </a:cxnLst>
              <a:rect l="0" t="0" r="r" b="b"/>
              <a:pathLst>
                <a:path w="794" h="349">
                  <a:moveTo>
                    <a:pt x="794" y="0"/>
                  </a:moveTo>
                  <a:lnTo>
                    <a:pt x="729" y="349"/>
                  </a:lnTo>
                  <a:lnTo>
                    <a:pt x="0" y="349"/>
                  </a:lnTo>
                  <a:lnTo>
                    <a:pt x="214" y="0"/>
                  </a:lnTo>
                  <a:lnTo>
                    <a:pt x="79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id-ID"/>
            </a:p>
          </p:txBody>
        </p:sp>
        <p:sp>
          <p:nvSpPr>
            <p:cNvPr id="15" name="Rectangle 15"/>
            <p:cNvSpPr>
              <a:spLocks noChangeArrowheads="1"/>
            </p:cNvSpPr>
            <p:nvPr/>
          </p:nvSpPr>
          <p:spPr bwMode="auto">
            <a:xfrm rot="5400000">
              <a:off x="648946" y="1592495"/>
              <a:ext cx="1485293" cy="1021425"/>
            </a:xfrm>
            <a:prstGeom prst="rect">
              <a:avLst/>
            </a:prstGeom>
            <a:grpFill/>
            <a:ln>
              <a:noFill/>
            </a:ln>
          </p:spPr>
          <p:txBody>
            <a:bodyPr vert="horz" wrap="square" lIns="91440" tIns="45720" rIns="91440" bIns="45720" numCol="1" anchor="t" anchorCtr="0" compatLnSpc="1"/>
            <a:lstStyle/>
            <a:p>
              <a:endParaRPr lang="id-ID"/>
            </a:p>
          </p:txBody>
        </p:sp>
      </p:grpSp>
      <p:sp>
        <p:nvSpPr>
          <p:cNvPr id="16" name="KSO_Shape"/>
          <p:cNvSpPr/>
          <p:nvPr/>
        </p:nvSpPr>
        <p:spPr bwMode="auto">
          <a:xfrm>
            <a:off x="1051456" y="2154239"/>
            <a:ext cx="856319" cy="1154586"/>
          </a:xfrm>
          <a:custGeom>
            <a:avLst/>
            <a:gdLst>
              <a:gd name="T0" fmla="*/ 1114659 w 1125538"/>
              <a:gd name="T1" fmla="*/ 1446451 h 1516063"/>
              <a:gd name="T2" fmla="*/ 1124632 w 1125538"/>
              <a:gd name="T3" fmla="*/ 1455581 h 1516063"/>
              <a:gd name="T4" fmla="*/ 1123952 w 1125538"/>
              <a:gd name="T5" fmla="*/ 1506706 h 1516063"/>
              <a:gd name="T6" fmla="*/ 1112619 w 1125538"/>
              <a:gd name="T7" fmla="*/ 1514922 h 1516063"/>
              <a:gd name="T8" fmla="*/ 14959 w 1125538"/>
              <a:gd name="T9" fmla="*/ 1515379 h 1516063"/>
              <a:gd name="T10" fmla="*/ 2720 w 1125538"/>
              <a:gd name="T11" fmla="*/ 1508075 h 1516063"/>
              <a:gd name="T12" fmla="*/ 453 w 1125538"/>
              <a:gd name="T13" fmla="*/ 1456950 h 1516063"/>
              <a:gd name="T14" fmla="*/ 9292 w 1125538"/>
              <a:gd name="T15" fmla="*/ 1447136 h 1516063"/>
              <a:gd name="T16" fmla="*/ 202628 w 1125538"/>
              <a:gd name="T17" fmla="*/ 1074964 h 1516063"/>
              <a:gd name="T18" fmla="*/ 218423 w 1125538"/>
              <a:gd name="T19" fmla="*/ 1080869 h 1516063"/>
              <a:gd name="T20" fmla="*/ 223838 w 1125538"/>
              <a:gd name="T21" fmla="*/ 1377473 h 1516063"/>
              <a:gd name="T22" fmla="*/ 216843 w 1125538"/>
              <a:gd name="T23" fmla="*/ 1389056 h 1516063"/>
              <a:gd name="T24" fmla="*/ 200146 w 1125538"/>
              <a:gd name="T25" fmla="*/ 1393825 h 1516063"/>
              <a:gd name="T26" fmla="*/ 8574 w 1125538"/>
              <a:gd name="T27" fmla="*/ 1390191 h 1516063"/>
              <a:gd name="T28" fmla="*/ 225 w 1125538"/>
              <a:gd name="T29" fmla="*/ 1379063 h 1516063"/>
              <a:gd name="T30" fmla="*/ 4287 w 1125538"/>
              <a:gd name="T31" fmla="*/ 1082005 h 1516063"/>
              <a:gd name="T32" fmla="*/ 18954 w 1125538"/>
              <a:gd name="T33" fmla="*/ 1075191 h 1516063"/>
              <a:gd name="T34" fmla="*/ 494553 w 1125538"/>
              <a:gd name="T35" fmla="*/ 906007 h 1516063"/>
              <a:gd name="T36" fmla="*/ 508443 w 1125538"/>
              <a:gd name="T37" fmla="*/ 918225 h 1516063"/>
              <a:gd name="T38" fmla="*/ 510720 w 1125538"/>
              <a:gd name="T39" fmla="*/ 1373688 h 1516063"/>
              <a:gd name="T40" fmla="*/ 500929 w 1125538"/>
              <a:gd name="T41" fmla="*/ 1389526 h 1516063"/>
              <a:gd name="T42" fmla="*/ 307154 w 1125538"/>
              <a:gd name="T43" fmla="*/ 1393599 h 1516063"/>
              <a:gd name="T44" fmla="*/ 291215 w 1125538"/>
              <a:gd name="T45" fmla="*/ 1384549 h 1516063"/>
              <a:gd name="T46" fmla="*/ 285750 w 1125538"/>
              <a:gd name="T47" fmla="*/ 930216 h 1516063"/>
              <a:gd name="T48" fmla="*/ 292581 w 1125538"/>
              <a:gd name="T49" fmla="*/ 912342 h 1516063"/>
              <a:gd name="T50" fmla="*/ 614065 w 1125538"/>
              <a:gd name="T51" fmla="*/ 754062 h 1516063"/>
              <a:gd name="T52" fmla="*/ 807605 w 1125538"/>
              <a:gd name="T53" fmla="*/ 758598 h 1516063"/>
              <a:gd name="T54" fmla="*/ 814388 w 1125538"/>
              <a:gd name="T55" fmla="*/ 776968 h 1516063"/>
              <a:gd name="T56" fmla="*/ 808962 w 1125538"/>
              <a:gd name="T57" fmla="*/ 1387929 h 1516063"/>
              <a:gd name="T58" fmla="*/ 790874 w 1125538"/>
              <a:gd name="T59" fmla="*/ 1393825 h 1516063"/>
              <a:gd name="T60" fmla="*/ 597559 w 1125538"/>
              <a:gd name="T61" fmla="*/ 1389290 h 1516063"/>
              <a:gd name="T62" fmla="*/ 590550 w 1125538"/>
              <a:gd name="T63" fmla="*/ 1370920 h 1516063"/>
              <a:gd name="T64" fmla="*/ 595977 w 1125538"/>
              <a:gd name="T65" fmla="*/ 759959 h 1516063"/>
              <a:gd name="T66" fmla="*/ 614065 w 1125538"/>
              <a:gd name="T67" fmla="*/ 754062 h 1516063"/>
              <a:gd name="T68" fmla="*/ 1117173 w 1125538"/>
              <a:gd name="T69" fmla="*/ 374198 h 1516063"/>
              <a:gd name="T70" fmla="*/ 1125538 w 1125538"/>
              <a:gd name="T71" fmla="*/ 395525 h 1516063"/>
              <a:gd name="T72" fmla="*/ 1121695 w 1125538"/>
              <a:gd name="T73" fmla="*/ 1383617 h 1516063"/>
              <a:gd name="T74" fmla="*/ 1106998 w 1125538"/>
              <a:gd name="T75" fmla="*/ 1390650 h 1516063"/>
              <a:gd name="T76" fmla="*/ 910292 w 1125538"/>
              <a:gd name="T77" fmla="*/ 1388381 h 1516063"/>
              <a:gd name="T78" fmla="*/ 901926 w 1125538"/>
              <a:gd name="T79" fmla="*/ 1366827 h 1516063"/>
              <a:gd name="T80" fmla="*/ 905544 w 1125538"/>
              <a:gd name="T81" fmla="*/ 378509 h 1516063"/>
              <a:gd name="T82" fmla="*/ 920466 w 1125538"/>
              <a:gd name="T83" fmla="*/ 371702 h 1516063"/>
              <a:gd name="T84" fmla="*/ 871862 w 1125538"/>
              <a:gd name="T85" fmla="*/ 250077 h 1516063"/>
              <a:gd name="T86" fmla="*/ 834181 w 1125538"/>
              <a:gd name="T87" fmla="*/ 369107 h 1516063"/>
              <a:gd name="T88" fmla="*/ 785151 w 1125538"/>
              <a:gd name="T89" fmla="*/ 471133 h 1516063"/>
              <a:gd name="T90" fmla="*/ 726588 w 1125538"/>
              <a:gd name="T91" fmla="*/ 557062 h 1516063"/>
              <a:gd name="T92" fmla="*/ 660533 w 1125538"/>
              <a:gd name="T93" fmla="*/ 628934 h 1516063"/>
              <a:gd name="T94" fmla="*/ 589258 w 1125538"/>
              <a:gd name="T95" fmla="*/ 687429 h 1516063"/>
              <a:gd name="T96" fmla="*/ 514351 w 1125538"/>
              <a:gd name="T97" fmla="*/ 733907 h 1516063"/>
              <a:gd name="T98" fmla="*/ 419015 w 1125538"/>
              <a:gd name="T99" fmla="*/ 777438 h 1516063"/>
              <a:gd name="T100" fmla="*/ 271244 w 1125538"/>
              <a:gd name="T101" fmla="*/ 819382 h 1516063"/>
              <a:gd name="T102" fmla="*/ 143448 w 1125538"/>
              <a:gd name="T103" fmla="*/ 835933 h 1516063"/>
              <a:gd name="T104" fmla="*/ 29499 w 1125538"/>
              <a:gd name="T105" fmla="*/ 836840 h 1516063"/>
              <a:gd name="T106" fmla="*/ 97823 w 1125538"/>
              <a:gd name="T107" fmla="*/ 823690 h 1516063"/>
              <a:gd name="T108" fmla="*/ 204055 w 1125538"/>
              <a:gd name="T109" fmla="*/ 801017 h 1516063"/>
              <a:gd name="T110" fmla="*/ 299618 w 1125538"/>
              <a:gd name="T111" fmla="*/ 770863 h 1516063"/>
              <a:gd name="T112" fmla="*/ 404715 w 1125538"/>
              <a:gd name="T113" fmla="*/ 724838 h 1516063"/>
              <a:gd name="T114" fmla="*/ 542725 w 1125538"/>
              <a:gd name="T115" fmla="*/ 635962 h 1516063"/>
              <a:gd name="T116" fmla="*/ 647822 w 1125538"/>
              <a:gd name="T117" fmla="*/ 535296 h 1516063"/>
              <a:gd name="T118" fmla="*/ 724091 w 1125538"/>
              <a:gd name="T119" fmla="*/ 431683 h 1516063"/>
              <a:gd name="T120" fmla="*/ 776299 w 1125538"/>
              <a:gd name="T121" fmla="*/ 333285 h 1516063"/>
              <a:gd name="T122" fmla="*/ 814206 w 1125538"/>
              <a:gd name="T123" fmla="*/ 229445 h 15160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25538" h="1516063">
                <a:moveTo>
                  <a:pt x="19039" y="1444625"/>
                </a:moveTo>
                <a:lnTo>
                  <a:pt x="21305" y="1444625"/>
                </a:lnTo>
                <a:lnTo>
                  <a:pt x="1104460" y="1444625"/>
                </a:lnTo>
                <a:lnTo>
                  <a:pt x="1106726" y="1444625"/>
                </a:lnTo>
                <a:lnTo>
                  <a:pt x="1108766" y="1444853"/>
                </a:lnTo>
                <a:lnTo>
                  <a:pt x="1110806" y="1445310"/>
                </a:lnTo>
                <a:lnTo>
                  <a:pt x="1112619" y="1445766"/>
                </a:lnTo>
                <a:lnTo>
                  <a:pt x="1114659" y="1446451"/>
                </a:lnTo>
                <a:lnTo>
                  <a:pt x="1116472" y="1447136"/>
                </a:lnTo>
                <a:lnTo>
                  <a:pt x="1118059" y="1448277"/>
                </a:lnTo>
                <a:lnTo>
                  <a:pt x="1119419" y="1449190"/>
                </a:lnTo>
                <a:lnTo>
                  <a:pt x="1120779" y="1450331"/>
                </a:lnTo>
                <a:lnTo>
                  <a:pt x="1122138" y="1451472"/>
                </a:lnTo>
                <a:lnTo>
                  <a:pt x="1123272" y="1452614"/>
                </a:lnTo>
                <a:lnTo>
                  <a:pt x="1123952" y="1453983"/>
                </a:lnTo>
                <a:lnTo>
                  <a:pt x="1124632" y="1455581"/>
                </a:lnTo>
                <a:lnTo>
                  <a:pt x="1125312" y="1456950"/>
                </a:lnTo>
                <a:lnTo>
                  <a:pt x="1125538" y="1458319"/>
                </a:lnTo>
                <a:lnTo>
                  <a:pt x="1125538" y="1459917"/>
                </a:lnTo>
                <a:lnTo>
                  <a:pt x="1125538" y="1500771"/>
                </a:lnTo>
                <a:lnTo>
                  <a:pt x="1125538" y="1502369"/>
                </a:lnTo>
                <a:lnTo>
                  <a:pt x="1125312" y="1503967"/>
                </a:lnTo>
                <a:lnTo>
                  <a:pt x="1124632" y="1505336"/>
                </a:lnTo>
                <a:lnTo>
                  <a:pt x="1123952" y="1506706"/>
                </a:lnTo>
                <a:lnTo>
                  <a:pt x="1123272" y="1508075"/>
                </a:lnTo>
                <a:lnTo>
                  <a:pt x="1122138" y="1509444"/>
                </a:lnTo>
                <a:lnTo>
                  <a:pt x="1120779" y="1510586"/>
                </a:lnTo>
                <a:lnTo>
                  <a:pt x="1119419" y="1511499"/>
                </a:lnTo>
                <a:lnTo>
                  <a:pt x="1118059" y="1512640"/>
                </a:lnTo>
                <a:lnTo>
                  <a:pt x="1116472" y="1513324"/>
                </a:lnTo>
                <a:lnTo>
                  <a:pt x="1114659" y="1514237"/>
                </a:lnTo>
                <a:lnTo>
                  <a:pt x="1112619" y="1514922"/>
                </a:lnTo>
                <a:lnTo>
                  <a:pt x="1110806" y="1515379"/>
                </a:lnTo>
                <a:lnTo>
                  <a:pt x="1108766" y="1515835"/>
                </a:lnTo>
                <a:lnTo>
                  <a:pt x="1106726" y="1516063"/>
                </a:lnTo>
                <a:lnTo>
                  <a:pt x="1104460" y="1516063"/>
                </a:lnTo>
                <a:lnTo>
                  <a:pt x="21305" y="1516063"/>
                </a:lnTo>
                <a:lnTo>
                  <a:pt x="19039" y="1516063"/>
                </a:lnTo>
                <a:lnTo>
                  <a:pt x="16772" y="1515835"/>
                </a:lnTo>
                <a:lnTo>
                  <a:pt x="14959" y="1515379"/>
                </a:lnTo>
                <a:lnTo>
                  <a:pt x="12919" y="1514922"/>
                </a:lnTo>
                <a:lnTo>
                  <a:pt x="11333" y="1514237"/>
                </a:lnTo>
                <a:lnTo>
                  <a:pt x="9292" y="1513324"/>
                </a:lnTo>
                <a:lnTo>
                  <a:pt x="7706" y="1512640"/>
                </a:lnTo>
                <a:lnTo>
                  <a:pt x="6346" y="1511499"/>
                </a:lnTo>
                <a:lnTo>
                  <a:pt x="4986" y="1510586"/>
                </a:lnTo>
                <a:lnTo>
                  <a:pt x="3853" y="1509444"/>
                </a:lnTo>
                <a:lnTo>
                  <a:pt x="2720" y="1508075"/>
                </a:lnTo>
                <a:lnTo>
                  <a:pt x="1586" y="1506706"/>
                </a:lnTo>
                <a:lnTo>
                  <a:pt x="906" y="1505336"/>
                </a:lnTo>
                <a:lnTo>
                  <a:pt x="453" y="1503967"/>
                </a:lnTo>
                <a:lnTo>
                  <a:pt x="226" y="1502369"/>
                </a:lnTo>
                <a:lnTo>
                  <a:pt x="0" y="1500771"/>
                </a:lnTo>
                <a:lnTo>
                  <a:pt x="0" y="1459917"/>
                </a:lnTo>
                <a:lnTo>
                  <a:pt x="226" y="1458319"/>
                </a:lnTo>
                <a:lnTo>
                  <a:pt x="453" y="1456950"/>
                </a:lnTo>
                <a:lnTo>
                  <a:pt x="906" y="1455581"/>
                </a:lnTo>
                <a:lnTo>
                  <a:pt x="1586" y="1453983"/>
                </a:lnTo>
                <a:lnTo>
                  <a:pt x="2720" y="1452614"/>
                </a:lnTo>
                <a:lnTo>
                  <a:pt x="3853" y="1451472"/>
                </a:lnTo>
                <a:lnTo>
                  <a:pt x="4986" y="1450331"/>
                </a:lnTo>
                <a:lnTo>
                  <a:pt x="6346" y="1449190"/>
                </a:lnTo>
                <a:lnTo>
                  <a:pt x="7706" y="1448277"/>
                </a:lnTo>
                <a:lnTo>
                  <a:pt x="9292" y="1447136"/>
                </a:lnTo>
                <a:lnTo>
                  <a:pt x="11333" y="1446451"/>
                </a:lnTo>
                <a:lnTo>
                  <a:pt x="12919" y="1445766"/>
                </a:lnTo>
                <a:lnTo>
                  <a:pt x="14959" y="1445310"/>
                </a:lnTo>
                <a:lnTo>
                  <a:pt x="16772" y="1444853"/>
                </a:lnTo>
                <a:lnTo>
                  <a:pt x="19039" y="1444625"/>
                </a:lnTo>
                <a:close/>
                <a:moveTo>
                  <a:pt x="23693" y="1074737"/>
                </a:moveTo>
                <a:lnTo>
                  <a:pt x="200146" y="1074737"/>
                </a:lnTo>
                <a:lnTo>
                  <a:pt x="202628" y="1074964"/>
                </a:lnTo>
                <a:lnTo>
                  <a:pt x="204884" y="1075191"/>
                </a:lnTo>
                <a:lnTo>
                  <a:pt x="207141" y="1075419"/>
                </a:lnTo>
                <a:lnTo>
                  <a:pt x="209397" y="1076100"/>
                </a:lnTo>
                <a:lnTo>
                  <a:pt x="211428" y="1076781"/>
                </a:lnTo>
                <a:lnTo>
                  <a:pt x="213233" y="1077690"/>
                </a:lnTo>
                <a:lnTo>
                  <a:pt x="215038" y="1078598"/>
                </a:lnTo>
                <a:lnTo>
                  <a:pt x="216843" y="1079734"/>
                </a:lnTo>
                <a:lnTo>
                  <a:pt x="218423" y="1080869"/>
                </a:lnTo>
                <a:lnTo>
                  <a:pt x="219551" y="1082005"/>
                </a:lnTo>
                <a:lnTo>
                  <a:pt x="220905" y="1083367"/>
                </a:lnTo>
                <a:lnTo>
                  <a:pt x="221807" y="1084957"/>
                </a:lnTo>
                <a:lnTo>
                  <a:pt x="222484" y="1086547"/>
                </a:lnTo>
                <a:lnTo>
                  <a:pt x="223161" y="1087910"/>
                </a:lnTo>
                <a:lnTo>
                  <a:pt x="223387" y="1089499"/>
                </a:lnTo>
                <a:lnTo>
                  <a:pt x="223838" y="1091316"/>
                </a:lnTo>
                <a:lnTo>
                  <a:pt x="223838" y="1377473"/>
                </a:lnTo>
                <a:lnTo>
                  <a:pt x="223387" y="1379063"/>
                </a:lnTo>
                <a:lnTo>
                  <a:pt x="223161" y="1380653"/>
                </a:lnTo>
                <a:lnTo>
                  <a:pt x="222484" y="1382470"/>
                </a:lnTo>
                <a:lnTo>
                  <a:pt x="221807" y="1383832"/>
                </a:lnTo>
                <a:lnTo>
                  <a:pt x="220905" y="1385195"/>
                </a:lnTo>
                <a:lnTo>
                  <a:pt x="219551" y="1386558"/>
                </a:lnTo>
                <a:lnTo>
                  <a:pt x="218423" y="1387693"/>
                </a:lnTo>
                <a:lnTo>
                  <a:pt x="216843" y="1389056"/>
                </a:lnTo>
                <a:lnTo>
                  <a:pt x="215038" y="1390191"/>
                </a:lnTo>
                <a:lnTo>
                  <a:pt x="213233" y="1391100"/>
                </a:lnTo>
                <a:lnTo>
                  <a:pt x="211428" y="1392008"/>
                </a:lnTo>
                <a:lnTo>
                  <a:pt x="209397" y="1392690"/>
                </a:lnTo>
                <a:lnTo>
                  <a:pt x="207141" y="1393144"/>
                </a:lnTo>
                <a:lnTo>
                  <a:pt x="204884" y="1393598"/>
                </a:lnTo>
                <a:lnTo>
                  <a:pt x="202628" y="1393825"/>
                </a:lnTo>
                <a:lnTo>
                  <a:pt x="200146" y="1393825"/>
                </a:lnTo>
                <a:lnTo>
                  <a:pt x="23693" y="1393825"/>
                </a:lnTo>
                <a:lnTo>
                  <a:pt x="21211" y="1393825"/>
                </a:lnTo>
                <a:lnTo>
                  <a:pt x="18954" y="1393598"/>
                </a:lnTo>
                <a:lnTo>
                  <a:pt x="16472" y="1393144"/>
                </a:lnTo>
                <a:lnTo>
                  <a:pt x="14441" y="1392690"/>
                </a:lnTo>
                <a:lnTo>
                  <a:pt x="12411" y="1392008"/>
                </a:lnTo>
                <a:lnTo>
                  <a:pt x="10605" y="1391100"/>
                </a:lnTo>
                <a:lnTo>
                  <a:pt x="8574" y="1390191"/>
                </a:lnTo>
                <a:lnTo>
                  <a:pt x="6995" y="1389056"/>
                </a:lnTo>
                <a:lnTo>
                  <a:pt x="5415" y="1387693"/>
                </a:lnTo>
                <a:lnTo>
                  <a:pt x="4287" y="1386558"/>
                </a:lnTo>
                <a:lnTo>
                  <a:pt x="3159" y="1385195"/>
                </a:lnTo>
                <a:lnTo>
                  <a:pt x="1805" y="1383832"/>
                </a:lnTo>
                <a:lnTo>
                  <a:pt x="1128" y="1382470"/>
                </a:lnTo>
                <a:lnTo>
                  <a:pt x="451" y="1380653"/>
                </a:lnTo>
                <a:lnTo>
                  <a:pt x="225" y="1379063"/>
                </a:lnTo>
                <a:lnTo>
                  <a:pt x="0" y="1377473"/>
                </a:lnTo>
                <a:lnTo>
                  <a:pt x="0" y="1091316"/>
                </a:lnTo>
                <a:lnTo>
                  <a:pt x="225" y="1089499"/>
                </a:lnTo>
                <a:lnTo>
                  <a:pt x="451" y="1087910"/>
                </a:lnTo>
                <a:lnTo>
                  <a:pt x="1128" y="1086547"/>
                </a:lnTo>
                <a:lnTo>
                  <a:pt x="1805" y="1084957"/>
                </a:lnTo>
                <a:lnTo>
                  <a:pt x="3159" y="1083367"/>
                </a:lnTo>
                <a:lnTo>
                  <a:pt x="4287" y="1082005"/>
                </a:lnTo>
                <a:lnTo>
                  <a:pt x="5415" y="1080869"/>
                </a:lnTo>
                <a:lnTo>
                  <a:pt x="6995" y="1079734"/>
                </a:lnTo>
                <a:lnTo>
                  <a:pt x="8574" y="1078598"/>
                </a:lnTo>
                <a:lnTo>
                  <a:pt x="10605" y="1077690"/>
                </a:lnTo>
                <a:lnTo>
                  <a:pt x="12411" y="1076781"/>
                </a:lnTo>
                <a:lnTo>
                  <a:pt x="14441" y="1076100"/>
                </a:lnTo>
                <a:lnTo>
                  <a:pt x="16472" y="1075419"/>
                </a:lnTo>
                <a:lnTo>
                  <a:pt x="18954" y="1075191"/>
                </a:lnTo>
                <a:lnTo>
                  <a:pt x="21211" y="1074964"/>
                </a:lnTo>
                <a:lnTo>
                  <a:pt x="23693" y="1074737"/>
                </a:lnTo>
                <a:close/>
                <a:moveTo>
                  <a:pt x="307154" y="904875"/>
                </a:moveTo>
                <a:lnTo>
                  <a:pt x="309431" y="904875"/>
                </a:lnTo>
                <a:lnTo>
                  <a:pt x="487494" y="904875"/>
                </a:lnTo>
                <a:lnTo>
                  <a:pt x="489771" y="904875"/>
                </a:lnTo>
                <a:lnTo>
                  <a:pt x="492276" y="905328"/>
                </a:lnTo>
                <a:lnTo>
                  <a:pt x="494553" y="906007"/>
                </a:lnTo>
                <a:lnTo>
                  <a:pt x="496602" y="906685"/>
                </a:lnTo>
                <a:lnTo>
                  <a:pt x="498652" y="908043"/>
                </a:lnTo>
                <a:lnTo>
                  <a:pt x="500929" y="909174"/>
                </a:lnTo>
                <a:lnTo>
                  <a:pt x="502523" y="910758"/>
                </a:lnTo>
                <a:lnTo>
                  <a:pt x="504344" y="912342"/>
                </a:lnTo>
                <a:lnTo>
                  <a:pt x="505710" y="913926"/>
                </a:lnTo>
                <a:lnTo>
                  <a:pt x="507304" y="916188"/>
                </a:lnTo>
                <a:lnTo>
                  <a:pt x="508443" y="918225"/>
                </a:lnTo>
                <a:lnTo>
                  <a:pt x="509354" y="920261"/>
                </a:lnTo>
                <a:lnTo>
                  <a:pt x="510264" y="922750"/>
                </a:lnTo>
                <a:lnTo>
                  <a:pt x="510720" y="925012"/>
                </a:lnTo>
                <a:lnTo>
                  <a:pt x="511175" y="927501"/>
                </a:lnTo>
                <a:lnTo>
                  <a:pt x="511175" y="930216"/>
                </a:lnTo>
                <a:lnTo>
                  <a:pt x="511175" y="1368484"/>
                </a:lnTo>
                <a:lnTo>
                  <a:pt x="511175" y="1370973"/>
                </a:lnTo>
                <a:lnTo>
                  <a:pt x="510720" y="1373688"/>
                </a:lnTo>
                <a:lnTo>
                  <a:pt x="510264" y="1376177"/>
                </a:lnTo>
                <a:lnTo>
                  <a:pt x="509354" y="1378439"/>
                </a:lnTo>
                <a:lnTo>
                  <a:pt x="508443" y="1380702"/>
                </a:lnTo>
                <a:lnTo>
                  <a:pt x="507304" y="1382738"/>
                </a:lnTo>
                <a:lnTo>
                  <a:pt x="505710" y="1384549"/>
                </a:lnTo>
                <a:lnTo>
                  <a:pt x="504344" y="1386359"/>
                </a:lnTo>
                <a:lnTo>
                  <a:pt x="502523" y="1388169"/>
                </a:lnTo>
                <a:lnTo>
                  <a:pt x="500929" y="1389526"/>
                </a:lnTo>
                <a:lnTo>
                  <a:pt x="498652" y="1390884"/>
                </a:lnTo>
                <a:lnTo>
                  <a:pt x="496602" y="1391789"/>
                </a:lnTo>
                <a:lnTo>
                  <a:pt x="494553" y="1392694"/>
                </a:lnTo>
                <a:lnTo>
                  <a:pt x="492276" y="1393373"/>
                </a:lnTo>
                <a:lnTo>
                  <a:pt x="489771" y="1393599"/>
                </a:lnTo>
                <a:lnTo>
                  <a:pt x="487494" y="1393825"/>
                </a:lnTo>
                <a:lnTo>
                  <a:pt x="309431" y="1393825"/>
                </a:lnTo>
                <a:lnTo>
                  <a:pt x="307154" y="1393599"/>
                </a:lnTo>
                <a:lnTo>
                  <a:pt x="304422" y="1393373"/>
                </a:lnTo>
                <a:lnTo>
                  <a:pt x="302372" y="1392694"/>
                </a:lnTo>
                <a:lnTo>
                  <a:pt x="300323" y="1391789"/>
                </a:lnTo>
                <a:lnTo>
                  <a:pt x="298274" y="1390884"/>
                </a:lnTo>
                <a:lnTo>
                  <a:pt x="295997" y="1389526"/>
                </a:lnTo>
                <a:lnTo>
                  <a:pt x="294403" y="1388169"/>
                </a:lnTo>
                <a:lnTo>
                  <a:pt x="292581" y="1386359"/>
                </a:lnTo>
                <a:lnTo>
                  <a:pt x="291215" y="1384549"/>
                </a:lnTo>
                <a:lnTo>
                  <a:pt x="289621" y="1382738"/>
                </a:lnTo>
                <a:lnTo>
                  <a:pt x="288483" y="1380702"/>
                </a:lnTo>
                <a:lnTo>
                  <a:pt x="287572" y="1378439"/>
                </a:lnTo>
                <a:lnTo>
                  <a:pt x="286661" y="1376177"/>
                </a:lnTo>
                <a:lnTo>
                  <a:pt x="286206" y="1373688"/>
                </a:lnTo>
                <a:lnTo>
                  <a:pt x="285750" y="1370973"/>
                </a:lnTo>
                <a:lnTo>
                  <a:pt x="285750" y="1368484"/>
                </a:lnTo>
                <a:lnTo>
                  <a:pt x="285750" y="930216"/>
                </a:lnTo>
                <a:lnTo>
                  <a:pt x="285750" y="927501"/>
                </a:lnTo>
                <a:lnTo>
                  <a:pt x="286206" y="925012"/>
                </a:lnTo>
                <a:lnTo>
                  <a:pt x="286661" y="922750"/>
                </a:lnTo>
                <a:lnTo>
                  <a:pt x="287572" y="920261"/>
                </a:lnTo>
                <a:lnTo>
                  <a:pt x="288483" y="918225"/>
                </a:lnTo>
                <a:lnTo>
                  <a:pt x="289621" y="916188"/>
                </a:lnTo>
                <a:lnTo>
                  <a:pt x="291215" y="913926"/>
                </a:lnTo>
                <a:lnTo>
                  <a:pt x="292581" y="912342"/>
                </a:lnTo>
                <a:lnTo>
                  <a:pt x="294403" y="910758"/>
                </a:lnTo>
                <a:lnTo>
                  <a:pt x="295997" y="909174"/>
                </a:lnTo>
                <a:lnTo>
                  <a:pt x="298274" y="908043"/>
                </a:lnTo>
                <a:lnTo>
                  <a:pt x="300323" y="906685"/>
                </a:lnTo>
                <a:lnTo>
                  <a:pt x="302372" y="906007"/>
                </a:lnTo>
                <a:lnTo>
                  <a:pt x="304422" y="905328"/>
                </a:lnTo>
                <a:lnTo>
                  <a:pt x="307154" y="904875"/>
                </a:lnTo>
                <a:close/>
                <a:moveTo>
                  <a:pt x="614065" y="754062"/>
                </a:moveTo>
                <a:lnTo>
                  <a:pt x="790874" y="754062"/>
                </a:lnTo>
                <a:lnTo>
                  <a:pt x="795848" y="754289"/>
                </a:lnTo>
                <a:lnTo>
                  <a:pt x="797883" y="754516"/>
                </a:lnTo>
                <a:lnTo>
                  <a:pt x="800144" y="754969"/>
                </a:lnTo>
                <a:lnTo>
                  <a:pt x="802179" y="755650"/>
                </a:lnTo>
                <a:lnTo>
                  <a:pt x="804214" y="756330"/>
                </a:lnTo>
                <a:lnTo>
                  <a:pt x="806023" y="757237"/>
                </a:lnTo>
                <a:lnTo>
                  <a:pt x="807605" y="758598"/>
                </a:lnTo>
                <a:lnTo>
                  <a:pt x="808962" y="759959"/>
                </a:lnTo>
                <a:lnTo>
                  <a:pt x="810545" y="761546"/>
                </a:lnTo>
                <a:lnTo>
                  <a:pt x="811675" y="763360"/>
                </a:lnTo>
                <a:lnTo>
                  <a:pt x="812579" y="765855"/>
                </a:lnTo>
                <a:lnTo>
                  <a:pt x="813484" y="768123"/>
                </a:lnTo>
                <a:lnTo>
                  <a:pt x="813936" y="770618"/>
                </a:lnTo>
                <a:lnTo>
                  <a:pt x="814388" y="773793"/>
                </a:lnTo>
                <a:lnTo>
                  <a:pt x="814388" y="776968"/>
                </a:lnTo>
                <a:lnTo>
                  <a:pt x="814388" y="1370920"/>
                </a:lnTo>
                <a:lnTo>
                  <a:pt x="814388" y="1374322"/>
                </a:lnTo>
                <a:lnTo>
                  <a:pt x="813936" y="1377043"/>
                </a:lnTo>
                <a:lnTo>
                  <a:pt x="813484" y="1379764"/>
                </a:lnTo>
                <a:lnTo>
                  <a:pt x="812579" y="1382259"/>
                </a:lnTo>
                <a:lnTo>
                  <a:pt x="811675" y="1384300"/>
                </a:lnTo>
                <a:lnTo>
                  <a:pt x="810545" y="1386114"/>
                </a:lnTo>
                <a:lnTo>
                  <a:pt x="808962" y="1387929"/>
                </a:lnTo>
                <a:lnTo>
                  <a:pt x="807605" y="1389290"/>
                </a:lnTo>
                <a:lnTo>
                  <a:pt x="806023" y="1390423"/>
                </a:lnTo>
                <a:lnTo>
                  <a:pt x="804214" y="1391331"/>
                </a:lnTo>
                <a:lnTo>
                  <a:pt x="802179" y="1392238"/>
                </a:lnTo>
                <a:lnTo>
                  <a:pt x="800144" y="1392691"/>
                </a:lnTo>
                <a:lnTo>
                  <a:pt x="797883" y="1393145"/>
                </a:lnTo>
                <a:lnTo>
                  <a:pt x="795848" y="1393598"/>
                </a:lnTo>
                <a:lnTo>
                  <a:pt x="790874" y="1393825"/>
                </a:lnTo>
                <a:lnTo>
                  <a:pt x="614065" y="1393825"/>
                </a:lnTo>
                <a:lnTo>
                  <a:pt x="609316" y="1393598"/>
                </a:lnTo>
                <a:lnTo>
                  <a:pt x="607055" y="1393145"/>
                </a:lnTo>
                <a:lnTo>
                  <a:pt x="605021" y="1392691"/>
                </a:lnTo>
                <a:lnTo>
                  <a:pt x="602760" y="1392238"/>
                </a:lnTo>
                <a:lnTo>
                  <a:pt x="600951" y="1391331"/>
                </a:lnTo>
                <a:lnTo>
                  <a:pt x="599142" y="1390423"/>
                </a:lnTo>
                <a:lnTo>
                  <a:pt x="597559" y="1389290"/>
                </a:lnTo>
                <a:lnTo>
                  <a:pt x="595977" y="1387929"/>
                </a:lnTo>
                <a:lnTo>
                  <a:pt x="594394" y="1386114"/>
                </a:lnTo>
                <a:lnTo>
                  <a:pt x="593263" y="1384300"/>
                </a:lnTo>
                <a:lnTo>
                  <a:pt x="592359" y="1382259"/>
                </a:lnTo>
                <a:lnTo>
                  <a:pt x="591681" y="1379764"/>
                </a:lnTo>
                <a:lnTo>
                  <a:pt x="591002" y="1377043"/>
                </a:lnTo>
                <a:lnTo>
                  <a:pt x="590776" y="1374322"/>
                </a:lnTo>
                <a:lnTo>
                  <a:pt x="590550" y="1370920"/>
                </a:lnTo>
                <a:lnTo>
                  <a:pt x="590550" y="776968"/>
                </a:lnTo>
                <a:lnTo>
                  <a:pt x="590776" y="773793"/>
                </a:lnTo>
                <a:lnTo>
                  <a:pt x="591002" y="770618"/>
                </a:lnTo>
                <a:lnTo>
                  <a:pt x="591681" y="768123"/>
                </a:lnTo>
                <a:lnTo>
                  <a:pt x="592359" y="765855"/>
                </a:lnTo>
                <a:lnTo>
                  <a:pt x="593263" y="763360"/>
                </a:lnTo>
                <a:lnTo>
                  <a:pt x="594394" y="761546"/>
                </a:lnTo>
                <a:lnTo>
                  <a:pt x="595977" y="759959"/>
                </a:lnTo>
                <a:lnTo>
                  <a:pt x="597559" y="758598"/>
                </a:lnTo>
                <a:lnTo>
                  <a:pt x="599142" y="757237"/>
                </a:lnTo>
                <a:lnTo>
                  <a:pt x="600951" y="756330"/>
                </a:lnTo>
                <a:lnTo>
                  <a:pt x="602760" y="755650"/>
                </a:lnTo>
                <a:lnTo>
                  <a:pt x="605021" y="754969"/>
                </a:lnTo>
                <a:lnTo>
                  <a:pt x="607055" y="754516"/>
                </a:lnTo>
                <a:lnTo>
                  <a:pt x="609316" y="754289"/>
                </a:lnTo>
                <a:lnTo>
                  <a:pt x="614065" y="754062"/>
                </a:lnTo>
                <a:close/>
                <a:moveTo>
                  <a:pt x="925215" y="371475"/>
                </a:moveTo>
                <a:lnTo>
                  <a:pt x="1102024" y="371475"/>
                </a:lnTo>
                <a:lnTo>
                  <a:pt x="1106998" y="371702"/>
                </a:lnTo>
                <a:lnTo>
                  <a:pt x="1109033" y="371702"/>
                </a:lnTo>
                <a:lnTo>
                  <a:pt x="1111294" y="371929"/>
                </a:lnTo>
                <a:lnTo>
                  <a:pt x="1113329" y="372383"/>
                </a:lnTo>
                <a:lnTo>
                  <a:pt x="1115364" y="373290"/>
                </a:lnTo>
                <a:lnTo>
                  <a:pt x="1117173" y="374198"/>
                </a:lnTo>
                <a:lnTo>
                  <a:pt x="1118755" y="375332"/>
                </a:lnTo>
                <a:lnTo>
                  <a:pt x="1120112" y="376694"/>
                </a:lnTo>
                <a:lnTo>
                  <a:pt x="1121695" y="378509"/>
                </a:lnTo>
                <a:lnTo>
                  <a:pt x="1122825" y="381004"/>
                </a:lnTo>
                <a:lnTo>
                  <a:pt x="1123729" y="383727"/>
                </a:lnTo>
                <a:lnTo>
                  <a:pt x="1124634" y="387130"/>
                </a:lnTo>
                <a:lnTo>
                  <a:pt x="1125086" y="390987"/>
                </a:lnTo>
                <a:lnTo>
                  <a:pt x="1125538" y="395525"/>
                </a:lnTo>
                <a:lnTo>
                  <a:pt x="1125538" y="400517"/>
                </a:lnTo>
                <a:lnTo>
                  <a:pt x="1125538" y="1361609"/>
                </a:lnTo>
                <a:lnTo>
                  <a:pt x="1125538" y="1366827"/>
                </a:lnTo>
                <a:lnTo>
                  <a:pt x="1125086" y="1371138"/>
                </a:lnTo>
                <a:lnTo>
                  <a:pt x="1124634" y="1375222"/>
                </a:lnTo>
                <a:lnTo>
                  <a:pt x="1123729" y="1378398"/>
                </a:lnTo>
                <a:lnTo>
                  <a:pt x="1122825" y="1381348"/>
                </a:lnTo>
                <a:lnTo>
                  <a:pt x="1121695" y="1383617"/>
                </a:lnTo>
                <a:lnTo>
                  <a:pt x="1120112" y="1385432"/>
                </a:lnTo>
                <a:lnTo>
                  <a:pt x="1118755" y="1387020"/>
                </a:lnTo>
                <a:lnTo>
                  <a:pt x="1117173" y="1388381"/>
                </a:lnTo>
                <a:lnTo>
                  <a:pt x="1115364" y="1389289"/>
                </a:lnTo>
                <a:lnTo>
                  <a:pt x="1113329" y="1389743"/>
                </a:lnTo>
                <a:lnTo>
                  <a:pt x="1111294" y="1390196"/>
                </a:lnTo>
                <a:lnTo>
                  <a:pt x="1109033" y="1390423"/>
                </a:lnTo>
                <a:lnTo>
                  <a:pt x="1106998" y="1390650"/>
                </a:lnTo>
                <a:lnTo>
                  <a:pt x="1102024" y="1390650"/>
                </a:lnTo>
                <a:lnTo>
                  <a:pt x="925215" y="1390650"/>
                </a:lnTo>
                <a:lnTo>
                  <a:pt x="920466" y="1390650"/>
                </a:lnTo>
                <a:lnTo>
                  <a:pt x="918205" y="1390423"/>
                </a:lnTo>
                <a:lnTo>
                  <a:pt x="916171" y="1390196"/>
                </a:lnTo>
                <a:lnTo>
                  <a:pt x="913910" y="1389743"/>
                </a:lnTo>
                <a:lnTo>
                  <a:pt x="912101" y="1389289"/>
                </a:lnTo>
                <a:lnTo>
                  <a:pt x="910292" y="1388381"/>
                </a:lnTo>
                <a:lnTo>
                  <a:pt x="908709" y="1387020"/>
                </a:lnTo>
                <a:lnTo>
                  <a:pt x="907127" y="1385432"/>
                </a:lnTo>
                <a:lnTo>
                  <a:pt x="905544" y="1383617"/>
                </a:lnTo>
                <a:lnTo>
                  <a:pt x="904413" y="1381348"/>
                </a:lnTo>
                <a:lnTo>
                  <a:pt x="903509" y="1378398"/>
                </a:lnTo>
                <a:lnTo>
                  <a:pt x="902831" y="1375222"/>
                </a:lnTo>
                <a:lnTo>
                  <a:pt x="902152" y="1371138"/>
                </a:lnTo>
                <a:lnTo>
                  <a:pt x="901926" y="1366827"/>
                </a:lnTo>
                <a:lnTo>
                  <a:pt x="901700" y="1361609"/>
                </a:lnTo>
                <a:lnTo>
                  <a:pt x="901700" y="400517"/>
                </a:lnTo>
                <a:lnTo>
                  <a:pt x="901926" y="395525"/>
                </a:lnTo>
                <a:lnTo>
                  <a:pt x="902152" y="390987"/>
                </a:lnTo>
                <a:lnTo>
                  <a:pt x="902831" y="387130"/>
                </a:lnTo>
                <a:lnTo>
                  <a:pt x="903509" y="383727"/>
                </a:lnTo>
                <a:lnTo>
                  <a:pt x="904413" y="381004"/>
                </a:lnTo>
                <a:lnTo>
                  <a:pt x="905544" y="378509"/>
                </a:lnTo>
                <a:lnTo>
                  <a:pt x="907127" y="376694"/>
                </a:lnTo>
                <a:lnTo>
                  <a:pt x="908709" y="375332"/>
                </a:lnTo>
                <a:lnTo>
                  <a:pt x="910292" y="374198"/>
                </a:lnTo>
                <a:lnTo>
                  <a:pt x="912101" y="373290"/>
                </a:lnTo>
                <a:lnTo>
                  <a:pt x="913910" y="372383"/>
                </a:lnTo>
                <a:lnTo>
                  <a:pt x="916171" y="371929"/>
                </a:lnTo>
                <a:lnTo>
                  <a:pt x="918205" y="371702"/>
                </a:lnTo>
                <a:lnTo>
                  <a:pt x="920466" y="371702"/>
                </a:lnTo>
                <a:lnTo>
                  <a:pt x="925215" y="371475"/>
                </a:lnTo>
                <a:close/>
                <a:moveTo>
                  <a:pt x="866187" y="0"/>
                </a:moveTo>
                <a:lnTo>
                  <a:pt x="1014412" y="183647"/>
                </a:lnTo>
                <a:lnTo>
                  <a:pt x="885708" y="183647"/>
                </a:lnTo>
                <a:lnTo>
                  <a:pt x="882530" y="200651"/>
                </a:lnTo>
                <a:lnTo>
                  <a:pt x="879126" y="217202"/>
                </a:lnTo>
                <a:lnTo>
                  <a:pt x="875494" y="233980"/>
                </a:lnTo>
                <a:lnTo>
                  <a:pt x="871862" y="250077"/>
                </a:lnTo>
                <a:lnTo>
                  <a:pt x="867776" y="265948"/>
                </a:lnTo>
                <a:lnTo>
                  <a:pt x="863690" y="281365"/>
                </a:lnTo>
                <a:lnTo>
                  <a:pt x="859150" y="296782"/>
                </a:lnTo>
                <a:lnTo>
                  <a:pt x="854384" y="311746"/>
                </a:lnTo>
                <a:lnTo>
                  <a:pt x="849844" y="326483"/>
                </a:lnTo>
                <a:lnTo>
                  <a:pt x="844623" y="340994"/>
                </a:lnTo>
                <a:lnTo>
                  <a:pt x="839402" y="355051"/>
                </a:lnTo>
                <a:lnTo>
                  <a:pt x="834181" y="369107"/>
                </a:lnTo>
                <a:lnTo>
                  <a:pt x="828734" y="382711"/>
                </a:lnTo>
                <a:lnTo>
                  <a:pt x="822832" y="396088"/>
                </a:lnTo>
                <a:lnTo>
                  <a:pt x="816930" y="409238"/>
                </a:lnTo>
                <a:lnTo>
                  <a:pt x="811028" y="422161"/>
                </a:lnTo>
                <a:lnTo>
                  <a:pt x="804900" y="434857"/>
                </a:lnTo>
                <a:lnTo>
                  <a:pt x="798317" y="446874"/>
                </a:lnTo>
                <a:lnTo>
                  <a:pt x="791734" y="459117"/>
                </a:lnTo>
                <a:lnTo>
                  <a:pt x="785151" y="471133"/>
                </a:lnTo>
                <a:lnTo>
                  <a:pt x="778342" y="482470"/>
                </a:lnTo>
                <a:lnTo>
                  <a:pt x="771305" y="494033"/>
                </a:lnTo>
                <a:lnTo>
                  <a:pt x="764041" y="505142"/>
                </a:lnTo>
                <a:lnTo>
                  <a:pt x="756777" y="516025"/>
                </a:lnTo>
                <a:lnTo>
                  <a:pt x="749514" y="526681"/>
                </a:lnTo>
                <a:lnTo>
                  <a:pt x="742023" y="537110"/>
                </a:lnTo>
                <a:lnTo>
                  <a:pt x="734305" y="547313"/>
                </a:lnTo>
                <a:lnTo>
                  <a:pt x="726588" y="557062"/>
                </a:lnTo>
                <a:lnTo>
                  <a:pt x="718643" y="567038"/>
                </a:lnTo>
                <a:lnTo>
                  <a:pt x="710698" y="576334"/>
                </a:lnTo>
                <a:lnTo>
                  <a:pt x="702754" y="585629"/>
                </a:lnTo>
                <a:lnTo>
                  <a:pt x="694582" y="594698"/>
                </a:lnTo>
                <a:lnTo>
                  <a:pt x="686183" y="603767"/>
                </a:lnTo>
                <a:lnTo>
                  <a:pt x="677785" y="612156"/>
                </a:lnTo>
                <a:lnTo>
                  <a:pt x="669159" y="620545"/>
                </a:lnTo>
                <a:lnTo>
                  <a:pt x="660533" y="628934"/>
                </a:lnTo>
                <a:lnTo>
                  <a:pt x="651908" y="636869"/>
                </a:lnTo>
                <a:lnTo>
                  <a:pt x="643282" y="644578"/>
                </a:lnTo>
                <a:lnTo>
                  <a:pt x="634429" y="652286"/>
                </a:lnTo>
                <a:lnTo>
                  <a:pt x="625577" y="659541"/>
                </a:lnTo>
                <a:lnTo>
                  <a:pt x="616497" y="666797"/>
                </a:lnTo>
                <a:lnTo>
                  <a:pt x="607417" y="673825"/>
                </a:lnTo>
                <a:lnTo>
                  <a:pt x="598338" y="680627"/>
                </a:lnTo>
                <a:lnTo>
                  <a:pt x="589258" y="687429"/>
                </a:lnTo>
                <a:lnTo>
                  <a:pt x="579952" y="693777"/>
                </a:lnTo>
                <a:lnTo>
                  <a:pt x="570645" y="700125"/>
                </a:lnTo>
                <a:lnTo>
                  <a:pt x="561565" y="706020"/>
                </a:lnTo>
                <a:lnTo>
                  <a:pt x="552259" y="711915"/>
                </a:lnTo>
                <a:lnTo>
                  <a:pt x="542725" y="717810"/>
                </a:lnTo>
                <a:lnTo>
                  <a:pt x="533191" y="723478"/>
                </a:lnTo>
                <a:lnTo>
                  <a:pt x="523885" y="728919"/>
                </a:lnTo>
                <a:lnTo>
                  <a:pt x="514351" y="733907"/>
                </a:lnTo>
                <a:lnTo>
                  <a:pt x="504818" y="739122"/>
                </a:lnTo>
                <a:lnTo>
                  <a:pt x="495284" y="743883"/>
                </a:lnTo>
                <a:lnTo>
                  <a:pt x="485750" y="748644"/>
                </a:lnTo>
                <a:lnTo>
                  <a:pt x="476217" y="753179"/>
                </a:lnTo>
                <a:lnTo>
                  <a:pt x="466683" y="757486"/>
                </a:lnTo>
                <a:lnTo>
                  <a:pt x="457149" y="761794"/>
                </a:lnTo>
                <a:lnTo>
                  <a:pt x="437855" y="769956"/>
                </a:lnTo>
                <a:lnTo>
                  <a:pt x="419015" y="777438"/>
                </a:lnTo>
                <a:lnTo>
                  <a:pt x="399948" y="784467"/>
                </a:lnTo>
                <a:lnTo>
                  <a:pt x="381107" y="790815"/>
                </a:lnTo>
                <a:lnTo>
                  <a:pt x="362040" y="796936"/>
                </a:lnTo>
                <a:lnTo>
                  <a:pt x="343654" y="802151"/>
                </a:lnTo>
                <a:lnTo>
                  <a:pt x="325041" y="807139"/>
                </a:lnTo>
                <a:lnTo>
                  <a:pt x="306881" y="811673"/>
                </a:lnTo>
                <a:lnTo>
                  <a:pt x="288722" y="815528"/>
                </a:lnTo>
                <a:lnTo>
                  <a:pt x="271244" y="819382"/>
                </a:lnTo>
                <a:lnTo>
                  <a:pt x="253539" y="822556"/>
                </a:lnTo>
                <a:lnTo>
                  <a:pt x="236514" y="825504"/>
                </a:lnTo>
                <a:lnTo>
                  <a:pt x="219944" y="827998"/>
                </a:lnTo>
                <a:lnTo>
                  <a:pt x="203828" y="830038"/>
                </a:lnTo>
                <a:lnTo>
                  <a:pt x="187938" y="831852"/>
                </a:lnTo>
                <a:lnTo>
                  <a:pt x="172503" y="833666"/>
                </a:lnTo>
                <a:lnTo>
                  <a:pt x="157748" y="835026"/>
                </a:lnTo>
                <a:lnTo>
                  <a:pt x="143448" y="835933"/>
                </a:lnTo>
                <a:lnTo>
                  <a:pt x="129602" y="836840"/>
                </a:lnTo>
                <a:lnTo>
                  <a:pt x="116436" y="837293"/>
                </a:lnTo>
                <a:lnTo>
                  <a:pt x="103725" y="837747"/>
                </a:lnTo>
                <a:lnTo>
                  <a:pt x="91921" y="837973"/>
                </a:lnTo>
                <a:lnTo>
                  <a:pt x="80571" y="838200"/>
                </a:lnTo>
                <a:lnTo>
                  <a:pt x="60369" y="837973"/>
                </a:lnTo>
                <a:lnTo>
                  <a:pt x="43345" y="837520"/>
                </a:lnTo>
                <a:lnTo>
                  <a:pt x="29499" y="836840"/>
                </a:lnTo>
                <a:lnTo>
                  <a:pt x="19511" y="836386"/>
                </a:lnTo>
                <a:lnTo>
                  <a:pt x="11112" y="835480"/>
                </a:lnTo>
                <a:lnTo>
                  <a:pt x="26094" y="834119"/>
                </a:lnTo>
                <a:lnTo>
                  <a:pt x="40848" y="832079"/>
                </a:lnTo>
                <a:lnTo>
                  <a:pt x="55375" y="830265"/>
                </a:lnTo>
                <a:lnTo>
                  <a:pt x="69676" y="828224"/>
                </a:lnTo>
                <a:lnTo>
                  <a:pt x="83976" y="826184"/>
                </a:lnTo>
                <a:lnTo>
                  <a:pt x="97823" y="823690"/>
                </a:lnTo>
                <a:lnTo>
                  <a:pt x="111669" y="821423"/>
                </a:lnTo>
                <a:lnTo>
                  <a:pt x="125516" y="818929"/>
                </a:lnTo>
                <a:lnTo>
                  <a:pt x="138908" y="815981"/>
                </a:lnTo>
                <a:lnTo>
                  <a:pt x="152301" y="813261"/>
                </a:lnTo>
                <a:lnTo>
                  <a:pt x="165693" y="810540"/>
                </a:lnTo>
                <a:lnTo>
                  <a:pt x="178405" y="807366"/>
                </a:lnTo>
                <a:lnTo>
                  <a:pt x="191343" y="804418"/>
                </a:lnTo>
                <a:lnTo>
                  <a:pt x="204055" y="801017"/>
                </a:lnTo>
                <a:lnTo>
                  <a:pt x="216312" y="797617"/>
                </a:lnTo>
                <a:lnTo>
                  <a:pt x="228797" y="793989"/>
                </a:lnTo>
                <a:lnTo>
                  <a:pt x="241054" y="790588"/>
                </a:lnTo>
                <a:lnTo>
                  <a:pt x="252858" y="786734"/>
                </a:lnTo>
                <a:lnTo>
                  <a:pt x="264888" y="783106"/>
                </a:lnTo>
                <a:lnTo>
                  <a:pt x="276692" y="779025"/>
                </a:lnTo>
                <a:lnTo>
                  <a:pt x="288041" y="775171"/>
                </a:lnTo>
                <a:lnTo>
                  <a:pt x="299618" y="770863"/>
                </a:lnTo>
                <a:lnTo>
                  <a:pt x="310513" y="766782"/>
                </a:lnTo>
                <a:lnTo>
                  <a:pt x="321863" y="762474"/>
                </a:lnTo>
                <a:lnTo>
                  <a:pt x="332531" y="757940"/>
                </a:lnTo>
                <a:lnTo>
                  <a:pt x="343427" y="753632"/>
                </a:lnTo>
                <a:lnTo>
                  <a:pt x="353869" y="748871"/>
                </a:lnTo>
                <a:lnTo>
                  <a:pt x="364310" y="744336"/>
                </a:lnTo>
                <a:lnTo>
                  <a:pt x="384739" y="734587"/>
                </a:lnTo>
                <a:lnTo>
                  <a:pt x="404715" y="724838"/>
                </a:lnTo>
                <a:lnTo>
                  <a:pt x="423782" y="714635"/>
                </a:lnTo>
                <a:lnTo>
                  <a:pt x="442622" y="703979"/>
                </a:lnTo>
                <a:lnTo>
                  <a:pt x="460554" y="693323"/>
                </a:lnTo>
                <a:lnTo>
                  <a:pt x="478260" y="682214"/>
                </a:lnTo>
                <a:lnTo>
                  <a:pt x="495057" y="671104"/>
                </a:lnTo>
                <a:lnTo>
                  <a:pt x="511400" y="659541"/>
                </a:lnTo>
                <a:lnTo>
                  <a:pt x="527290" y="647752"/>
                </a:lnTo>
                <a:lnTo>
                  <a:pt x="542725" y="635962"/>
                </a:lnTo>
                <a:lnTo>
                  <a:pt x="557479" y="623719"/>
                </a:lnTo>
                <a:lnTo>
                  <a:pt x="571780" y="611476"/>
                </a:lnTo>
                <a:lnTo>
                  <a:pt x="585853" y="599006"/>
                </a:lnTo>
                <a:lnTo>
                  <a:pt x="599246" y="586536"/>
                </a:lnTo>
                <a:lnTo>
                  <a:pt x="612184" y="574066"/>
                </a:lnTo>
                <a:lnTo>
                  <a:pt x="624215" y="561143"/>
                </a:lnTo>
                <a:lnTo>
                  <a:pt x="636245" y="548446"/>
                </a:lnTo>
                <a:lnTo>
                  <a:pt x="647822" y="535296"/>
                </a:lnTo>
                <a:lnTo>
                  <a:pt x="658717" y="522600"/>
                </a:lnTo>
                <a:lnTo>
                  <a:pt x="669613" y="509677"/>
                </a:lnTo>
                <a:lnTo>
                  <a:pt x="679601" y="496527"/>
                </a:lnTo>
                <a:lnTo>
                  <a:pt x="689361" y="483376"/>
                </a:lnTo>
                <a:lnTo>
                  <a:pt x="698441" y="470680"/>
                </a:lnTo>
                <a:lnTo>
                  <a:pt x="707520" y="457757"/>
                </a:lnTo>
                <a:lnTo>
                  <a:pt x="716146" y="444607"/>
                </a:lnTo>
                <a:lnTo>
                  <a:pt x="724091" y="431683"/>
                </a:lnTo>
                <a:lnTo>
                  <a:pt x="732035" y="419214"/>
                </a:lnTo>
                <a:lnTo>
                  <a:pt x="739299" y="406517"/>
                </a:lnTo>
                <a:lnTo>
                  <a:pt x="746336" y="393820"/>
                </a:lnTo>
                <a:lnTo>
                  <a:pt x="753146" y="381577"/>
                </a:lnTo>
                <a:lnTo>
                  <a:pt x="759501" y="369107"/>
                </a:lnTo>
                <a:lnTo>
                  <a:pt x="765176" y="356864"/>
                </a:lnTo>
                <a:lnTo>
                  <a:pt x="770851" y="345075"/>
                </a:lnTo>
                <a:lnTo>
                  <a:pt x="776299" y="333285"/>
                </a:lnTo>
                <a:lnTo>
                  <a:pt x="781520" y="321722"/>
                </a:lnTo>
                <a:lnTo>
                  <a:pt x="786059" y="310386"/>
                </a:lnTo>
                <a:lnTo>
                  <a:pt x="790599" y="299050"/>
                </a:lnTo>
                <a:lnTo>
                  <a:pt x="794685" y="288394"/>
                </a:lnTo>
                <a:lnTo>
                  <a:pt x="798544" y="277737"/>
                </a:lnTo>
                <a:lnTo>
                  <a:pt x="802176" y="267308"/>
                </a:lnTo>
                <a:lnTo>
                  <a:pt x="808531" y="247810"/>
                </a:lnTo>
                <a:lnTo>
                  <a:pt x="814206" y="229445"/>
                </a:lnTo>
                <a:lnTo>
                  <a:pt x="818973" y="212441"/>
                </a:lnTo>
                <a:lnTo>
                  <a:pt x="822605" y="197250"/>
                </a:lnTo>
                <a:lnTo>
                  <a:pt x="825783" y="183647"/>
                </a:lnTo>
                <a:lnTo>
                  <a:pt x="695944" y="183647"/>
                </a:lnTo>
                <a:lnTo>
                  <a:pt x="86618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17" name="矩形 16"/>
          <p:cNvSpPr/>
          <p:nvPr/>
        </p:nvSpPr>
        <p:spPr>
          <a:xfrm>
            <a:off x="3177091" y="2949033"/>
            <a:ext cx="4474430" cy="1020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8" name="Rectangle 42"/>
          <p:cNvSpPr>
            <a:spLocks noChangeArrowheads="1"/>
          </p:cNvSpPr>
          <p:nvPr/>
        </p:nvSpPr>
        <p:spPr bwMode="auto">
          <a:xfrm>
            <a:off x="2128518" y="1734965"/>
            <a:ext cx="183381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600" dirty="0">
                <a:solidFill>
                  <a:schemeClr val="accent1"/>
                </a:solidFill>
                <a:latin typeface="+mn-lt"/>
              </a:rPr>
              <a:t>68</a:t>
            </a:r>
            <a:r>
              <a:rPr lang="en-US" altLang="zh-CN" sz="3600" dirty="0">
                <a:solidFill>
                  <a:schemeClr val="accent1"/>
                </a:solidFill>
                <a:latin typeface="+mn-lt"/>
              </a:rPr>
              <a:t>%</a:t>
            </a:r>
            <a:endParaRPr lang="zh-CN" altLang="en-US" sz="4800" dirty="0">
              <a:solidFill>
                <a:schemeClr val="accent1"/>
              </a:solidFill>
              <a:latin typeface="+mn-lt"/>
            </a:endParaRPr>
          </a:p>
        </p:txBody>
      </p:sp>
      <p:grpSp>
        <p:nvGrpSpPr>
          <p:cNvPr id="19" name="Group 9"/>
          <p:cNvGrpSpPr/>
          <p:nvPr/>
        </p:nvGrpSpPr>
        <p:grpSpPr>
          <a:xfrm>
            <a:off x="4609420" y="4470405"/>
            <a:ext cx="2088313" cy="2179491"/>
            <a:chOff x="880880" y="1360561"/>
            <a:chExt cx="1510420" cy="1576366"/>
          </a:xfrm>
          <a:solidFill>
            <a:schemeClr val="accent1"/>
          </a:solidFill>
        </p:grpSpPr>
        <p:sp>
          <p:nvSpPr>
            <p:cNvPr id="21" name="Freeform 14"/>
            <p:cNvSpPr/>
            <p:nvPr/>
          </p:nvSpPr>
          <p:spPr bwMode="auto">
            <a:xfrm rot="5400000">
              <a:off x="1590554" y="2136180"/>
              <a:ext cx="1112498" cy="488995"/>
            </a:xfrm>
            <a:custGeom>
              <a:avLst/>
              <a:gdLst>
                <a:gd name="T0" fmla="*/ 794 w 794"/>
                <a:gd name="T1" fmla="*/ 0 h 349"/>
                <a:gd name="T2" fmla="*/ 729 w 794"/>
                <a:gd name="T3" fmla="*/ 349 h 349"/>
                <a:gd name="T4" fmla="*/ 0 w 794"/>
                <a:gd name="T5" fmla="*/ 349 h 349"/>
                <a:gd name="T6" fmla="*/ 214 w 794"/>
                <a:gd name="T7" fmla="*/ 0 h 349"/>
                <a:gd name="T8" fmla="*/ 794 w 794"/>
                <a:gd name="T9" fmla="*/ 0 h 349"/>
              </a:gdLst>
              <a:ahLst/>
              <a:cxnLst>
                <a:cxn ang="0">
                  <a:pos x="T0" y="T1"/>
                </a:cxn>
                <a:cxn ang="0">
                  <a:pos x="T2" y="T3"/>
                </a:cxn>
                <a:cxn ang="0">
                  <a:pos x="T4" y="T5"/>
                </a:cxn>
                <a:cxn ang="0">
                  <a:pos x="T6" y="T7"/>
                </a:cxn>
                <a:cxn ang="0">
                  <a:pos x="T8" y="T9"/>
                </a:cxn>
              </a:cxnLst>
              <a:rect l="0" t="0" r="r" b="b"/>
              <a:pathLst>
                <a:path w="794" h="349">
                  <a:moveTo>
                    <a:pt x="794" y="0"/>
                  </a:moveTo>
                  <a:lnTo>
                    <a:pt x="729" y="349"/>
                  </a:lnTo>
                  <a:lnTo>
                    <a:pt x="0" y="349"/>
                  </a:lnTo>
                  <a:lnTo>
                    <a:pt x="214" y="0"/>
                  </a:lnTo>
                  <a:lnTo>
                    <a:pt x="794" y="0"/>
                  </a:ln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id-ID"/>
            </a:p>
          </p:txBody>
        </p:sp>
        <p:sp>
          <p:nvSpPr>
            <p:cNvPr id="24" name="Rectangle 15"/>
            <p:cNvSpPr>
              <a:spLocks noChangeArrowheads="1"/>
            </p:cNvSpPr>
            <p:nvPr/>
          </p:nvSpPr>
          <p:spPr bwMode="auto">
            <a:xfrm rot="5400000">
              <a:off x="648946" y="1592495"/>
              <a:ext cx="1485293" cy="1021425"/>
            </a:xfrm>
            <a:prstGeom prst="rect">
              <a:avLst/>
            </a:prstGeom>
            <a:grpFill/>
            <a:ln>
              <a:noFill/>
            </a:ln>
          </p:spPr>
          <p:txBody>
            <a:bodyPr vert="horz" wrap="square" lIns="91440" tIns="45720" rIns="91440" bIns="45720" numCol="1" anchor="t" anchorCtr="0" compatLnSpc="1"/>
            <a:lstStyle/>
            <a:p>
              <a:endParaRPr lang="id-ID"/>
            </a:p>
          </p:txBody>
        </p:sp>
      </p:grpSp>
      <p:sp>
        <p:nvSpPr>
          <p:cNvPr id="26" name="矩形 25"/>
          <p:cNvSpPr/>
          <p:nvPr/>
        </p:nvSpPr>
        <p:spPr>
          <a:xfrm>
            <a:off x="6994348" y="5503548"/>
            <a:ext cx="4474430" cy="1020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9" name="Rectangle 42"/>
          <p:cNvSpPr>
            <a:spLocks noChangeArrowheads="1"/>
          </p:cNvSpPr>
          <p:nvPr/>
        </p:nvSpPr>
        <p:spPr bwMode="auto">
          <a:xfrm>
            <a:off x="5945775" y="4289480"/>
            <a:ext cx="183381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6600" dirty="0">
                <a:solidFill>
                  <a:schemeClr val="accent1"/>
                </a:solidFill>
                <a:latin typeface="+mn-lt"/>
              </a:rPr>
              <a:t>93</a:t>
            </a:r>
            <a:r>
              <a:rPr lang="en-US" altLang="zh-CN" sz="3600" dirty="0">
                <a:solidFill>
                  <a:schemeClr val="accent1"/>
                </a:solidFill>
                <a:latin typeface="+mn-lt"/>
              </a:rPr>
              <a:t>%</a:t>
            </a:r>
            <a:endParaRPr lang="zh-CN" altLang="en-US" sz="4800" dirty="0">
              <a:solidFill>
                <a:schemeClr val="accent1"/>
              </a:solidFill>
              <a:latin typeface="+mn-lt"/>
            </a:endParaRPr>
          </a:p>
        </p:txBody>
      </p:sp>
      <p:sp>
        <p:nvSpPr>
          <p:cNvPr id="30" name="KSO_Shape"/>
          <p:cNvSpPr/>
          <p:nvPr/>
        </p:nvSpPr>
        <p:spPr bwMode="auto">
          <a:xfrm>
            <a:off x="4781629" y="4986361"/>
            <a:ext cx="1077062" cy="972945"/>
          </a:xfrm>
          <a:custGeom>
            <a:avLst/>
            <a:gdLst>
              <a:gd name="T0" fmla="*/ 2973387 w 3048000"/>
              <a:gd name="T1" fmla="*/ 754063 h 2751138"/>
              <a:gd name="T2" fmla="*/ 2990845 w 3048000"/>
              <a:gd name="T3" fmla="*/ 10052 h 2751138"/>
              <a:gd name="T4" fmla="*/ 3028154 w 3048000"/>
              <a:gd name="T5" fmla="*/ 40471 h 2751138"/>
              <a:gd name="T6" fmla="*/ 3046942 w 3048000"/>
              <a:gd name="T7" fmla="*/ 85174 h 2751138"/>
              <a:gd name="T8" fmla="*/ 3042443 w 3048000"/>
              <a:gd name="T9" fmla="*/ 134109 h 2751138"/>
              <a:gd name="T10" fmla="*/ 3017306 w 3048000"/>
              <a:gd name="T11" fmla="*/ 172993 h 2751138"/>
              <a:gd name="T12" fmla="*/ 2977086 w 3048000"/>
              <a:gd name="T13" fmla="*/ 196535 h 2751138"/>
              <a:gd name="T14" fmla="*/ 2766459 w 3048000"/>
              <a:gd name="T15" fmla="*/ 790371 h 2751138"/>
              <a:gd name="T16" fmla="*/ 2788950 w 3048000"/>
              <a:gd name="T17" fmla="*/ 842480 h 2751138"/>
              <a:gd name="T18" fmla="*/ 2781806 w 3048000"/>
              <a:gd name="T19" fmla="*/ 893532 h 2751138"/>
              <a:gd name="T20" fmla="*/ 2753228 w 3048000"/>
              <a:gd name="T21" fmla="*/ 931887 h 2751138"/>
              <a:gd name="T22" fmla="*/ 2709304 w 3048000"/>
              <a:gd name="T23" fmla="*/ 953048 h 2751138"/>
              <a:gd name="T24" fmla="*/ 2664850 w 3048000"/>
              <a:gd name="T25" fmla="*/ 951990 h 2751138"/>
              <a:gd name="T26" fmla="*/ 2603991 w 3048000"/>
              <a:gd name="T27" fmla="*/ 907287 h 2751138"/>
              <a:gd name="T28" fmla="*/ 1948032 w 3048000"/>
              <a:gd name="T29" fmla="*/ 1675967 h 2751138"/>
              <a:gd name="T30" fmla="*/ 1961527 w 3048000"/>
              <a:gd name="T31" fmla="*/ 1721199 h 2751138"/>
              <a:gd name="T32" fmla="*/ 1951736 w 3048000"/>
              <a:gd name="T33" fmla="*/ 1769870 h 2751138"/>
              <a:gd name="T34" fmla="*/ 1921307 w 3048000"/>
              <a:gd name="T35" fmla="*/ 1806902 h 2751138"/>
              <a:gd name="T36" fmla="*/ 1876323 w 3048000"/>
              <a:gd name="T37" fmla="*/ 1825683 h 2751138"/>
              <a:gd name="T38" fmla="*/ 1826313 w 3048000"/>
              <a:gd name="T39" fmla="*/ 1820921 h 2751138"/>
              <a:gd name="T40" fmla="*/ 1786622 w 3048000"/>
              <a:gd name="T41" fmla="*/ 1794205 h 2751138"/>
              <a:gd name="T42" fmla="*/ 1763337 w 3048000"/>
              <a:gd name="T43" fmla="*/ 1751618 h 2751138"/>
              <a:gd name="T44" fmla="*/ 1324619 w 3048000"/>
              <a:gd name="T45" fmla="*/ 1442400 h 2751138"/>
              <a:gd name="T46" fmla="*/ 1282018 w 3048000"/>
              <a:gd name="T47" fmla="*/ 1454304 h 2751138"/>
              <a:gd name="T48" fmla="*/ 779795 w 3048000"/>
              <a:gd name="T49" fmla="*/ 1902127 h 2751138"/>
              <a:gd name="T50" fmla="*/ 790379 w 3048000"/>
              <a:gd name="T51" fmla="*/ 1957411 h 2751138"/>
              <a:gd name="T52" fmla="*/ 773709 w 3048000"/>
              <a:gd name="T53" fmla="*/ 2003437 h 2751138"/>
              <a:gd name="T54" fmla="*/ 738252 w 3048000"/>
              <a:gd name="T55" fmla="*/ 2035707 h 2751138"/>
              <a:gd name="T56" fmla="*/ 690093 w 3048000"/>
              <a:gd name="T57" fmla="*/ 2047875 h 2751138"/>
              <a:gd name="T58" fmla="*/ 642200 w 3048000"/>
              <a:gd name="T59" fmla="*/ 2035707 h 2751138"/>
              <a:gd name="T60" fmla="*/ 606478 w 3048000"/>
              <a:gd name="T61" fmla="*/ 2003437 h 2751138"/>
              <a:gd name="T62" fmla="*/ 589808 w 3048000"/>
              <a:gd name="T63" fmla="*/ 1957411 h 2751138"/>
              <a:gd name="T64" fmla="*/ 153207 w 3048000"/>
              <a:gd name="T65" fmla="*/ 1811928 h 2751138"/>
              <a:gd name="T66" fmla="*/ 100815 w 3048000"/>
              <a:gd name="T67" fmla="*/ 1827005 h 2751138"/>
              <a:gd name="T68" fmla="*/ 52657 w 3048000"/>
              <a:gd name="T69" fmla="*/ 1814837 h 2751138"/>
              <a:gd name="T70" fmla="*/ 17464 w 3048000"/>
              <a:gd name="T71" fmla="*/ 1782567 h 2751138"/>
              <a:gd name="T72" fmla="*/ 529 w 3048000"/>
              <a:gd name="T73" fmla="*/ 1736806 h 2751138"/>
              <a:gd name="T74" fmla="*/ 7938 w 3048000"/>
              <a:gd name="T75" fmla="*/ 1687341 h 2751138"/>
              <a:gd name="T76" fmla="*/ 36781 w 3048000"/>
              <a:gd name="T77" fmla="*/ 1648722 h 2751138"/>
              <a:gd name="T78" fmla="*/ 80441 w 3048000"/>
              <a:gd name="T79" fmla="*/ 1627561 h 2751138"/>
              <a:gd name="T80" fmla="*/ 130716 w 3048000"/>
              <a:gd name="T81" fmla="*/ 1629942 h 2751138"/>
              <a:gd name="T82" fmla="*/ 171994 w 3048000"/>
              <a:gd name="T83" fmla="*/ 1655070 h 2751138"/>
              <a:gd name="T84" fmla="*/ 196867 w 3048000"/>
              <a:gd name="T85" fmla="*/ 1696335 h 2751138"/>
              <a:gd name="T86" fmla="*/ 615474 w 3048000"/>
              <a:gd name="T87" fmla="*/ 1879908 h 2751138"/>
              <a:gd name="T88" fmla="*/ 661516 w 3048000"/>
              <a:gd name="T89" fmla="*/ 1850547 h 2751138"/>
              <a:gd name="T90" fmla="*/ 718406 w 3048000"/>
              <a:gd name="T91" fmla="*/ 1850812 h 2751138"/>
              <a:gd name="T92" fmla="*/ 1178027 w 3048000"/>
              <a:gd name="T93" fmla="*/ 1365427 h 2751138"/>
              <a:gd name="T94" fmla="*/ 1184907 w 3048000"/>
              <a:gd name="T95" fmla="*/ 1314375 h 2751138"/>
              <a:gd name="T96" fmla="*/ 1213485 w 3048000"/>
              <a:gd name="T97" fmla="*/ 1275756 h 2751138"/>
              <a:gd name="T98" fmla="*/ 1257409 w 3048000"/>
              <a:gd name="T99" fmla="*/ 1254859 h 2751138"/>
              <a:gd name="T100" fmla="*/ 1307685 w 3048000"/>
              <a:gd name="T101" fmla="*/ 1257504 h 2751138"/>
              <a:gd name="T102" fmla="*/ 1348963 w 3048000"/>
              <a:gd name="T103" fmla="*/ 1282369 h 2751138"/>
              <a:gd name="T104" fmla="*/ 1373836 w 3048000"/>
              <a:gd name="T105" fmla="*/ 1323633 h 2751138"/>
              <a:gd name="T106" fmla="*/ 1374101 w 3048000"/>
              <a:gd name="T107" fmla="*/ 1380768 h 2751138"/>
              <a:gd name="T108" fmla="*/ 1822873 w 3048000"/>
              <a:gd name="T109" fmla="*/ 1633116 h 2751138"/>
              <a:gd name="T110" fmla="*/ 1877647 w 3048000"/>
              <a:gd name="T111" fmla="*/ 1627296 h 2751138"/>
              <a:gd name="T112" fmla="*/ 2629658 w 3048000"/>
              <a:gd name="T113" fmla="*/ 772913 h 2751138"/>
              <a:gd name="T114" fmla="*/ 2684696 w 3048000"/>
              <a:gd name="T115" fmla="*/ 753603 h 2751138"/>
              <a:gd name="T116" fmla="*/ 2861982 w 3048000"/>
              <a:gd name="T117" fmla="*/ 154212 h 2751138"/>
              <a:gd name="T118" fmla="*/ 2846634 w 3048000"/>
              <a:gd name="T119" fmla="*/ 95755 h 2751138"/>
              <a:gd name="T120" fmla="*/ 2861188 w 3048000"/>
              <a:gd name="T121" fmla="*/ 48671 h 2751138"/>
              <a:gd name="T122" fmla="*/ 2895058 w 3048000"/>
              <a:gd name="T123" fmla="*/ 14548 h 2751138"/>
              <a:gd name="T124" fmla="*/ 2942158 w 3048000"/>
              <a:gd name="T125" fmla="*/ 265 h 2751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048000" h="2751138">
                <a:moveTo>
                  <a:pt x="2973387" y="754063"/>
                </a:moveTo>
                <a:lnTo>
                  <a:pt x="2973387" y="2751138"/>
                </a:lnTo>
                <a:lnTo>
                  <a:pt x="52387" y="2751138"/>
                </a:lnTo>
                <a:lnTo>
                  <a:pt x="52387" y="1947389"/>
                </a:lnTo>
                <a:lnTo>
                  <a:pt x="725752" y="2240166"/>
                </a:lnTo>
                <a:lnTo>
                  <a:pt x="1313127" y="1626577"/>
                </a:lnTo>
                <a:lnTo>
                  <a:pt x="1965060" y="2027790"/>
                </a:lnTo>
                <a:lnTo>
                  <a:pt x="2471473" y="1128300"/>
                </a:lnTo>
                <a:lnTo>
                  <a:pt x="2756958" y="1128300"/>
                </a:lnTo>
                <a:lnTo>
                  <a:pt x="2973387" y="754063"/>
                </a:lnTo>
                <a:close/>
                <a:moveTo>
                  <a:pt x="2947185" y="0"/>
                </a:moveTo>
                <a:lnTo>
                  <a:pt x="2952742" y="265"/>
                </a:lnTo>
                <a:lnTo>
                  <a:pt x="2957769" y="529"/>
                </a:lnTo>
                <a:lnTo>
                  <a:pt x="2962797" y="1323"/>
                </a:lnTo>
                <a:lnTo>
                  <a:pt x="2967824" y="2116"/>
                </a:lnTo>
                <a:lnTo>
                  <a:pt x="2972587" y="3174"/>
                </a:lnTo>
                <a:lnTo>
                  <a:pt x="2977350" y="4497"/>
                </a:lnTo>
                <a:lnTo>
                  <a:pt x="2981848" y="6084"/>
                </a:lnTo>
                <a:lnTo>
                  <a:pt x="2986611" y="7936"/>
                </a:lnTo>
                <a:lnTo>
                  <a:pt x="2990845" y="10052"/>
                </a:lnTo>
                <a:lnTo>
                  <a:pt x="2995343" y="12168"/>
                </a:lnTo>
                <a:lnTo>
                  <a:pt x="2999577" y="14548"/>
                </a:lnTo>
                <a:lnTo>
                  <a:pt x="3003811" y="17194"/>
                </a:lnTo>
                <a:lnTo>
                  <a:pt x="3007780" y="20103"/>
                </a:lnTo>
                <a:lnTo>
                  <a:pt x="3011484" y="23013"/>
                </a:lnTo>
                <a:lnTo>
                  <a:pt x="3015189" y="26187"/>
                </a:lnTo>
                <a:lnTo>
                  <a:pt x="3018629" y="29361"/>
                </a:lnTo>
                <a:lnTo>
                  <a:pt x="3022068" y="33064"/>
                </a:lnTo>
                <a:lnTo>
                  <a:pt x="3024979" y="36503"/>
                </a:lnTo>
                <a:lnTo>
                  <a:pt x="3028154" y="40471"/>
                </a:lnTo>
                <a:lnTo>
                  <a:pt x="3030800" y="44174"/>
                </a:lnTo>
                <a:lnTo>
                  <a:pt x="3033447" y="48671"/>
                </a:lnTo>
                <a:lnTo>
                  <a:pt x="3035828" y="52903"/>
                </a:lnTo>
                <a:lnTo>
                  <a:pt x="3038210" y="57135"/>
                </a:lnTo>
                <a:lnTo>
                  <a:pt x="3040062" y="61632"/>
                </a:lnTo>
                <a:lnTo>
                  <a:pt x="3041914" y="66129"/>
                </a:lnTo>
                <a:lnTo>
                  <a:pt x="3043502" y="70890"/>
                </a:lnTo>
                <a:lnTo>
                  <a:pt x="3044825" y="75651"/>
                </a:lnTo>
                <a:lnTo>
                  <a:pt x="3045883" y="80413"/>
                </a:lnTo>
                <a:lnTo>
                  <a:pt x="3046942" y="85174"/>
                </a:lnTo>
                <a:lnTo>
                  <a:pt x="3047471" y="90200"/>
                </a:lnTo>
                <a:lnTo>
                  <a:pt x="3047736" y="95755"/>
                </a:lnTo>
                <a:lnTo>
                  <a:pt x="3048000" y="100780"/>
                </a:lnTo>
                <a:lnTo>
                  <a:pt x="3047736" y="105806"/>
                </a:lnTo>
                <a:lnTo>
                  <a:pt x="3047471" y="110567"/>
                </a:lnTo>
                <a:lnTo>
                  <a:pt x="3046942" y="115593"/>
                </a:lnTo>
                <a:lnTo>
                  <a:pt x="3046148" y="120354"/>
                </a:lnTo>
                <a:lnTo>
                  <a:pt x="3045089" y="124851"/>
                </a:lnTo>
                <a:lnTo>
                  <a:pt x="3043766" y="129612"/>
                </a:lnTo>
                <a:lnTo>
                  <a:pt x="3042443" y="134109"/>
                </a:lnTo>
                <a:lnTo>
                  <a:pt x="3040591" y="138341"/>
                </a:lnTo>
                <a:lnTo>
                  <a:pt x="3038739" y="142838"/>
                </a:lnTo>
                <a:lnTo>
                  <a:pt x="3036622" y="147070"/>
                </a:lnTo>
                <a:lnTo>
                  <a:pt x="3034505" y="151303"/>
                </a:lnTo>
                <a:lnTo>
                  <a:pt x="3032124" y="155270"/>
                </a:lnTo>
                <a:lnTo>
                  <a:pt x="3029478" y="158974"/>
                </a:lnTo>
                <a:lnTo>
                  <a:pt x="3026567" y="162677"/>
                </a:lnTo>
                <a:lnTo>
                  <a:pt x="3023656" y="166380"/>
                </a:lnTo>
                <a:lnTo>
                  <a:pt x="3020481" y="169554"/>
                </a:lnTo>
                <a:lnTo>
                  <a:pt x="3017306" y="172993"/>
                </a:lnTo>
                <a:lnTo>
                  <a:pt x="3013866" y="176167"/>
                </a:lnTo>
                <a:lnTo>
                  <a:pt x="3010426" y="179077"/>
                </a:lnTo>
                <a:lnTo>
                  <a:pt x="3006722" y="181722"/>
                </a:lnTo>
                <a:lnTo>
                  <a:pt x="3002752" y="184367"/>
                </a:lnTo>
                <a:lnTo>
                  <a:pt x="2998518" y="187012"/>
                </a:lnTo>
                <a:lnTo>
                  <a:pt x="2994550" y="189128"/>
                </a:lnTo>
                <a:lnTo>
                  <a:pt x="2990316" y="191244"/>
                </a:lnTo>
                <a:lnTo>
                  <a:pt x="2986082" y="193096"/>
                </a:lnTo>
                <a:lnTo>
                  <a:pt x="2981584" y="195212"/>
                </a:lnTo>
                <a:lnTo>
                  <a:pt x="2977086" y="196535"/>
                </a:lnTo>
                <a:lnTo>
                  <a:pt x="2972587" y="197857"/>
                </a:lnTo>
                <a:lnTo>
                  <a:pt x="2968089" y="198915"/>
                </a:lnTo>
                <a:lnTo>
                  <a:pt x="2963326" y="199973"/>
                </a:lnTo>
                <a:lnTo>
                  <a:pt x="2958298" y="200502"/>
                </a:lnTo>
                <a:lnTo>
                  <a:pt x="2953536" y="201032"/>
                </a:lnTo>
                <a:lnTo>
                  <a:pt x="2750053" y="774765"/>
                </a:lnTo>
                <a:lnTo>
                  <a:pt x="2754552" y="778203"/>
                </a:lnTo>
                <a:lnTo>
                  <a:pt x="2758785" y="781907"/>
                </a:lnTo>
                <a:lnTo>
                  <a:pt x="2762754" y="785874"/>
                </a:lnTo>
                <a:lnTo>
                  <a:pt x="2766459" y="790371"/>
                </a:lnTo>
                <a:lnTo>
                  <a:pt x="2769899" y="794868"/>
                </a:lnTo>
                <a:lnTo>
                  <a:pt x="2773074" y="799364"/>
                </a:lnTo>
                <a:lnTo>
                  <a:pt x="2775985" y="804126"/>
                </a:lnTo>
                <a:lnTo>
                  <a:pt x="2778896" y="809152"/>
                </a:lnTo>
                <a:lnTo>
                  <a:pt x="2781277" y="814442"/>
                </a:lnTo>
                <a:lnTo>
                  <a:pt x="2783394" y="819732"/>
                </a:lnTo>
                <a:lnTo>
                  <a:pt x="2785246" y="825022"/>
                </a:lnTo>
                <a:lnTo>
                  <a:pt x="2786834" y="830577"/>
                </a:lnTo>
                <a:lnTo>
                  <a:pt x="2787892" y="836397"/>
                </a:lnTo>
                <a:lnTo>
                  <a:pt x="2788950" y="842480"/>
                </a:lnTo>
                <a:lnTo>
                  <a:pt x="2789480" y="848300"/>
                </a:lnTo>
                <a:lnTo>
                  <a:pt x="2789480" y="854384"/>
                </a:lnTo>
                <a:lnTo>
                  <a:pt x="2789480" y="859409"/>
                </a:lnTo>
                <a:lnTo>
                  <a:pt x="2788950" y="864435"/>
                </a:lnTo>
                <a:lnTo>
                  <a:pt x="2788421" y="869461"/>
                </a:lnTo>
                <a:lnTo>
                  <a:pt x="2787628" y="874487"/>
                </a:lnTo>
                <a:lnTo>
                  <a:pt x="2786304" y="879248"/>
                </a:lnTo>
                <a:lnTo>
                  <a:pt x="2784981" y="884009"/>
                </a:lnTo>
                <a:lnTo>
                  <a:pt x="2783394" y="888771"/>
                </a:lnTo>
                <a:lnTo>
                  <a:pt x="2781806" y="893532"/>
                </a:lnTo>
                <a:lnTo>
                  <a:pt x="2779689" y="898029"/>
                </a:lnTo>
                <a:lnTo>
                  <a:pt x="2777572" y="902261"/>
                </a:lnTo>
                <a:lnTo>
                  <a:pt x="2775191" y="906493"/>
                </a:lnTo>
                <a:lnTo>
                  <a:pt x="2772545" y="910461"/>
                </a:lnTo>
                <a:lnTo>
                  <a:pt x="2769634" y="914429"/>
                </a:lnTo>
                <a:lnTo>
                  <a:pt x="2766724" y="918396"/>
                </a:lnTo>
                <a:lnTo>
                  <a:pt x="2763548" y="921835"/>
                </a:lnTo>
                <a:lnTo>
                  <a:pt x="2760108" y="925274"/>
                </a:lnTo>
                <a:lnTo>
                  <a:pt x="2756668" y="928712"/>
                </a:lnTo>
                <a:lnTo>
                  <a:pt x="2753228" y="931887"/>
                </a:lnTo>
                <a:lnTo>
                  <a:pt x="2749260" y="934796"/>
                </a:lnTo>
                <a:lnTo>
                  <a:pt x="2745026" y="937706"/>
                </a:lnTo>
                <a:lnTo>
                  <a:pt x="2741057" y="940351"/>
                </a:lnTo>
                <a:lnTo>
                  <a:pt x="2736823" y="942996"/>
                </a:lnTo>
                <a:lnTo>
                  <a:pt x="2732589" y="945112"/>
                </a:lnTo>
                <a:lnTo>
                  <a:pt x="2728091" y="947228"/>
                </a:lnTo>
                <a:lnTo>
                  <a:pt x="2723593" y="948815"/>
                </a:lnTo>
                <a:lnTo>
                  <a:pt x="2718830" y="950403"/>
                </a:lnTo>
                <a:lnTo>
                  <a:pt x="2714067" y="951725"/>
                </a:lnTo>
                <a:lnTo>
                  <a:pt x="2709304" y="953048"/>
                </a:lnTo>
                <a:lnTo>
                  <a:pt x="2704277" y="953841"/>
                </a:lnTo>
                <a:lnTo>
                  <a:pt x="2699249" y="954370"/>
                </a:lnTo>
                <a:lnTo>
                  <a:pt x="2693957" y="954899"/>
                </a:lnTo>
                <a:lnTo>
                  <a:pt x="2688929" y="954899"/>
                </a:lnTo>
                <a:lnTo>
                  <a:pt x="2684696" y="954899"/>
                </a:lnTo>
                <a:lnTo>
                  <a:pt x="2680727" y="954635"/>
                </a:lnTo>
                <a:lnTo>
                  <a:pt x="2676757" y="954106"/>
                </a:lnTo>
                <a:lnTo>
                  <a:pt x="2672524" y="953577"/>
                </a:lnTo>
                <a:lnTo>
                  <a:pt x="2668819" y="953048"/>
                </a:lnTo>
                <a:lnTo>
                  <a:pt x="2664850" y="951990"/>
                </a:lnTo>
                <a:lnTo>
                  <a:pt x="2657177" y="949874"/>
                </a:lnTo>
                <a:lnTo>
                  <a:pt x="2650032" y="946964"/>
                </a:lnTo>
                <a:lnTo>
                  <a:pt x="2642888" y="943790"/>
                </a:lnTo>
                <a:lnTo>
                  <a:pt x="2636008" y="940086"/>
                </a:lnTo>
                <a:lnTo>
                  <a:pt x="2629658" y="935325"/>
                </a:lnTo>
                <a:lnTo>
                  <a:pt x="2623836" y="930564"/>
                </a:lnTo>
                <a:lnTo>
                  <a:pt x="2618015" y="925274"/>
                </a:lnTo>
                <a:lnTo>
                  <a:pt x="2612987" y="919719"/>
                </a:lnTo>
                <a:lnTo>
                  <a:pt x="2608224" y="913635"/>
                </a:lnTo>
                <a:lnTo>
                  <a:pt x="2603991" y="907287"/>
                </a:lnTo>
                <a:lnTo>
                  <a:pt x="2600022" y="900674"/>
                </a:lnTo>
                <a:lnTo>
                  <a:pt x="2596846" y="893532"/>
                </a:lnTo>
                <a:lnTo>
                  <a:pt x="2593671" y="886125"/>
                </a:lnTo>
                <a:lnTo>
                  <a:pt x="2370873" y="886125"/>
                </a:lnTo>
                <a:lnTo>
                  <a:pt x="1934008" y="1657451"/>
                </a:lnTo>
                <a:lnTo>
                  <a:pt x="1937448" y="1660890"/>
                </a:lnTo>
                <a:lnTo>
                  <a:pt x="1940358" y="1664593"/>
                </a:lnTo>
                <a:lnTo>
                  <a:pt x="1943004" y="1668296"/>
                </a:lnTo>
                <a:lnTo>
                  <a:pt x="1945650" y="1671999"/>
                </a:lnTo>
                <a:lnTo>
                  <a:pt x="1948032" y="1675967"/>
                </a:lnTo>
                <a:lnTo>
                  <a:pt x="1950413" y="1679935"/>
                </a:lnTo>
                <a:lnTo>
                  <a:pt x="1952530" y="1684167"/>
                </a:lnTo>
                <a:lnTo>
                  <a:pt x="1954382" y="1688664"/>
                </a:lnTo>
                <a:lnTo>
                  <a:pt x="1955970" y="1693161"/>
                </a:lnTo>
                <a:lnTo>
                  <a:pt x="1957558" y="1697657"/>
                </a:lnTo>
                <a:lnTo>
                  <a:pt x="1958881" y="1702154"/>
                </a:lnTo>
                <a:lnTo>
                  <a:pt x="1959939" y="1706915"/>
                </a:lnTo>
                <a:lnTo>
                  <a:pt x="1960733" y="1711677"/>
                </a:lnTo>
                <a:lnTo>
                  <a:pt x="1961262" y="1716438"/>
                </a:lnTo>
                <a:lnTo>
                  <a:pt x="1961527" y="1721199"/>
                </a:lnTo>
                <a:lnTo>
                  <a:pt x="1961791" y="1726225"/>
                </a:lnTo>
                <a:lnTo>
                  <a:pt x="1961527" y="1731251"/>
                </a:lnTo>
                <a:lnTo>
                  <a:pt x="1961262" y="1736806"/>
                </a:lnTo>
                <a:lnTo>
                  <a:pt x="1960468" y="1741831"/>
                </a:lnTo>
                <a:lnTo>
                  <a:pt x="1959674" y="1746593"/>
                </a:lnTo>
                <a:lnTo>
                  <a:pt x="1958616" y="1751618"/>
                </a:lnTo>
                <a:lnTo>
                  <a:pt x="1957293" y="1756380"/>
                </a:lnTo>
                <a:lnTo>
                  <a:pt x="1955705" y="1760876"/>
                </a:lnTo>
                <a:lnTo>
                  <a:pt x="1953853" y="1765373"/>
                </a:lnTo>
                <a:lnTo>
                  <a:pt x="1951736" y="1769870"/>
                </a:lnTo>
                <a:lnTo>
                  <a:pt x="1949619" y="1774102"/>
                </a:lnTo>
                <a:lnTo>
                  <a:pt x="1947238" y="1778334"/>
                </a:lnTo>
                <a:lnTo>
                  <a:pt x="1944592" y="1782567"/>
                </a:lnTo>
                <a:lnTo>
                  <a:pt x="1941681" y="1786799"/>
                </a:lnTo>
                <a:lnTo>
                  <a:pt x="1938771" y="1790502"/>
                </a:lnTo>
                <a:lnTo>
                  <a:pt x="1935331" y="1794205"/>
                </a:lnTo>
                <a:lnTo>
                  <a:pt x="1932155" y="1797644"/>
                </a:lnTo>
                <a:lnTo>
                  <a:pt x="1928716" y="1800818"/>
                </a:lnTo>
                <a:lnTo>
                  <a:pt x="1925011" y="1803992"/>
                </a:lnTo>
                <a:lnTo>
                  <a:pt x="1921307" y="1806902"/>
                </a:lnTo>
                <a:lnTo>
                  <a:pt x="1917337" y="1809812"/>
                </a:lnTo>
                <a:lnTo>
                  <a:pt x="1913104" y="1812457"/>
                </a:lnTo>
                <a:lnTo>
                  <a:pt x="1909135" y="1814837"/>
                </a:lnTo>
                <a:lnTo>
                  <a:pt x="1904636" y="1816954"/>
                </a:lnTo>
                <a:lnTo>
                  <a:pt x="1900138" y="1819070"/>
                </a:lnTo>
                <a:lnTo>
                  <a:pt x="1895640" y="1820921"/>
                </a:lnTo>
                <a:lnTo>
                  <a:pt x="1891141" y="1822508"/>
                </a:lnTo>
                <a:lnTo>
                  <a:pt x="1886379" y="1823831"/>
                </a:lnTo>
                <a:lnTo>
                  <a:pt x="1881086" y="1824889"/>
                </a:lnTo>
                <a:lnTo>
                  <a:pt x="1876323" y="1825683"/>
                </a:lnTo>
                <a:lnTo>
                  <a:pt x="1871296" y="1826476"/>
                </a:lnTo>
                <a:lnTo>
                  <a:pt x="1866268" y="1826741"/>
                </a:lnTo>
                <a:lnTo>
                  <a:pt x="1860976" y="1827005"/>
                </a:lnTo>
                <a:lnTo>
                  <a:pt x="1855949" y="1826741"/>
                </a:lnTo>
                <a:lnTo>
                  <a:pt x="1850657" y="1826476"/>
                </a:lnTo>
                <a:lnTo>
                  <a:pt x="1845629" y="1825683"/>
                </a:lnTo>
                <a:lnTo>
                  <a:pt x="1840866" y="1824889"/>
                </a:lnTo>
                <a:lnTo>
                  <a:pt x="1835839" y="1823831"/>
                </a:lnTo>
                <a:lnTo>
                  <a:pt x="1831076" y="1822508"/>
                </a:lnTo>
                <a:lnTo>
                  <a:pt x="1826313" y="1820921"/>
                </a:lnTo>
                <a:lnTo>
                  <a:pt x="1821815" y="1819070"/>
                </a:lnTo>
                <a:lnTo>
                  <a:pt x="1817316" y="1816954"/>
                </a:lnTo>
                <a:lnTo>
                  <a:pt x="1813083" y="1814837"/>
                </a:lnTo>
                <a:lnTo>
                  <a:pt x="1808849" y="1812457"/>
                </a:lnTo>
                <a:lnTo>
                  <a:pt x="1804615" y="1809812"/>
                </a:lnTo>
                <a:lnTo>
                  <a:pt x="1800911" y="1806902"/>
                </a:lnTo>
                <a:lnTo>
                  <a:pt x="1796942" y="1803992"/>
                </a:lnTo>
                <a:lnTo>
                  <a:pt x="1793237" y="1800818"/>
                </a:lnTo>
                <a:lnTo>
                  <a:pt x="1789797" y="1797644"/>
                </a:lnTo>
                <a:lnTo>
                  <a:pt x="1786622" y="1794205"/>
                </a:lnTo>
                <a:lnTo>
                  <a:pt x="1783182" y="1790502"/>
                </a:lnTo>
                <a:lnTo>
                  <a:pt x="1780271" y="1786799"/>
                </a:lnTo>
                <a:lnTo>
                  <a:pt x="1777361" y="1782567"/>
                </a:lnTo>
                <a:lnTo>
                  <a:pt x="1774715" y="1778334"/>
                </a:lnTo>
                <a:lnTo>
                  <a:pt x="1772333" y="1774102"/>
                </a:lnTo>
                <a:lnTo>
                  <a:pt x="1770216" y="1769870"/>
                </a:lnTo>
                <a:lnTo>
                  <a:pt x="1768100" y="1765373"/>
                </a:lnTo>
                <a:lnTo>
                  <a:pt x="1766247" y="1760876"/>
                </a:lnTo>
                <a:lnTo>
                  <a:pt x="1764660" y="1756380"/>
                </a:lnTo>
                <a:lnTo>
                  <a:pt x="1763337" y="1751618"/>
                </a:lnTo>
                <a:lnTo>
                  <a:pt x="1762278" y="1746593"/>
                </a:lnTo>
                <a:lnTo>
                  <a:pt x="1761484" y="1741831"/>
                </a:lnTo>
                <a:lnTo>
                  <a:pt x="1760691" y="1736806"/>
                </a:lnTo>
                <a:lnTo>
                  <a:pt x="1760426" y="1731251"/>
                </a:lnTo>
                <a:lnTo>
                  <a:pt x="1760161" y="1726225"/>
                </a:lnTo>
                <a:lnTo>
                  <a:pt x="1760426" y="1724373"/>
                </a:lnTo>
                <a:lnTo>
                  <a:pt x="1760691" y="1722522"/>
                </a:lnTo>
                <a:lnTo>
                  <a:pt x="1338379" y="1433407"/>
                </a:lnTo>
                <a:lnTo>
                  <a:pt x="1331764" y="1438168"/>
                </a:lnTo>
                <a:lnTo>
                  <a:pt x="1324619" y="1442400"/>
                </a:lnTo>
                <a:lnTo>
                  <a:pt x="1317475" y="1445839"/>
                </a:lnTo>
                <a:lnTo>
                  <a:pt x="1314035" y="1447426"/>
                </a:lnTo>
                <a:lnTo>
                  <a:pt x="1310066" y="1448749"/>
                </a:lnTo>
                <a:lnTo>
                  <a:pt x="1306362" y="1450071"/>
                </a:lnTo>
                <a:lnTo>
                  <a:pt x="1302392" y="1451129"/>
                </a:lnTo>
                <a:lnTo>
                  <a:pt x="1298423" y="1452187"/>
                </a:lnTo>
                <a:lnTo>
                  <a:pt x="1294454" y="1452981"/>
                </a:lnTo>
                <a:lnTo>
                  <a:pt x="1290485" y="1453510"/>
                </a:lnTo>
                <a:lnTo>
                  <a:pt x="1286251" y="1454039"/>
                </a:lnTo>
                <a:lnTo>
                  <a:pt x="1282018" y="1454304"/>
                </a:lnTo>
                <a:lnTo>
                  <a:pt x="1277784" y="1454304"/>
                </a:lnTo>
                <a:lnTo>
                  <a:pt x="1271698" y="1454039"/>
                </a:lnTo>
                <a:lnTo>
                  <a:pt x="1265877" y="1453510"/>
                </a:lnTo>
                <a:lnTo>
                  <a:pt x="1260320" y="1452716"/>
                </a:lnTo>
                <a:lnTo>
                  <a:pt x="1254763" y="1451394"/>
                </a:lnTo>
                <a:lnTo>
                  <a:pt x="1249207" y="1449807"/>
                </a:lnTo>
                <a:lnTo>
                  <a:pt x="1243914" y="1448220"/>
                </a:lnTo>
                <a:lnTo>
                  <a:pt x="1238622" y="1446104"/>
                </a:lnTo>
                <a:lnTo>
                  <a:pt x="1233595" y="1443723"/>
                </a:lnTo>
                <a:lnTo>
                  <a:pt x="779795" y="1902127"/>
                </a:lnTo>
                <a:lnTo>
                  <a:pt x="782176" y="1907153"/>
                </a:lnTo>
                <a:lnTo>
                  <a:pt x="784293" y="1912444"/>
                </a:lnTo>
                <a:lnTo>
                  <a:pt x="786410" y="1917998"/>
                </a:lnTo>
                <a:lnTo>
                  <a:pt x="787998" y="1923553"/>
                </a:lnTo>
                <a:lnTo>
                  <a:pt x="789056" y="1929108"/>
                </a:lnTo>
                <a:lnTo>
                  <a:pt x="790115" y="1935192"/>
                </a:lnTo>
                <a:lnTo>
                  <a:pt x="790644" y="1941011"/>
                </a:lnTo>
                <a:lnTo>
                  <a:pt x="790908" y="1947095"/>
                </a:lnTo>
                <a:lnTo>
                  <a:pt x="790644" y="1952385"/>
                </a:lnTo>
                <a:lnTo>
                  <a:pt x="790379" y="1957411"/>
                </a:lnTo>
                <a:lnTo>
                  <a:pt x="789585" y="1962437"/>
                </a:lnTo>
                <a:lnTo>
                  <a:pt x="788792" y="1967463"/>
                </a:lnTo>
                <a:lnTo>
                  <a:pt x="787733" y="1972224"/>
                </a:lnTo>
                <a:lnTo>
                  <a:pt x="786410" y="1976985"/>
                </a:lnTo>
                <a:lnTo>
                  <a:pt x="784823" y="1981482"/>
                </a:lnTo>
                <a:lnTo>
                  <a:pt x="782970" y="1986508"/>
                </a:lnTo>
                <a:lnTo>
                  <a:pt x="780853" y="1990740"/>
                </a:lnTo>
                <a:lnTo>
                  <a:pt x="778737" y="1995237"/>
                </a:lnTo>
                <a:lnTo>
                  <a:pt x="776355" y="1999469"/>
                </a:lnTo>
                <a:lnTo>
                  <a:pt x="773709" y="2003437"/>
                </a:lnTo>
                <a:lnTo>
                  <a:pt x="771063" y="2007404"/>
                </a:lnTo>
                <a:lnTo>
                  <a:pt x="767623" y="2011108"/>
                </a:lnTo>
                <a:lnTo>
                  <a:pt x="764448" y="2014811"/>
                </a:lnTo>
                <a:lnTo>
                  <a:pt x="761273" y="2018250"/>
                </a:lnTo>
                <a:lnTo>
                  <a:pt x="757833" y="2021688"/>
                </a:lnTo>
                <a:lnTo>
                  <a:pt x="754128" y="2024598"/>
                </a:lnTo>
                <a:lnTo>
                  <a:pt x="750424" y="2027772"/>
                </a:lnTo>
                <a:lnTo>
                  <a:pt x="746455" y="2030417"/>
                </a:lnTo>
                <a:lnTo>
                  <a:pt x="742221" y="2033327"/>
                </a:lnTo>
                <a:lnTo>
                  <a:pt x="738252" y="2035707"/>
                </a:lnTo>
                <a:lnTo>
                  <a:pt x="733753" y="2038088"/>
                </a:lnTo>
                <a:lnTo>
                  <a:pt x="729255" y="2039940"/>
                </a:lnTo>
                <a:lnTo>
                  <a:pt x="724757" y="2041791"/>
                </a:lnTo>
                <a:lnTo>
                  <a:pt x="720259" y="2043378"/>
                </a:lnTo>
                <a:lnTo>
                  <a:pt x="715231" y="2044701"/>
                </a:lnTo>
                <a:lnTo>
                  <a:pt x="710204" y="2045759"/>
                </a:lnTo>
                <a:lnTo>
                  <a:pt x="705441" y="2046553"/>
                </a:lnTo>
                <a:lnTo>
                  <a:pt x="700413" y="2047346"/>
                </a:lnTo>
                <a:lnTo>
                  <a:pt x="695386" y="2047611"/>
                </a:lnTo>
                <a:lnTo>
                  <a:pt x="690093" y="2047875"/>
                </a:lnTo>
                <a:lnTo>
                  <a:pt x="685066" y="2047611"/>
                </a:lnTo>
                <a:lnTo>
                  <a:pt x="679774" y="2047346"/>
                </a:lnTo>
                <a:lnTo>
                  <a:pt x="674746" y="2046553"/>
                </a:lnTo>
                <a:lnTo>
                  <a:pt x="669983" y="2045759"/>
                </a:lnTo>
                <a:lnTo>
                  <a:pt x="664691" y="2044701"/>
                </a:lnTo>
                <a:lnTo>
                  <a:pt x="659928" y="2043378"/>
                </a:lnTo>
                <a:lnTo>
                  <a:pt x="655430" y="2041791"/>
                </a:lnTo>
                <a:lnTo>
                  <a:pt x="650932" y="2039940"/>
                </a:lnTo>
                <a:lnTo>
                  <a:pt x="646433" y="2038088"/>
                </a:lnTo>
                <a:lnTo>
                  <a:pt x="642200" y="2035707"/>
                </a:lnTo>
                <a:lnTo>
                  <a:pt x="637966" y="2033327"/>
                </a:lnTo>
                <a:lnTo>
                  <a:pt x="633732" y="2030417"/>
                </a:lnTo>
                <a:lnTo>
                  <a:pt x="630028" y="2027772"/>
                </a:lnTo>
                <a:lnTo>
                  <a:pt x="626059" y="2024598"/>
                </a:lnTo>
                <a:lnTo>
                  <a:pt x="622619" y="2021688"/>
                </a:lnTo>
                <a:lnTo>
                  <a:pt x="618914" y="2018250"/>
                </a:lnTo>
                <a:lnTo>
                  <a:pt x="615474" y="2014811"/>
                </a:lnTo>
                <a:lnTo>
                  <a:pt x="612299" y="2011108"/>
                </a:lnTo>
                <a:lnTo>
                  <a:pt x="609389" y="2007404"/>
                </a:lnTo>
                <a:lnTo>
                  <a:pt x="606478" y="2003437"/>
                </a:lnTo>
                <a:lnTo>
                  <a:pt x="603832" y="1999469"/>
                </a:lnTo>
                <a:lnTo>
                  <a:pt x="601450" y="1995237"/>
                </a:lnTo>
                <a:lnTo>
                  <a:pt x="599333" y="1990740"/>
                </a:lnTo>
                <a:lnTo>
                  <a:pt x="597217" y="1986508"/>
                </a:lnTo>
                <a:lnTo>
                  <a:pt x="595364" y="1981482"/>
                </a:lnTo>
                <a:lnTo>
                  <a:pt x="593777" y="1976985"/>
                </a:lnTo>
                <a:lnTo>
                  <a:pt x="592454" y="1972224"/>
                </a:lnTo>
                <a:lnTo>
                  <a:pt x="591395" y="1967463"/>
                </a:lnTo>
                <a:lnTo>
                  <a:pt x="590601" y="1962437"/>
                </a:lnTo>
                <a:lnTo>
                  <a:pt x="589808" y="1957411"/>
                </a:lnTo>
                <a:lnTo>
                  <a:pt x="589543" y="1952385"/>
                </a:lnTo>
                <a:lnTo>
                  <a:pt x="589278" y="1947095"/>
                </a:lnTo>
                <a:lnTo>
                  <a:pt x="589808" y="1943921"/>
                </a:lnTo>
                <a:lnTo>
                  <a:pt x="177551" y="1791031"/>
                </a:lnTo>
                <a:lnTo>
                  <a:pt x="173847" y="1794999"/>
                </a:lnTo>
                <a:lnTo>
                  <a:pt x="170142" y="1798967"/>
                </a:lnTo>
                <a:lnTo>
                  <a:pt x="166173" y="1802405"/>
                </a:lnTo>
                <a:lnTo>
                  <a:pt x="162204" y="1805844"/>
                </a:lnTo>
                <a:lnTo>
                  <a:pt x="157441" y="1809018"/>
                </a:lnTo>
                <a:lnTo>
                  <a:pt x="153207" y="1811928"/>
                </a:lnTo>
                <a:lnTo>
                  <a:pt x="148444" y="1814573"/>
                </a:lnTo>
                <a:lnTo>
                  <a:pt x="143681" y="1817218"/>
                </a:lnTo>
                <a:lnTo>
                  <a:pt x="138654" y="1819334"/>
                </a:lnTo>
                <a:lnTo>
                  <a:pt x="133626" y="1821186"/>
                </a:lnTo>
                <a:lnTo>
                  <a:pt x="128599" y="1823037"/>
                </a:lnTo>
                <a:lnTo>
                  <a:pt x="123307" y="1824360"/>
                </a:lnTo>
                <a:lnTo>
                  <a:pt x="117750" y="1825418"/>
                </a:lnTo>
                <a:lnTo>
                  <a:pt x="112193" y="1826212"/>
                </a:lnTo>
                <a:lnTo>
                  <a:pt x="106372" y="1826741"/>
                </a:lnTo>
                <a:lnTo>
                  <a:pt x="100815" y="1827005"/>
                </a:lnTo>
                <a:lnTo>
                  <a:pt x="95523" y="1826741"/>
                </a:lnTo>
                <a:lnTo>
                  <a:pt x="90496" y="1826476"/>
                </a:lnTo>
                <a:lnTo>
                  <a:pt x="85468" y="1825683"/>
                </a:lnTo>
                <a:lnTo>
                  <a:pt x="80441" y="1824889"/>
                </a:lnTo>
                <a:lnTo>
                  <a:pt x="75678" y="1823831"/>
                </a:lnTo>
                <a:lnTo>
                  <a:pt x="70915" y="1822508"/>
                </a:lnTo>
                <a:lnTo>
                  <a:pt x="66152" y="1820921"/>
                </a:lnTo>
                <a:lnTo>
                  <a:pt x="61654" y="1819070"/>
                </a:lnTo>
                <a:lnTo>
                  <a:pt x="56891" y="1816954"/>
                </a:lnTo>
                <a:lnTo>
                  <a:pt x="52657" y="1814837"/>
                </a:lnTo>
                <a:lnTo>
                  <a:pt x="48423" y="1812457"/>
                </a:lnTo>
                <a:lnTo>
                  <a:pt x="44454" y="1809812"/>
                </a:lnTo>
                <a:lnTo>
                  <a:pt x="40485" y="1806902"/>
                </a:lnTo>
                <a:lnTo>
                  <a:pt x="36781" y="1803992"/>
                </a:lnTo>
                <a:lnTo>
                  <a:pt x="33076" y="1800818"/>
                </a:lnTo>
                <a:lnTo>
                  <a:pt x="29636" y="1797644"/>
                </a:lnTo>
                <a:lnTo>
                  <a:pt x="26196" y="1794205"/>
                </a:lnTo>
                <a:lnTo>
                  <a:pt x="23021" y="1790502"/>
                </a:lnTo>
                <a:lnTo>
                  <a:pt x="20110" y="1786799"/>
                </a:lnTo>
                <a:lnTo>
                  <a:pt x="17464" y="1782567"/>
                </a:lnTo>
                <a:lnTo>
                  <a:pt x="14818" y="1778334"/>
                </a:lnTo>
                <a:lnTo>
                  <a:pt x="12437" y="1774102"/>
                </a:lnTo>
                <a:lnTo>
                  <a:pt x="10055" y="1769870"/>
                </a:lnTo>
                <a:lnTo>
                  <a:pt x="7938" y="1765373"/>
                </a:lnTo>
                <a:lnTo>
                  <a:pt x="6086" y="1760876"/>
                </a:lnTo>
                <a:lnTo>
                  <a:pt x="4499" y="1756380"/>
                </a:lnTo>
                <a:lnTo>
                  <a:pt x="3176" y="1751618"/>
                </a:lnTo>
                <a:lnTo>
                  <a:pt x="2117" y="1746593"/>
                </a:lnTo>
                <a:lnTo>
                  <a:pt x="1059" y="1741831"/>
                </a:lnTo>
                <a:lnTo>
                  <a:pt x="529" y="1736806"/>
                </a:lnTo>
                <a:lnTo>
                  <a:pt x="0" y="1731251"/>
                </a:lnTo>
                <a:lnTo>
                  <a:pt x="0" y="1726225"/>
                </a:lnTo>
                <a:lnTo>
                  <a:pt x="0" y="1720935"/>
                </a:lnTo>
                <a:lnTo>
                  <a:pt x="529" y="1715909"/>
                </a:lnTo>
                <a:lnTo>
                  <a:pt x="1059" y="1710883"/>
                </a:lnTo>
                <a:lnTo>
                  <a:pt x="2117" y="1706122"/>
                </a:lnTo>
                <a:lnTo>
                  <a:pt x="3176" y="1701096"/>
                </a:lnTo>
                <a:lnTo>
                  <a:pt x="4499" y="1696335"/>
                </a:lnTo>
                <a:lnTo>
                  <a:pt x="6086" y="1691838"/>
                </a:lnTo>
                <a:lnTo>
                  <a:pt x="7938" y="1687341"/>
                </a:lnTo>
                <a:lnTo>
                  <a:pt x="10055" y="1682580"/>
                </a:lnTo>
                <a:lnTo>
                  <a:pt x="12437" y="1678348"/>
                </a:lnTo>
                <a:lnTo>
                  <a:pt x="14818" y="1674116"/>
                </a:lnTo>
                <a:lnTo>
                  <a:pt x="17464" y="1669883"/>
                </a:lnTo>
                <a:lnTo>
                  <a:pt x="20110" y="1665916"/>
                </a:lnTo>
                <a:lnTo>
                  <a:pt x="23021" y="1662212"/>
                </a:lnTo>
                <a:lnTo>
                  <a:pt x="26196" y="1658509"/>
                </a:lnTo>
                <a:lnTo>
                  <a:pt x="29636" y="1655070"/>
                </a:lnTo>
                <a:lnTo>
                  <a:pt x="33076" y="1651896"/>
                </a:lnTo>
                <a:lnTo>
                  <a:pt x="36781" y="1648722"/>
                </a:lnTo>
                <a:lnTo>
                  <a:pt x="40485" y="1645812"/>
                </a:lnTo>
                <a:lnTo>
                  <a:pt x="44454" y="1642903"/>
                </a:lnTo>
                <a:lnTo>
                  <a:pt x="48423" y="1640258"/>
                </a:lnTo>
                <a:lnTo>
                  <a:pt x="52657" y="1637877"/>
                </a:lnTo>
                <a:lnTo>
                  <a:pt x="56891" y="1635761"/>
                </a:lnTo>
                <a:lnTo>
                  <a:pt x="61654" y="1633380"/>
                </a:lnTo>
                <a:lnTo>
                  <a:pt x="66152" y="1631529"/>
                </a:lnTo>
                <a:lnTo>
                  <a:pt x="70915" y="1629942"/>
                </a:lnTo>
                <a:lnTo>
                  <a:pt x="75678" y="1628619"/>
                </a:lnTo>
                <a:lnTo>
                  <a:pt x="80441" y="1627561"/>
                </a:lnTo>
                <a:lnTo>
                  <a:pt x="85468" y="1626767"/>
                </a:lnTo>
                <a:lnTo>
                  <a:pt x="90496" y="1625974"/>
                </a:lnTo>
                <a:lnTo>
                  <a:pt x="95523" y="1625709"/>
                </a:lnTo>
                <a:lnTo>
                  <a:pt x="100815" y="1625445"/>
                </a:lnTo>
                <a:lnTo>
                  <a:pt x="105843" y="1625709"/>
                </a:lnTo>
                <a:lnTo>
                  <a:pt x="111135" y="1625974"/>
                </a:lnTo>
                <a:lnTo>
                  <a:pt x="116162" y="1626767"/>
                </a:lnTo>
                <a:lnTo>
                  <a:pt x="121190" y="1627561"/>
                </a:lnTo>
                <a:lnTo>
                  <a:pt x="125953" y="1628619"/>
                </a:lnTo>
                <a:lnTo>
                  <a:pt x="130716" y="1629942"/>
                </a:lnTo>
                <a:lnTo>
                  <a:pt x="135479" y="1631529"/>
                </a:lnTo>
                <a:lnTo>
                  <a:pt x="139977" y="1633380"/>
                </a:lnTo>
                <a:lnTo>
                  <a:pt x="144475" y="1635761"/>
                </a:lnTo>
                <a:lnTo>
                  <a:pt x="148709" y="1637877"/>
                </a:lnTo>
                <a:lnTo>
                  <a:pt x="152943" y="1640258"/>
                </a:lnTo>
                <a:lnTo>
                  <a:pt x="156912" y="1642903"/>
                </a:lnTo>
                <a:lnTo>
                  <a:pt x="161145" y="1645812"/>
                </a:lnTo>
                <a:lnTo>
                  <a:pt x="164850" y="1648722"/>
                </a:lnTo>
                <a:lnTo>
                  <a:pt x="168554" y="1651896"/>
                </a:lnTo>
                <a:lnTo>
                  <a:pt x="171994" y="1655070"/>
                </a:lnTo>
                <a:lnTo>
                  <a:pt x="175434" y="1658509"/>
                </a:lnTo>
                <a:lnTo>
                  <a:pt x="178609" y="1662212"/>
                </a:lnTo>
                <a:lnTo>
                  <a:pt x="181520" y="1665916"/>
                </a:lnTo>
                <a:lnTo>
                  <a:pt x="184431" y="1669883"/>
                </a:lnTo>
                <a:lnTo>
                  <a:pt x="186812" y="1674116"/>
                </a:lnTo>
                <a:lnTo>
                  <a:pt x="189458" y="1678348"/>
                </a:lnTo>
                <a:lnTo>
                  <a:pt x="191575" y="1682580"/>
                </a:lnTo>
                <a:lnTo>
                  <a:pt x="193427" y="1687341"/>
                </a:lnTo>
                <a:lnTo>
                  <a:pt x="195280" y="1691838"/>
                </a:lnTo>
                <a:lnTo>
                  <a:pt x="196867" y="1696335"/>
                </a:lnTo>
                <a:lnTo>
                  <a:pt x="198190" y="1701096"/>
                </a:lnTo>
                <a:lnTo>
                  <a:pt x="199513" y="1706122"/>
                </a:lnTo>
                <a:lnTo>
                  <a:pt x="200307" y="1710883"/>
                </a:lnTo>
                <a:lnTo>
                  <a:pt x="200836" y="1715909"/>
                </a:lnTo>
                <a:lnTo>
                  <a:pt x="201366" y="1720935"/>
                </a:lnTo>
                <a:lnTo>
                  <a:pt x="201366" y="1726225"/>
                </a:lnTo>
                <a:lnTo>
                  <a:pt x="201101" y="1728870"/>
                </a:lnTo>
                <a:lnTo>
                  <a:pt x="200836" y="1731515"/>
                </a:lnTo>
                <a:lnTo>
                  <a:pt x="612035" y="1884140"/>
                </a:lnTo>
                <a:lnTo>
                  <a:pt x="615474" y="1879908"/>
                </a:lnTo>
                <a:lnTo>
                  <a:pt x="619708" y="1875940"/>
                </a:lnTo>
                <a:lnTo>
                  <a:pt x="623677" y="1871973"/>
                </a:lnTo>
                <a:lnTo>
                  <a:pt x="627646" y="1868534"/>
                </a:lnTo>
                <a:lnTo>
                  <a:pt x="632145" y="1865095"/>
                </a:lnTo>
                <a:lnTo>
                  <a:pt x="636643" y="1862186"/>
                </a:lnTo>
                <a:lnTo>
                  <a:pt x="641406" y="1859276"/>
                </a:lnTo>
                <a:lnTo>
                  <a:pt x="646169" y="1856631"/>
                </a:lnTo>
                <a:lnTo>
                  <a:pt x="651196" y="1854515"/>
                </a:lnTo>
                <a:lnTo>
                  <a:pt x="656224" y="1852399"/>
                </a:lnTo>
                <a:lnTo>
                  <a:pt x="661516" y="1850547"/>
                </a:lnTo>
                <a:lnTo>
                  <a:pt x="667073" y="1849224"/>
                </a:lnTo>
                <a:lnTo>
                  <a:pt x="672894" y="1847902"/>
                </a:lnTo>
                <a:lnTo>
                  <a:pt x="678451" y="1847108"/>
                </a:lnTo>
                <a:lnTo>
                  <a:pt x="684272" y="1846579"/>
                </a:lnTo>
                <a:lnTo>
                  <a:pt x="690093" y="1846579"/>
                </a:lnTo>
                <a:lnTo>
                  <a:pt x="695915" y="1846579"/>
                </a:lnTo>
                <a:lnTo>
                  <a:pt x="701736" y="1847108"/>
                </a:lnTo>
                <a:lnTo>
                  <a:pt x="707557" y="1848166"/>
                </a:lnTo>
                <a:lnTo>
                  <a:pt x="713114" y="1849224"/>
                </a:lnTo>
                <a:lnTo>
                  <a:pt x="718406" y="1850812"/>
                </a:lnTo>
                <a:lnTo>
                  <a:pt x="723963" y="1852663"/>
                </a:lnTo>
                <a:lnTo>
                  <a:pt x="729255" y="1854779"/>
                </a:lnTo>
                <a:lnTo>
                  <a:pt x="734283" y="1856895"/>
                </a:lnTo>
                <a:lnTo>
                  <a:pt x="1188082" y="1398755"/>
                </a:lnTo>
                <a:lnTo>
                  <a:pt x="1185701" y="1393465"/>
                </a:lnTo>
                <a:lnTo>
                  <a:pt x="1183584" y="1388175"/>
                </a:lnTo>
                <a:lnTo>
                  <a:pt x="1181732" y="1382620"/>
                </a:lnTo>
                <a:lnTo>
                  <a:pt x="1180144" y="1377065"/>
                </a:lnTo>
                <a:lnTo>
                  <a:pt x="1178821" y="1371246"/>
                </a:lnTo>
                <a:lnTo>
                  <a:pt x="1178027" y="1365427"/>
                </a:lnTo>
                <a:lnTo>
                  <a:pt x="1177234" y="1359607"/>
                </a:lnTo>
                <a:lnTo>
                  <a:pt x="1177234" y="1353523"/>
                </a:lnTo>
                <a:lnTo>
                  <a:pt x="1177234" y="1348498"/>
                </a:lnTo>
                <a:lnTo>
                  <a:pt x="1177763" y="1343472"/>
                </a:lnTo>
                <a:lnTo>
                  <a:pt x="1178292" y="1338446"/>
                </a:lnTo>
                <a:lnTo>
                  <a:pt x="1179086" y="1333156"/>
                </a:lnTo>
                <a:lnTo>
                  <a:pt x="1180409" y="1328394"/>
                </a:lnTo>
                <a:lnTo>
                  <a:pt x="1181732" y="1323633"/>
                </a:lnTo>
                <a:lnTo>
                  <a:pt x="1183320" y="1318872"/>
                </a:lnTo>
                <a:lnTo>
                  <a:pt x="1184907" y="1314375"/>
                </a:lnTo>
                <a:lnTo>
                  <a:pt x="1187024" y="1309878"/>
                </a:lnTo>
                <a:lnTo>
                  <a:pt x="1189141" y="1305646"/>
                </a:lnTo>
                <a:lnTo>
                  <a:pt x="1191522" y="1301414"/>
                </a:lnTo>
                <a:lnTo>
                  <a:pt x="1194168" y="1297446"/>
                </a:lnTo>
                <a:lnTo>
                  <a:pt x="1197079" y="1293478"/>
                </a:lnTo>
                <a:lnTo>
                  <a:pt x="1199990" y="1289511"/>
                </a:lnTo>
                <a:lnTo>
                  <a:pt x="1203165" y="1285808"/>
                </a:lnTo>
                <a:lnTo>
                  <a:pt x="1206605" y="1282369"/>
                </a:lnTo>
                <a:lnTo>
                  <a:pt x="1210045" y="1278930"/>
                </a:lnTo>
                <a:lnTo>
                  <a:pt x="1213485" y="1275756"/>
                </a:lnTo>
                <a:lnTo>
                  <a:pt x="1217454" y="1272846"/>
                </a:lnTo>
                <a:lnTo>
                  <a:pt x="1221423" y="1269937"/>
                </a:lnTo>
                <a:lnTo>
                  <a:pt x="1225392" y="1267291"/>
                </a:lnTo>
                <a:lnTo>
                  <a:pt x="1229890" y="1264911"/>
                </a:lnTo>
                <a:lnTo>
                  <a:pt x="1234124" y="1262795"/>
                </a:lnTo>
                <a:lnTo>
                  <a:pt x="1238622" y="1260679"/>
                </a:lnTo>
                <a:lnTo>
                  <a:pt x="1243121" y="1259092"/>
                </a:lnTo>
                <a:lnTo>
                  <a:pt x="1247884" y="1257504"/>
                </a:lnTo>
                <a:lnTo>
                  <a:pt x="1252646" y="1256182"/>
                </a:lnTo>
                <a:lnTo>
                  <a:pt x="1257409" y="1254859"/>
                </a:lnTo>
                <a:lnTo>
                  <a:pt x="1262437" y="1254066"/>
                </a:lnTo>
                <a:lnTo>
                  <a:pt x="1267464" y="1253537"/>
                </a:lnTo>
                <a:lnTo>
                  <a:pt x="1272492" y="1253008"/>
                </a:lnTo>
                <a:lnTo>
                  <a:pt x="1277784" y="1253008"/>
                </a:lnTo>
                <a:lnTo>
                  <a:pt x="1283076" y="1253008"/>
                </a:lnTo>
                <a:lnTo>
                  <a:pt x="1288104" y="1253537"/>
                </a:lnTo>
                <a:lnTo>
                  <a:pt x="1293131" y="1254066"/>
                </a:lnTo>
                <a:lnTo>
                  <a:pt x="1298159" y="1254859"/>
                </a:lnTo>
                <a:lnTo>
                  <a:pt x="1302922" y="1256182"/>
                </a:lnTo>
                <a:lnTo>
                  <a:pt x="1307685" y="1257504"/>
                </a:lnTo>
                <a:lnTo>
                  <a:pt x="1312183" y="1259092"/>
                </a:lnTo>
                <a:lnTo>
                  <a:pt x="1316946" y="1260679"/>
                </a:lnTo>
                <a:lnTo>
                  <a:pt x="1321179" y="1262795"/>
                </a:lnTo>
                <a:lnTo>
                  <a:pt x="1325678" y="1264911"/>
                </a:lnTo>
                <a:lnTo>
                  <a:pt x="1330176" y="1267291"/>
                </a:lnTo>
                <a:lnTo>
                  <a:pt x="1334145" y="1269937"/>
                </a:lnTo>
                <a:lnTo>
                  <a:pt x="1338114" y="1272846"/>
                </a:lnTo>
                <a:lnTo>
                  <a:pt x="1341819" y="1275756"/>
                </a:lnTo>
                <a:lnTo>
                  <a:pt x="1345523" y="1278930"/>
                </a:lnTo>
                <a:lnTo>
                  <a:pt x="1348963" y="1282369"/>
                </a:lnTo>
                <a:lnTo>
                  <a:pt x="1352403" y="1285808"/>
                </a:lnTo>
                <a:lnTo>
                  <a:pt x="1355314" y="1289511"/>
                </a:lnTo>
                <a:lnTo>
                  <a:pt x="1358489" y="1293478"/>
                </a:lnTo>
                <a:lnTo>
                  <a:pt x="1361135" y="1297446"/>
                </a:lnTo>
                <a:lnTo>
                  <a:pt x="1363781" y="1301414"/>
                </a:lnTo>
                <a:lnTo>
                  <a:pt x="1366163" y="1305646"/>
                </a:lnTo>
                <a:lnTo>
                  <a:pt x="1368544" y="1309878"/>
                </a:lnTo>
                <a:lnTo>
                  <a:pt x="1370396" y="1314375"/>
                </a:lnTo>
                <a:lnTo>
                  <a:pt x="1372248" y="1318872"/>
                </a:lnTo>
                <a:lnTo>
                  <a:pt x="1373836" y="1323633"/>
                </a:lnTo>
                <a:lnTo>
                  <a:pt x="1375159" y="1328394"/>
                </a:lnTo>
                <a:lnTo>
                  <a:pt x="1376218" y="1333156"/>
                </a:lnTo>
                <a:lnTo>
                  <a:pt x="1377276" y="1338446"/>
                </a:lnTo>
                <a:lnTo>
                  <a:pt x="1377805" y="1343472"/>
                </a:lnTo>
                <a:lnTo>
                  <a:pt x="1378070" y="1348498"/>
                </a:lnTo>
                <a:lnTo>
                  <a:pt x="1378599" y="1353523"/>
                </a:lnTo>
                <a:lnTo>
                  <a:pt x="1378070" y="1360665"/>
                </a:lnTo>
                <a:lnTo>
                  <a:pt x="1377011" y="1367543"/>
                </a:lnTo>
                <a:lnTo>
                  <a:pt x="1375688" y="1374156"/>
                </a:lnTo>
                <a:lnTo>
                  <a:pt x="1374101" y="1380768"/>
                </a:lnTo>
                <a:lnTo>
                  <a:pt x="1784505" y="1661419"/>
                </a:lnTo>
                <a:lnTo>
                  <a:pt x="1788210" y="1657451"/>
                </a:lnTo>
                <a:lnTo>
                  <a:pt x="1791914" y="1653748"/>
                </a:lnTo>
                <a:lnTo>
                  <a:pt x="1795883" y="1650045"/>
                </a:lnTo>
                <a:lnTo>
                  <a:pt x="1799852" y="1646870"/>
                </a:lnTo>
                <a:lnTo>
                  <a:pt x="1804351" y="1643696"/>
                </a:lnTo>
                <a:lnTo>
                  <a:pt x="1808584" y="1640787"/>
                </a:lnTo>
                <a:lnTo>
                  <a:pt x="1813347" y="1637877"/>
                </a:lnTo>
                <a:lnTo>
                  <a:pt x="1818110" y="1635496"/>
                </a:lnTo>
                <a:lnTo>
                  <a:pt x="1822873" y="1633116"/>
                </a:lnTo>
                <a:lnTo>
                  <a:pt x="1828165" y="1631000"/>
                </a:lnTo>
                <a:lnTo>
                  <a:pt x="1833193" y="1629412"/>
                </a:lnTo>
                <a:lnTo>
                  <a:pt x="1838749" y="1628090"/>
                </a:lnTo>
                <a:lnTo>
                  <a:pt x="1844306" y="1627032"/>
                </a:lnTo>
                <a:lnTo>
                  <a:pt x="1849598" y="1626238"/>
                </a:lnTo>
                <a:lnTo>
                  <a:pt x="1855420" y="1625709"/>
                </a:lnTo>
                <a:lnTo>
                  <a:pt x="1860976" y="1625445"/>
                </a:lnTo>
                <a:lnTo>
                  <a:pt x="1865210" y="1625709"/>
                </a:lnTo>
                <a:lnTo>
                  <a:pt x="1869444" y="1625974"/>
                </a:lnTo>
                <a:lnTo>
                  <a:pt x="1877647" y="1627296"/>
                </a:lnTo>
                <a:lnTo>
                  <a:pt x="2333563" y="822377"/>
                </a:lnTo>
                <a:lnTo>
                  <a:pt x="2593671" y="822377"/>
                </a:lnTo>
                <a:lnTo>
                  <a:pt x="2596846" y="814971"/>
                </a:lnTo>
                <a:lnTo>
                  <a:pt x="2600022" y="807829"/>
                </a:lnTo>
                <a:lnTo>
                  <a:pt x="2603991" y="801216"/>
                </a:lnTo>
                <a:lnTo>
                  <a:pt x="2608224" y="794868"/>
                </a:lnTo>
                <a:lnTo>
                  <a:pt x="2612987" y="788519"/>
                </a:lnTo>
                <a:lnTo>
                  <a:pt x="2618015" y="782965"/>
                </a:lnTo>
                <a:lnTo>
                  <a:pt x="2623836" y="777674"/>
                </a:lnTo>
                <a:lnTo>
                  <a:pt x="2629658" y="772913"/>
                </a:lnTo>
                <a:lnTo>
                  <a:pt x="2636008" y="768681"/>
                </a:lnTo>
                <a:lnTo>
                  <a:pt x="2642888" y="764713"/>
                </a:lnTo>
                <a:lnTo>
                  <a:pt x="2650032" y="761539"/>
                </a:lnTo>
                <a:lnTo>
                  <a:pt x="2657177" y="758629"/>
                </a:lnTo>
                <a:lnTo>
                  <a:pt x="2664850" y="756513"/>
                </a:lnTo>
                <a:lnTo>
                  <a:pt x="2668819" y="755720"/>
                </a:lnTo>
                <a:lnTo>
                  <a:pt x="2672524" y="754926"/>
                </a:lnTo>
                <a:lnTo>
                  <a:pt x="2676757" y="754397"/>
                </a:lnTo>
                <a:lnTo>
                  <a:pt x="2680727" y="753868"/>
                </a:lnTo>
                <a:lnTo>
                  <a:pt x="2684696" y="753603"/>
                </a:lnTo>
                <a:lnTo>
                  <a:pt x="2688929" y="753603"/>
                </a:lnTo>
                <a:lnTo>
                  <a:pt x="2689723" y="753603"/>
                </a:lnTo>
                <a:lnTo>
                  <a:pt x="2891353" y="184367"/>
                </a:lnTo>
                <a:lnTo>
                  <a:pt x="2886326" y="180928"/>
                </a:lnTo>
                <a:lnTo>
                  <a:pt x="2881563" y="176961"/>
                </a:lnTo>
                <a:lnTo>
                  <a:pt x="2877329" y="172993"/>
                </a:lnTo>
                <a:lnTo>
                  <a:pt x="2873095" y="168761"/>
                </a:lnTo>
                <a:lnTo>
                  <a:pt x="2869126" y="163999"/>
                </a:lnTo>
                <a:lnTo>
                  <a:pt x="2865422" y="159238"/>
                </a:lnTo>
                <a:lnTo>
                  <a:pt x="2861982" y="154212"/>
                </a:lnTo>
                <a:lnTo>
                  <a:pt x="2859071" y="148922"/>
                </a:lnTo>
                <a:lnTo>
                  <a:pt x="2856160" y="143367"/>
                </a:lnTo>
                <a:lnTo>
                  <a:pt x="2853779" y="137812"/>
                </a:lnTo>
                <a:lnTo>
                  <a:pt x="2851662" y="131993"/>
                </a:lnTo>
                <a:lnTo>
                  <a:pt x="2850074" y="125909"/>
                </a:lnTo>
                <a:lnTo>
                  <a:pt x="2848222" y="119825"/>
                </a:lnTo>
                <a:lnTo>
                  <a:pt x="2847428" y="113742"/>
                </a:lnTo>
                <a:lnTo>
                  <a:pt x="2846634" y="107393"/>
                </a:lnTo>
                <a:lnTo>
                  <a:pt x="2846634" y="100780"/>
                </a:lnTo>
                <a:lnTo>
                  <a:pt x="2846634" y="95755"/>
                </a:lnTo>
                <a:lnTo>
                  <a:pt x="2847164" y="90200"/>
                </a:lnTo>
                <a:lnTo>
                  <a:pt x="2847693" y="85174"/>
                </a:lnTo>
                <a:lnTo>
                  <a:pt x="2848487" y="80413"/>
                </a:lnTo>
                <a:lnTo>
                  <a:pt x="2850074" y="75651"/>
                </a:lnTo>
                <a:lnTo>
                  <a:pt x="2851398" y="70890"/>
                </a:lnTo>
                <a:lnTo>
                  <a:pt x="2852985" y="66129"/>
                </a:lnTo>
                <a:lnTo>
                  <a:pt x="2854573" y="61632"/>
                </a:lnTo>
                <a:lnTo>
                  <a:pt x="2856690" y="57135"/>
                </a:lnTo>
                <a:lnTo>
                  <a:pt x="2858806" y="52903"/>
                </a:lnTo>
                <a:lnTo>
                  <a:pt x="2861188" y="48671"/>
                </a:lnTo>
                <a:lnTo>
                  <a:pt x="2863834" y="44174"/>
                </a:lnTo>
                <a:lnTo>
                  <a:pt x="2866745" y="40471"/>
                </a:lnTo>
                <a:lnTo>
                  <a:pt x="2869655" y="36503"/>
                </a:lnTo>
                <a:lnTo>
                  <a:pt x="2872831" y="33064"/>
                </a:lnTo>
                <a:lnTo>
                  <a:pt x="2876006" y="29361"/>
                </a:lnTo>
                <a:lnTo>
                  <a:pt x="2879710" y="26187"/>
                </a:lnTo>
                <a:lnTo>
                  <a:pt x="2883150" y="23013"/>
                </a:lnTo>
                <a:lnTo>
                  <a:pt x="2887119" y="20103"/>
                </a:lnTo>
                <a:lnTo>
                  <a:pt x="2891088" y="17194"/>
                </a:lnTo>
                <a:lnTo>
                  <a:pt x="2895058" y="14548"/>
                </a:lnTo>
                <a:lnTo>
                  <a:pt x="2899291" y="12168"/>
                </a:lnTo>
                <a:lnTo>
                  <a:pt x="2903790" y="10052"/>
                </a:lnTo>
                <a:lnTo>
                  <a:pt x="2908288" y="7936"/>
                </a:lnTo>
                <a:lnTo>
                  <a:pt x="2912786" y="6084"/>
                </a:lnTo>
                <a:lnTo>
                  <a:pt x="2917549" y="4497"/>
                </a:lnTo>
                <a:lnTo>
                  <a:pt x="2922312" y="3174"/>
                </a:lnTo>
                <a:lnTo>
                  <a:pt x="2927075" y="2116"/>
                </a:lnTo>
                <a:lnTo>
                  <a:pt x="2932102" y="1323"/>
                </a:lnTo>
                <a:lnTo>
                  <a:pt x="2937130" y="529"/>
                </a:lnTo>
                <a:lnTo>
                  <a:pt x="2942158" y="265"/>
                </a:lnTo>
                <a:lnTo>
                  <a:pt x="2947185" y="0"/>
                </a:lnTo>
                <a:close/>
              </a:path>
            </a:pathLst>
          </a:custGeom>
          <a:solidFill>
            <a:srgbClr val="FE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1" name="Block Arc 4"/>
          <p:cNvSpPr/>
          <p:nvPr/>
        </p:nvSpPr>
        <p:spPr>
          <a:xfrm>
            <a:off x="5830325" y="3508259"/>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2"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3"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4"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5" name="Rectangle 42"/>
          <p:cNvSpPr>
            <a:spLocks noChangeArrowheads="1"/>
          </p:cNvSpPr>
          <p:nvPr/>
        </p:nvSpPr>
        <p:spPr bwMode="auto">
          <a:xfrm>
            <a:off x="3596247" y="2796929"/>
            <a:ext cx="2234078" cy="1217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6" name="矩形 35"/>
          <p:cNvSpPr/>
          <p:nvPr/>
        </p:nvSpPr>
        <p:spPr>
          <a:xfrm>
            <a:off x="4040837" y="606103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7" name="矩形 36"/>
          <p:cNvSpPr/>
          <p:nvPr/>
        </p:nvSpPr>
        <p:spPr>
          <a:xfrm>
            <a:off x="6336420" y="4874408"/>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8" name="Rectangle 42"/>
          <p:cNvSpPr>
            <a:spLocks noChangeArrowheads="1"/>
          </p:cNvSpPr>
          <p:nvPr/>
        </p:nvSpPr>
        <p:spPr bwMode="auto">
          <a:xfrm>
            <a:off x="6023600" y="1872043"/>
            <a:ext cx="223407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9"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圆角矩形 71"/>
          <p:cNvSpPr/>
          <p:nvPr/>
        </p:nvSpPr>
        <p:spPr>
          <a:xfrm>
            <a:off x="8698768"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燕尾形 114"/>
          <p:cNvSpPr/>
          <p:nvPr/>
        </p:nvSpPr>
        <p:spPr>
          <a:xfrm>
            <a:off x="1932390" y="265030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12" name="燕尾形 115"/>
          <p:cNvSpPr/>
          <p:nvPr/>
        </p:nvSpPr>
        <p:spPr>
          <a:xfrm>
            <a:off x="1655500" y="265030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燕尾形 116"/>
          <p:cNvSpPr/>
          <p:nvPr/>
        </p:nvSpPr>
        <p:spPr>
          <a:xfrm>
            <a:off x="1363390" y="2650305"/>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2" name="文本框 21"/>
          <p:cNvSpPr txBox="1"/>
          <p:nvPr/>
        </p:nvSpPr>
        <p:spPr>
          <a:xfrm>
            <a:off x="1363390" y="1634642"/>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3" name="KSO_Shape"/>
          <p:cNvSpPr/>
          <p:nvPr/>
        </p:nvSpPr>
        <p:spPr bwMode="auto">
          <a:xfrm>
            <a:off x="2787126" y="1768222"/>
            <a:ext cx="1362844" cy="1158418"/>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4" name="圆角矩形 38"/>
          <p:cNvSpPr/>
          <p:nvPr/>
        </p:nvSpPr>
        <p:spPr>
          <a:xfrm>
            <a:off x="4730705" y="1647243"/>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25" name="直接连接符 24"/>
          <p:cNvCxnSpPr/>
          <p:nvPr/>
        </p:nvCxnSpPr>
        <p:spPr>
          <a:xfrm>
            <a:off x="4730705" y="2974532"/>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燕尾形 114"/>
          <p:cNvSpPr/>
          <p:nvPr/>
        </p:nvSpPr>
        <p:spPr>
          <a:xfrm>
            <a:off x="1932390" y="436295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5"/>
          <p:cNvSpPr/>
          <p:nvPr/>
        </p:nvSpPr>
        <p:spPr>
          <a:xfrm>
            <a:off x="1655500" y="436295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燕尾形 116"/>
          <p:cNvSpPr/>
          <p:nvPr/>
        </p:nvSpPr>
        <p:spPr>
          <a:xfrm>
            <a:off x="1363390" y="436295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9" name="文本框 28"/>
          <p:cNvSpPr txBox="1"/>
          <p:nvPr/>
        </p:nvSpPr>
        <p:spPr>
          <a:xfrm>
            <a:off x="1363390" y="3347293"/>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0" name="圆角矩形 38"/>
          <p:cNvSpPr/>
          <p:nvPr/>
        </p:nvSpPr>
        <p:spPr>
          <a:xfrm>
            <a:off x="4730705" y="3359894"/>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1" name="直接连接符 30"/>
          <p:cNvCxnSpPr/>
          <p:nvPr/>
        </p:nvCxnSpPr>
        <p:spPr>
          <a:xfrm>
            <a:off x="4730705" y="4687183"/>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燕尾形 114"/>
          <p:cNvSpPr/>
          <p:nvPr/>
        </p:nvSpPr>
        <p:spPr>
          <a:xfrm>
            <a:off x="1932390" y="6075607"/>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33" name="燕尾形 115"/>
          <p:cNvSpPr/>
          <p:nvPr/>
        </p:nvSpPr>
        <p:spPr>
          <a:xfrm>
            <a:off x="1655500" y="6075607"/>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34" name="燕尾形 116"/>
          <p:cNvSpPr/>
          <p:nvPr/>
        </p:nvSpPr>
        <p:spPr>
          <a:xfrm>
            <a:off x="1363390" y="6075607"/>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35" name="文本框 34"/>
          <p:cNvSpPr txBox="1"/>
          <p:nvPr/>
        </p:nvSpPr>
        <p:spPr>
          <a:xfrm>
            <a:off x="1363390" y="5059944"/>
            <a:ext cx="845335"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C</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6" name="圆角矩形 38"/>
          <p:cNvSpPr/>
          <p:nvPr/>
        </p:nvSpPr>
        <p:spPr>
          <a:xfrm>
            <a:off x="4730705" y="5072545"/>
            <a:ext cx="5654132"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7" name="直接连接符 36"/>
          <p:cNvCxnSpPr/>
          <p:nvPr/>
        </p:nvCxnSpPr>
        <p:spPr>
          <a:xfrm>
            <a:off x="4730705" y="639983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8" name="KSO_Shape"/>
          <p:cNvSpPr/>
          <p:nvPr/>
        </p:nvSpPr>
        <p:spPr bwMode="auto">
          <a:xfrm>
            <a:off x="2913735" y="3480873"/>
            <a:ext cx="1134170" cy="950813"/>
          </a:xfrm>
          <a:custGeom>
            <a:avLst/>
            <a:gdLst>
              <a:gd name="T0" fmla="*/ 4782741 w 8175625"/>
              <a:gd name="T1" fmla="*/ 5951140 h 6857999"/>
              <a:gd name="T2" fmla="*/ 4805363 w 8175625"/>
              <a:gd name="T3" fmla="*/ 6108303 h 6857999"/>
              <a:gd name="T4" fmla="*/ 5407025 w 8175625"/>
              <a:gd name="T5" fmla="*/ 6147990 h 6857999"/>
              <a:gd name="T6" fmla="*/ 5505847 w 8175625"/>
              <a:gd name="T7" fmla="*/ 6027340 h 6857999"/>
              <a:gd name="T8" fmla="*/ 5432425 w 8175625"/>
              <a:gd name="T9" fmla="*/ 5888037 h 6857999"/>
              <a:gd name="T10" fmla="*/ 3708797 w 8175625"/>
              <a:gd name="T11" fmla="*/ 5894784 h 6857999"/>
              <a:gd name="T12" fmla="*/ 3649266 w 8175625"/>
              <a:gd name="T13" fmla="*/ 6041231 h 6857999"/>
              <a:gd name="T14" fmla="*/ 3759597 w 8175625"/>
              <a:gd name="T15" fmla="*/ 6151562 h 6857999"/>
              <a:gd name="T16" fmla="*/ 4356498 w 8175625"/>
              <a:gd name="T17" fmla="*/ 6097587 h 6857999"/>
              <a:gd name="T18" fmla="*/ 4363642 w 8175625"/>
              <a:gd name="T19" fmla="*/ 5938837 h 6857999"/>
              <a:gd name="T20" fmla="*/ 2660254 w 8175625"/>
              <a:gd name="T21" fmla="*/ 5870971 h 6857999"/>
              <a:gd name="T22" fmla="*/ 2534445 w 8175625"/>
              <a:gd name="T23" fmla="*/ 5963840 h 6857999"/>
              <a:gd name="T24" fmla="*/ 2572148 w 8175625"/>
              <a:gd name="T25" fmla="*/ 6117828 h 6857999"/>
              <a:gd name="T26" fmla="*/ 3176985 w 8175625"/>
              <a:gd name="T27" fmla="*/ 6143625 h 6857999"/>
              <a:gd name="T28" fmla="*/ 3263901 w 8175625"/>
              <a:gd name="T29" fmla="*/ 6012656 h 6857999"/>
              <a:gd name="T30" fmla="*/ 3176985 w 8175625"/>
              <a:gd name="T31" fmla="*/ 5881687 h 6857999"/>
              <a:gd name="T32" fmla="*/ 1454944 w 8175625"/>
              <a:gd name="T33" fmla="*/ 5903118 h 6857999"/>
              <a:gd name="T34" fmla="*/ 1409700 w 8175625"/>
              <a:gd name="T35" fmla="*/ 6054725 h 6857999"/>
              <a:gd name="T36" fmla="*/ 1530747 w 8175625"/>
              <a:gd name="T37" fmla="*/ 6153547 h 6857999"/>
              <a:gd name="T38" fmla="*/ 2120901 w 8175625"/>
              <a:gd name="T39" fmla="*/ 6086475 h 6857999"/>
              <a:gd name="T40" fmla="*/ 2113360 w 8175625"/>
              <a:gd name="T41" fmla="*/ 5927724 h 6857999"/>
              <a:gd name="T42" fmla="*/ 6281341 w 8175625"/>
              <a:gd name="T43" fmla="*/ 5562200 h 6857999"/>
              <a:gd name="T44" fmla="*/ 5895579 w 8175625"/>
              <a:gd name="T45" fmla="*/ 5877439 h 6857999"/>
              <a:gd name="T46" fmla="*/ 5978526 w 8175625"/>
              <a:gd name="T47" fmla="*/ 6299344 h 6857999"/>
              <a:gd name="T48" fmla="*/ 6374210 w 8175625"/>
              <a:gd name="T49" fmla="*/ 6461524 h 6857999"/>
              <a:gd name="T50" fmla="*/ 6759972 w 8175625"/>
              <a:gd name="T51" fmla="*/ 6146284 h 6857999"/>
              <a:gd name="T52" fmla="*/ 6677026 w 8175625"/>
              <a:gd name="T53" fmla="*/ 5724380 h 6857999"/>
              <a:gd name="T54" fmla="*/ 2074912 w 8175625"/>
              <a:gd name="T55" fmla="*/ 4174059 h 6857999"/>
              <a:gd name="T56" fmla="*/ 6123336 w 8175625"/>
              <a:gd name="T57" fmla="*/ 4174059 h 6857999"/>
              <a:gd name="T58" fmla="*/ 3708967 w 8175625"/>
              <a:gd name="T59" fmla="*/ 3935802 h 6857999"/>
              <a:gd name="T60" fmla="*/ 2788473 w 8175625"/>
              <a:gd name="T61" fmla="*/ 1758464 h 6857999"/>
              <a:gd name="T62" fmla="*/ 1684958 w 8175625"/>
              <a:gd name="T63" fmla="*/ 1207690 h 6857999"/>
              <a:gd name="T64" fmla="*/ 1903412 w 8175625"/>
              <a:gd name="T65" fmla="*/ 1396853 h 6857999"/>
              <a:gd name="T66" fmla="*/ 2094064 w 8175625"/>
              <a:gd name="T67" fmla="*/ 1211267 h 6857999"/>
              <a:gd name="T68" fmla="*/ 2339527 w 8175625"/>
              <a:gd name="T69" fmla="*/ 1278428 h 6857999"/>
              <a:gd name="T70" fmla="*/ 2392750 w 8175625"/>
              <a:gd name="T71" fmla="*/ 1584426 h 6857999"/>
              <a:gd name="T72" fmla="*/ 2043620 w 8175625"/>
              <a:gd name="T73" fmla="*/ 1710800 h 6857999"/>
              <a:gd name="T74" fmla="*/ 2123456 w 8175625"/>
              <a:gd name="T75" fmla="*/ 1981032 h 6857999"/>
              <a:gd name="T76" fmla="*/ 1632132 w 8175625"/>
              <a:gd name="T77" fmla="*/ 1938113 h 6857999"/>
              <a:gd name="T78" fmla="*/ 1414472 w 8175625"/>
              <a:gd name="T79" fmla="*/ 1580055 h 6857999"/>
              <a:gd name="T80" fmla="*/ 1469284 w 8175625"/>
              <a:gd name="T81" fmla="*/ 1278428 h 6857999"/>
              <a:gd name="T82" fmla="*/ 1299215 w 8175625"/>
              <a:gd name="T83" fmla="*/ 530225 h 6857999"/>
              <a:gd name="T84" fmla="*/ 892114 w 8175625"/>
              <a:gd name="T85" fmla="*/ 712390 h 6857999"/>
              <a:gd name="T86" fmla="*/ 654440 w 8175625"/>
              <a:gd name="T87" fmla="*/ 1085056 h 6857999"/>
              <a:gd name="T88" fmla="*/ 659995 w 8175625"/>
              <a:gd name="T89" fmla="*/ 4694634 h 6857999"/>
              <a:gd name="T90" fmla="*/ 906795 w 8175625"/>
              <a:gd name="T91" fmla="*/ 5060950 h 6857999"/>
              <a:gd name="T92" fmla="*/ 1318657 w 8175625"/>
              <a:gd name="T93" fmla="*/ 5233590 h 6857999"/>
              <a:gd name="T94" fmla="*/ 7129559 w 8175625"/>
              <a:gd name="T95" fmla="*/ 5153025 h 6857999"/>
              <a:gd name="T96" fmla="*/ 7447780 w 8175625"/>
              <a:gd name="T97" fmla="*/ 4849415 h 6857999"/>
              <a:gd name="T98" fmla="*/ 7548960 w 8175625"/>
              <a:gd name="T99" fmla="*/ 1256903 h 6857999"/>
              <a:gd name="T100" fmla="*/ 7396594 w 8175625"/>
              <a:gd name="T101" fmla="*/ 834231 h 6857999"/>
              <a:gd name="T102" fmla="*/ 7043060 w 8175625"/>
              <a:gd name="T103" fmla="*/ 571103 h 6857999"/>
              <a:gd name="T104" fmla="*/ 7539831 w 8175625"/>
              <a:gd name="T105" fmla="*/ 12303 h 6857999"/>
              <a:gd name="T106" fmla="*/ 7936310 w 8175625"/>
              <a:gd name="T107" fmla="*/ 213121 h 6857999"/>
              <a:gd name="T108" fmla="*/ 8155781 w 8175625"/>
              <a:gd name="T109" fmla="*/ 598090 h 6857999"/>
              <a:gd name="T110" fmla="*/ 8128794 w 8175625"/>
              <a:gd name="T111" fmla="*/ 6351190 h 6857999"/>
              <a:gd name="T112" fmla="*/ 7865269 w 8175625"/>
              <a:gd name="T113" fmla="*/ 6704409 h 6857999"/>
              <a:gd name="T114" fmla="*/ 7442597 w 8175625"/>
              <a:gd name="T115" fmla="*/ 6857205 h 6857999"/>
              <a:gd name="T116" fmla="*/ 387747 w 8175625"/>
              <a:gd name="T117" fmla="*/ 6755209 h 6857999"/>
              <a:gd name="T118" fmla="*/ 84138 w 8175625"/>
              <a:gd name="T119" fmla="*/ 6437312 h 6857999"/>
              <a:gd name="T120" fmla="*/ 3969 w 8175625"/>
              <a:gd name="T121" fmla="*/ 693737 h 6857999"/>
              <a:gd name="T122" fmla="*/ 176610 w 8175625"/>
              <a:gd name="T123" fmla="*/ 280987 h 6857999"/>
              <a:gd name="T124" fmla="*/ 542925 w 8175625"/>
              <a:gd name="T125" fmla="*/ 34925 h 6857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175625" h="6857999">
                <a:moveTo>
                  <a:pt x="4910138" y="5870574"/>
                </a:moveTo>
                <a:lnTo>
                  <a:pt x="4902994" y="5870971"/>
                </a:lnTo>
                <a:lnTo>
                  <a:pt x="4896247" y="5871765"/>
                </a:lnTo>
                <a:lnTo>
                  <a:pt x="4889103" y="5872559"/>
                </a:lnTo>
                <a:lnTo>
                  <a:pt x="4881563" y="5873749"/>
                </a:lnTo>
                <a:lnTo>
                  <a:pt x="4874816" y="5874940"/>
                </a:lnTo>
                <a:lnTo>
                  <a:pt x="4868069" y="5876924"/>
                </a:lnTo>
                <a:lnTo>
                  <a:pt x="4861719" y="5879306"/>
                </a:lnTo>
                <a:lnTo>
                  <a:pt x="4855369" y="5881687"/>
                </a:lnTo>
                <a:lnTo>
                  <a:pt x="4849019" y="5884862"/>
                </a:lnTo>
                <a:lnTo>
                  <a:pt x="4842669" y="5888037"/>
                </a:lnTo>
                <a:lnTo>
                  <a:pt x="4837113" y="5891609"/>
                </a:lnTo>
                <a:lnTo>
                  <a:pt x="4831159" y="5894784"/>
                </a:lnTo>
                <a:lnTo>
                  <a:pt x="4825603" y="5898752"/>
                </a:lnTo>
                <a:lnTo>
                  <a:pt x="4820047" y="5903118"/>
                </a:lnTo>
                <a:lnTo>
                  <a:pt x="4815284" y="5907484"/>
                </a:lnTo>
                <a:lnTo>
                  <a:pt x="4810522" y="5912246"/>
                </a:lnTo>
                <a:lnTo>
                  <a:pt x="4805363" y="5917009"/>
                </a:lnTo>
                <a:lnTo>
                  <a:pt x="4800997" y="5922565"/>
                </a:lnTo>
                <a:lnTo>
                  <a:pt x="4796631" y="5927724"/>
                </a:lnTo>
                <a:lnTo>
                  <a:pt x="4793059" y="5933281"/>
                </a:lnTo>
                <a:lnTo>
                  <a:pt x="4789091" y="5938837"/>
                </a:lnTo>
                <a:lnTo>
                  <a:pt x="4785519" y="5944790"/>
                </a:lnTo>
                <a:lnTo>
                  <a:pt x="4782741" y="5951140"/>
                </a:lnTo>
                <a:lnTo>
                  <a:pt x="4779963" y="5957490"/>
                </a:lnTo>
                <a:lnTo>
                  <a:pt x="4777581" y="5963840"/>
                </a:lnTo>
                <a:lnTo>
                  <a:pt x="4775200" y="5970587"/>
                </a:lnTo>
                <a:lnTo>
                  <a:pt x="4773216" y="5977334"/>
                </a:lnTo>
                <a:lnTo>
                  <a:pt x="4771628" y="5984081"/>
                </a:lnTo>
                <a:lnTo>
                  <a:pt x="4770041" y="5990828"/>
                </a:lnTo>
                <a:lnTo>
                  <a:pt x="4769247" y="5997971"/>
                </a:lnTo>
                <a:lnTo>
                  <a:pt x="4768850" y="6005512"/>
                </a:lnTo>
                <a:lnTo>
                  <a:pt x="4768850" y="6012656"/>
                </a:lnTo>
                <a:lnTo>
                  <a:pt x="4768850" y="6019800"/>
                </a:lnTo>
                <a:lnTo>
                  <a:pt x="4769247" y="6027340"/>
                </a:lnTo>
                <a:lnTo>
                  <a:pt x="4770041" y="6034087"/>
                </a:lnTo>
                <a:lnTo>
                  <a:pt x="4771628" y="6041231"/>
                </a:lnTo>
                <a:lnTo>
                  <a:pt x="4773216" y="6047978"/>
                </a:lnTo>
                <a:lnTo>
                  <a:pt x="4775200" y="6054725"/>
                </a:lnTo>
                <a:lnTo>
                  <a:pt x="4777581" y="6061471"/>
                </a:lnTo>
                <a:lnTo>
                  <a:pt x="4779963" y="6067821"/>
                </a:lnTo>
                <a:lnTo>
                  <a:pt x="4782741" y="6074171"/>
                </a:lnTo>
                <a:lnTo>
                  <a:pt x="4785519" y="6080125"/>
                </a:lnTo>
                <a:lnTo>
                  <a:pt x="4789091" y="6086475"/>
                </a:lnTo>
                <a:lnTo>
                  <a:pt x="4793059" y="6092031"/>
                </a:lnTo>
                <a:lnTo>
                  <a:pt x="4796631" y="6097587"/>
                </a:lnTo>
                <a:lnTo>
                  <a:pt x="4800997" y="6102747"/>
                </a:lnTo>
                <a:lnTo>
                  <a:pt x="4805363" y="6108303"/>
                </a:lnTo>
                <a:lnTo>
                  <a:pt x="4810522" y="6113065"/>
                </a:lnTo>
                <a:lnTo>
                  <a:pt x="4815284" y="6117828"/>
                </a:lnTo>
                <a:lnTo>
                  <a:pt x="4820047" y="6122193"/>
                </a:lnTo>
                <a:lnTo>
                  <a:pt x="4825603" y="6126162"/>
                </a:lnTo>
                <a:lnTo>
                  <a:pt x="4831159" y="6130528"/>
                </a:lnTo>
                <a:lnTo>
                  <a:pt x="4837113" y="6133703"/>
                </a:lnTo>
                <a:lnTo>
                  <a:pt x="4842669" y="6137275"/>
                </a:lnTo>
                <a:lnTo>
                  <a:pt x="4849019" y="6140450"/>
                </a:lnTo>
                <a:lnTo>
                  <a:pt x="4855369" y="6143625"/>
                </a:lnTo>
                <a:lnTo>
                  <a:pt x="4861719" y="6146006"/>
                </a:lnTo>
                <a:lnTo>
                  <a:pt x="4868069" y="6147990"/>
                </a:lnTo>
                <a:lnTo>
                  <a:pt x="4874816" y="6149975"/>
                </a:lnTo>
                <a:lnTo>
                  <a:pt x="4881563" y="6151562"/>
                </a:lnTo>
                <a:lnTo>
                  <a:pt x="4889103" y="6152753"/>
                </a:lnTo>
                <a:lnTo>
                  <a:pt x="4896247" y="6153547"/>
                </a:lnTo>
                <a:lnTo>
                  <a:pt x="4902994" y="6154340"/>
                </a:lnTo>
                <a:lnTo>
                  <a:pt x="4910138" y="6154737"/>
                </a:lnTo>
                <a:lnTo>
                  <a:pt x="5364957" y="6154737"/>
                </a:lnTo>
                <a:lnTo>
                  <a:pt x="5372100" y="6154340"/>
                </a:lnTo>
                <a:lnTo>
                  <a:pt x="5379244" y="6153547"/>
                </a:lnTo>
                <a:lnTo>
                  <a:pt x="5386388" y="6152753"/>
                </a:lnTo>
                <a:lnTo>
                  <a:pt x="5393532" y="6151562"/>
                </a:lnTo>
                <a:lnTo>
                  <a:pt x="5400279" y="6149975"/>
                </a:lnTo>
                <a:lnTo>
                  <a:pt x="5407025" y="6147990"/>
                </a:lnTo>
                <a:lnTo>
                  <a:pt x="5413772" y="6146006"/>
                </a:lnTo>
                <a:lnTo>
                  <a:pt x="5420122" y="6143625"/>
                </a:lnTo>
                <a:lnTo>
                  <a:pt x="5426472" y="6140450"/>
                </a:lnTo>
                <a:lnTo>
                  <a:pt x="5432425" y="6137275"/>
                </a:lnTo>
                <a:lnTo>
                  <a:pt x="5438379" y="6133703"/>
                </a:lnTo>
                <a:lnTo>
                  <a:pt x="5444332" y="6130528"/>
                </a:lnTo>
                <a:lnTo>
                  <a:pt x="5449491" y="6126162"/>
                </a:lnTo>
                <a:lnTo>
                  <a:pt x="5455047" y="6122193"/>
                </a:lnTo>
                <a:lnTo>
                  <a:pt x="5460207" y="6117828"/>
                </a:lnTo>
                <a:lnTo>
                  <a:pt x="5465366" y="6113065"/>
                </a:lnTo>
                <a:lnTo>
                  <a:pt x="5470129" y="6108303"/>
                </a:lnTo>
                <a:lnTo>
                  <a:pt x="5474494" y="6102747"/>
                </a:lnTo>
                <a:lnTo>
                  <a:pt x="5478463" y="6097587"/>
                </a:lnTo>
                <a:lnTo>
                  <a:pt x="5482829" y="6092031"/>
                </a:lnTo>
                <a:lnTo>
                  <a:pt x="5486004" y="6086475"/>
                </a:lnTo>
                <a:lnTo>
                  <a:pt x="5489576" y="6080125"/>
                </a:lnTo>
                <a:lnTo>
                  <a:pt x="5492750" y="6074171"/>
                </a:lnTo>
                <a:lnTo>
                  <a:pt x="5495926" y="6067821"/>
                </a:lnTo>
                <a:lnTo>
                  <a:pt x="5498307" y="6061471"/>
                </a:lnTo>
                <a:lnTo>
                  <a:pt x="5499894" y="6054725"/>
                </a:lnTo>
                <a:lnTo>
                  <a:pt x="5501879" y="6047978"/>
                </a:lnTo>
                <a:lnTo>
                  <a:pt x="5503863" y="6041231"/>
                </a:lnTo>
                <a:lnTo>
                  <a:pt x="5505054" y="6034087"/>
                </a:lnTo>
                <a:lnTo>
                  <a:pt x="5505847" y="6027340"/>
                </a:lnTo>
                <a:lnTo>
                  <a:pt x="5506244" y="6019800"/>
                </a:lnTo>
                <a:lnTo>
                  <a:pt x="5507038" y="6012656"/>
                </a:lnTo>
                <a:lnTo>
                  <a:pt x="5506244" y="6005512"/>
                </a:lnTo>
                <a:lnTo>
                  <a:pt x="5505847" y="5997971"/>
                </a:lnTo>
                <a:lnTo>
                  <a:pt x="5505054" y="5990828"/>
                </a:lnTo>
                <a:lnTo>
                  <a:pt x="5503863" y="5984081"/>
                </a:lnTo>
                <a:lnTo>
                  <a:pt x="5501879" y="5977334"/>
                </a:lnTo>
                <a:lnTo>
                  <a:pt x="5499894" y="5970587"/>
                </a:lnTo>
                <a:lnTo>
                  <a:pt x="5498307" y="5963840"/>
                </a:lnTo>
                <a:lnTo>
                  <a:pt x="5495926" y="5957490"/>
                </a:lnTo>
                <a:lnTo>
                  <a:pt x="5492750" y="5951140"/>
                </a:lnTo>
                <a:lnTo>
                  <a:pt x="5489576" y="5944790"/>
                </a:lnTo>
                <a:lnTo>
                  <a:pt x="5486004" y="5938837"/>
                </a:lnTo>
                <a:lnTo>
                  <a:pt x="5482829" y="5933281"/>
                </a:lnTo>
                <a:lnTo>
                  <a:pt x="5478463" y="5927724"/>
                </a:lnTo>
                <a:lnTo>
                  <a:pt x="5474494" y="5922565"/>
                </a:lnTo>
                <a:lnTo>
                  <a:pt x="5470129" y="5917009"/>
                </a:lnTo>
                <a:lnTo>
                  <a:pt x="5465366" y="5912246"/>
                </a:lnTo>
                <a:lnTo>
                  <a:pt x="5460207" y="5907484"/>
                </a:lnTo>
                <a:lnTo>
                  <a:pt x="5455047" y="5903118"/>
                </a:lnTo>
                <a:lnTo>
                  <a:pt x="5449491" y="5898752"/>
                </a:lnTo>
                <a:lnTo>
                  <a:pt x="5444332" y="5894784"/>
                </a:lnTo>
                <a:lnTo>
                  <a:pt x="5438379" y="5891609"/>
                </a:lnTo>
                <a:lnTo>
                  <a:pt x="5432425" y="5888037"/>
                </a:lnTo>
                <a:lnTo>
                  <a:pt x="5426472" y="5884862"/>
                </a:lnTo>
                <a:lnTo>
                  <a:pt x="5420122" y="5881687"/>
                </a:lnTo>
                <a:lnTo>
                  <a:pt x="5413772" y="5879306"/>
                </a:lnTo>
                <a:lnTo>
                  <a:pt x="5407025" y="5876924"/>
                </a:lnTo>
                <a:lnTo>
                  <a:pt x="5400279" y="5874940"/>
                </a:lnTo>
                <a:lnTo>
                  <a:pt x="5393532" y="5873749"/>
                </a:lnTo>
                <a:lnTo>
                  <a:pt x="5386388" y="5872559"/>
                </a:lnTo>
                <a:lnTo>
                  <a:pt x="5379244" y="5871765"/>
                </a:lnTo>
                <a:lnTo>
                  <a:pt x="5372100" y="5870971"/>
                </a:lnTo>
                <a:lnTo>
                  <a:pt x="5364957" y="5870574"/>
                </a:lnTo>
                <a:lnTo>
                  <a:pt x="4910138" y="5870574"/>
                </a:lnTo>
                <a:close/>
                <a:moveTo>
                  <a:pt x="3788172" y="5870574"/>
                </a:moveTo>
                <a:lnTo>
                  <a:pt x="3780632" y="5870971"/>
                </a:lnTo>
                <a:lnTo>
                  <a:pt x="3773885" y="5871765"/>
                </a:lnTo>
                <a:lnTo>
                  <a:pt x="3766741" y="5872559"/>
                </a:lnTo>
                <a:lnTo>
                  <a:pt x="3759597" y="5873749"/>
                </a:lnTo>
                <a:lnTo>
                  <a:pt x="3752454" y="5874940"/>
                </a:lnTo>
                <a:lnTo>
                  <a:pt x="3746104" y="5876924"/>
                </a:lnTo>
                <a:lnTo>
                  <a:pt x="3739357" y="5879306"/>
                </a:lnTo>
                <a:lnTo>
                  <a:pt x="3733007" y="5881687"/>
                </a:lnTo>
                <a:lnTo>
                  <a:pt x="3726657" y="5884862"/>
                </a:lnTo>
                <a:lnTo>
                  <a:pt x="3720704" y="5888037"/>
                </a:lnTo>
                <a:lnTo>
                  <a:pt x="3714751" y="5891609"/>
                </a:lnTo>
                <a:lnTo>
                  <a:pt x="3708797" y="5894784"/>
                </a:lnTo>
                <a:lnTo>
                  <a:pt x="3703638" y="5898752"/>
                </a:lnTo>
                <a:lnTo>
                  <a:pt x="3697685" y="5903118"/>
                </a:lnTo>
                <a:lnTo>
                  <a:pt x="3692922" y="5907484"/>
                </a:lnTo>
                <a:lnTo>
                  <a:pt x="3688160" y="5912246"/>
                </a:lnTo>
                <a:lnTo>
                  <a:pt x="3683001" y="5917009"/>
                </a:lnTo>
                <a:lnTo>
                  <a:pt x="3678635" y="5922565"/>
                </a:lnTo>
                <a:lnTo>
                  <a:pt x="3674269" y="5927724"/>
                </a:lnTo>
                <a:lnTo>
                  <a:pt x="3670697" y="5933281"/>
                </a:lnTo>
                <a:lnTo>
                  <a:pt x="3666729" y="5938837"/>
                </a:lnTo>
                <a:lnTo>
                  <a:pt x="3663157" y="5944790"/>
                </a:lnTo>
                <a:lnTo>
                  <a:pt x="3660379" y="5951140"/>
                </a:lnTo>
                <a:lnTo>
                  <a:pt x="3657601" y="5957490"/>
                </a:lnTo>
                <a:lnTo>
                  <a:pt x="3655219" y="5963840"/>
                </a:lnTo>
                <a:lnTo>
                  <a:pt x="3652838" y="5970587"/>
                </a:lnTo>
                <a:lnTo>
                  <a:pt x="3650854" y="5977334"/>
                </a:lnTo>
                <a:lnTo>
                  <a:pt x="3649266" y="5984081"/>
                </a:lnTo>
                <a:lnTo>
                  <a:pt x="3647679" y="5990828"/>
                </a:lnTo>
                <a:lnTo>
                  <a:pt x="3647282" y="5997971"/>
                </a:lnTo>
                <a:lnTo>
                  <a:pt x="3646488" y="6005512"/>
                </a:lnTo>
                <a:lnTo>
                  <a:pt x="3646488" y="6012656"/>
                </a:lnTo>
                <a:lnTo>
                  <a:pt x="3646488" y="6019800"/>
                </a:lnTo>
                <a:lnTo>
                  <a:pt x="3647282" y="6027340"/>
                </a:lnTo>
                <a:lnTo>
                  <a:pt x="3647679" y="6034087"/>
                </a:lnTo>
                <a:lnTo>
                  <a:pt x="3649266" y="6041231"/>
                </a:lnTo>
                <a:lnTo>
                  <a:pt x="3650854" y="6047978"/>
                </a:lnTo>
                <a:lnTo>
                  <a:pt x="3652838" y="6054725"/>
                </a:lnTo>
                <a:lnTo>
                  <a:pt x="3655219" y="6061471"/>
                </a:lnTo>
                <a:lnTo>
                  <a:pt x="3657601" y="6067821"/>
                </a:lnTo>
                <a:lnTo>
                  <a:pt x="3660379" y="6074171"/>
                </a:lnTo>
                <a:lnTo>
                  <a:pt x="3663157" y="6080125"/>
                </a:lnTo>
                <a:lnTo>
                  <a:pt x="3666729" y="6086475"/>
                </a:lnTo>
                <a:lnTo>
                  <a:pt x="3670697" y="6092031"/>
                </a:lnTo>
                <a:lnTo>
                  <a:pt x="3674269" y="6097587"/>
                </a:lnTo>
                <a:lnTo>
                  <a:pt x="3678635" y="6102747"/>
                </a:lnTo>
                <a:lnTo>
                  <a:pt x="3683001" y="6108303"/>
                </a:lnTo>
                <a:lnTo>
                  <a:pt x="3688160" y="6113065"/>
                </a:lnTo>
                <a:lnTo>
                  <a:pt x="3692922" y="6117828"/>
                </a:lnTo>
                <a:lnTo>
                  <a:pt x="3697685" y="6122193"/>
                </a:lnTo>
                <a:lnTo>
                  <a:pt x="3703638" y="6126162"/>
                </a:lnTo>
                <a:lnTo>
                  <a:pt x="3708797" y="6130528"/>
                </a:lnTo>
                <a:lnTo>
                  <a:pt x="3714751" y="6133703"/>
                </a:lnTo>
                <a:lnTo>
                  <a:pt x="3720704" y="6137275"/>
                </a:lnTo>
                <a:lnTo>
                  <a:pt x="3726657" y="6140450"/>
                </a:lnTo>
                <a:lnTo>
                  <a:pt x="3733007" y="6143625"/>
                </a:lnTo>
                <a:lnTo>
                  <a:pt x="3739357" y="6146006"/>
                </a:lnTo>
                <a:lnTo>
                  <a:pt x="3746104" y="6147990"/>
                </a:lnTo>
                <a:lnTo>
                  <a:pt x="3752454" y="6149975"/>
                </a:lnTo>
                <a:lnTo>
                  <a:pt x="3759597" y="6151562"/>
                </a:lnTo>
                <a:lnTo>
                  <a:pt x="3766741" y="6152753"/>
                </a:lnTo>
                <a:lnTo>
                  <a:pt x="3773885" y="6153547"/>
                </a:lnTo>
                <a:lnTo>
                  <a:pt x="3780632" y="6154340"/>
                </a:lnTo>
                <a:lnTo>
                  <a:pt x="3788172" y="6154737"/>
                </a:lnTo>
                <a:lnTo>
                  <a:pt x="4242595" y="6154737"/>
                </a:lnTo>
                <a:lnTo>
                  <a:pt x="4249738" y="6154340"/>
                </a:lnTo>
                <a:lnTo>
                  <a:pt x="4256882" y="6153547"/>
                </a:lnTo>
                <a:lnTo>
                  <a:pt x="4264423" y="6152753"/>
                </a:lnTo>
                <a:lnTo>
                  <a:pt x="4271170" y="6151562"/>
                </a:lnTo>
                <a:lnTo>
                  <a:pt x="4277917" y="6149975"/>
                </a:lnTo>
                <a:lnTo>
                  <a:pt x="4284663" y="6147990"/>
                </a:lnTo>
                <a:lnTo>
                  <a:pt x="4291410" y="6146006"/>
                </a:lnTo>
                <a:lnTo>
                  <a:pt x="4297760" y="6143625"/>
                </a:lnTo>
                <a:lnTo>
                  <a:pt x="4304110" y="6140450"/>
                </a:lnTo>
                <a:lnTo>
                  <a:pt x="4310460" y="6137275"/>
                </a:lnTo>
                <a:lnTo>
                  <a:pt x="4316017" y="6133703"/>
                </a:lnTo>
                <a:lnTo>
                  <a:pt x="4321970" y="6130528"/>
                </a:lnTo>
                <a:lnTo>
                  <a:pt x="4327526" y="6126162"/>
                </a:lnTo>
                <a:lnTo>
                  <a:pt x="4332685" y="6122193"/>
                </a:lnTo>
                <a:lnTo>
                  <a:pt x="4337845" y="6117828"/>
                </a:lnTo>
                <a:lnTo>
                  <a:pt x="4343004" y="6113065"/>
                </a:lnTo>
                <a:lnTo>
                  <a:pt x="4347767" y="6108303"/>
                </a:lnTo>
                <a:lnTo>
                  <a:pt x="4352132" y="6102747"/>
                </a:lnTo>
                <a:lnTo>
                  <a:pt x="4356498" y="6097587"/>
                </a:lnTo>
                <a:lnTo>
                  <a:pt x="4360467" y="6092031"/>
                </a:lnTo>
                <a:lnTo>
                  <a:pt x="4363642" y="6086475"/>
                </a:lnTo>
                <a:lnTo>
                  <a:pt x="4367214" y="6080125"/>
                </a:lnTo>
                <a:lnTo>
                  <a:pt x="4370388" y="6074171"/>
                </a:lnTo>
                <a:lnTo>
                  <a:pt x="4373564" y="6067821"/>
                </a:lnTo>
                <a:lnTo>
                  <a:pt x="4375945" y="6061471"/>
                </a:lnTo>
                <a:lnTo>
                  <a:pt x="4378326" y="6054725"/>
                </a:lnTo>
                <a:lnTo>
                  <a:pt x="4380310" y="6047978"/>
                </a:lnTo>
                <a:lnTo>
                  <a:pt x="4381501" y="6041231"/>
                </a:lnTo>
                <a:lnTo>
                  <a:pt x="4382692" y="6034087"/>
                </a:lnTo>
                <a:lnTo>
                  <a:pt x="4383485" y="6027340"/>
                </a:lnTo>
                <a:lnTo>
                  <a:pt x="4383882" y="6019800"/>
                </a:lnTo>
                <a:lnTo>
                  <a:pt x="4384676" y="6012656"/>
                </a:lnTo>
                <a:lnTo>
                  <a:pt x="4383882" y="6005512"/>
                </a:lnTo>
                <a:lnTo>
                  <a:pt x="4383485" y="5997971"/>
                </a:lnTo>
                <a:lnTo>
                  <a:pt x="4382692" y="5990828"/>
                </a:lnTo>
                <a:lnTo>
                  <a:pt x="4381501" y="5984081"/>
                </a:lnTo>
                <a:lnTo>
                  <a:pt x="4380310" y="5977334"/>
                </a:lnTo>
                <a:lnTo>
                  <a:pt x="4378326" y="5970587"/>
                </a:lnTo>
                <a:lnTo>
                  <a:pt x="4375945" y="5963840"/>
                </a:lnTo>
                <a:lnTo>
                  <a:pt x="4373564" y="5957490"/>
                </a:lnTo>
                <a:lnTo>
                  <a:pt x="4370388" y="5951140"/>
                </a:lnTo>
                <a:lnTo>
                  <a:pt x="4367214" y="5944790"/>
                </a:lnTo>
                <a:lnTo>
                  <a:pt x="4363642" y="5938837"/>
                </a:lnTo>
                <a:lnTo>
                  <a:pt x="4360467" y="5933281"/>
                </a:lnTo>
                <a:lnTo>
                  <a:pt x="4356498" y="5927724"/>
                </a:lnTo>
                <a:lnTo>
                  <a:pt x="4352132" y="5922565"/>
                </a:lnTo>
                <a:lnTo>
                  <a:pt x="4347767" y="5917009"/>
                </a:lnTo>
                <a:lnTo>
                  <a:pt x="4343004" y="5912246"/>
                </a:lnTo>
                <a:lnTo>
                  <a:pt x="4337845" y="5907484"/>
                </a:lnTo>
                <a:lnTo>
                  <a:pt x="4332685" y="5903118"/>
                </a:lnTo>
                <a:lnTo>
                  <a:pt x="4327526" y="5898752"/>
                </a:lnTo>
                <a:lnTo>
                  <a:pt x="4321970" y="5894784"/>
                </a:lnTo>
                <a:lnTo>
                  <a:pt x="4316017" y="5891609"/>
                </a:lnTo>
                <a:lnTo>
                  <a:pt x="4310460" y="5888037"/>
                </a:lnTo>
                <a:lnTo>
                  <a:pt x="4304110" y="5884862"/>
                </a:lnTo>
                <a:lnTo>
                  <a:pt x="4297760" y="5881687"/>
                </a:lnTo>
                <a:lnTo>
                  <a:pt x="4291410" y="5879306"/>
                </a:lnTo>
                <a:lnTo>
                  <a:pt x="4284663" y="5876924"/>
                </a:lnTo>
                <a:lnTo>
                  <a:pt x="4277917" y="5874940"/>
                </a:lnTo>
                <a:lnTo>
                  <a:pt x="4271170" y="5873749"/>
                </a:lnTo>
                <a:lnTo>
                  <a:pt x="4264423" y="5872559"/>
                </a:lnTo>
                <a:lnTo>
                  <a:pt x="4256882" y="5871765"/>
                </a:lnTo>
                <a:lnTo>
                  <a:pt x="4249738" y="5870971"/>
                </a:lnTo>
                <a:lnTo>
                  <a:pt x="4242595" y="5870574"/>
                </a:lnTo>
                <a:lnTo>
                  <a:pt x="3788172" y="5870574"/>
                </a:lnTo>
                <a:close/>
                <a:moveTo>
                  <a:pt x="2667795" y="5870574"/>
                </a:moveTo>
                <a:lnTo>
                  <a:pt x="2660254" y="5870971"/>
                </a:lnTo>
                <a:lnTo>
                  <a:pt x="2653110" y="5871765"/>
                </a:lnTo>
                <a:lnTo>
                  <a:pt x="2645966" y="5872559"/>
                </a:lnTo>
                <a:lnTo>
                  <a:pt x="2638823" y="5873749"/>
                </a:lnTo>
                <a:lnTo>
                  <a:pt x="2632076" y="5874940"/>
                </a:lnTo>
                <a:lnTo>
                  <a:pt x="2625329" y="5876924"/>
                </a:lnTo>
                <a:lnTo>
                  <a:pt x="2618582" y="5879306"/>
                </a:lnTo>
                <a:lnTo>
                  <a:pt x="2612232" y="5881687"/>
                </a:lnTo>
                <a:lnTo>
                  <a:pt x="2605882" y="5884862"/>
                </a:lnTo>
                <a:lnTo>
                  <a:pt x="2599929" y="5888037"/>
                </a:lnTo>
                <a:lnTo>
                  <a:pt x="2593976" y="5891609"/>
                </a:lnTo>
                <a:lnTo>
                  <a:pt x="2588023" y="5894784"/>
                </a:lnTo>
                <a:lnTo>
                  <a:pt x="2582863" y="5898752"/>
                </a:lnTo>
                <a:lnTo>
                  <a:pt x="2577307" y="5903118"/>
                </a:lnTo>
                <a:lnTo>
                  <a:pt x="2572148" y="5907484"/>
                </a:lnTo>
                <a:lnTo>
                  <a:pt x="2567385" y="5912246"/>
                </a:lnTo>
                <a:lnTo>
                  <a:pt x="2562623" y="5917009"/>
                </a:lnTo>
                <a:lnTo>
                  <a:pt x="2558257" y="5922565"/>
                </a:lnTo>
                <a:lnTo>
                  <a:pt x="2553891" y="5927724"/>
                </a:lnTo>
                <a:lnTo>
                  <a:pt x="2549923" y="5933281"/>
                </a:lnTo>
                <a:lnTo>
                  <a:pt x="2546351" y="5938837"/>
                </a:lnTo>
                <a:lnTo>
                  <a:pt x="2542382" y="5944790"/>
                </a:lnTo>
                <a:lnTo>
                  <a:pt x="2539604" y="5951140"/>
                </a:lnTo>
                <a:lnTo>
                  <a:pt x="2536826" y="5957490"/>
                </a:lnTo>
                <a:lnTo>
                  <a:pt x="2534445" y="5963840"/>
                </a:lnTo>
                <a:lnTo>
                  <a:pt x="2532063" y="5970587"/>
                </a:lnTo>
                <a:lnTo>
                  <a:pt x="2530079" y="5977334"/>
                </a:lnTo>
                <a:lnTo>
                  <a:pt x="2528491" y="5984081"/>
                </a:lnTo>
                <a:lnTo>
                  <a:pt x="2526904" y="5990828"/>
                </a:lnTo>
                <a:lnTo>
                  <a:pt x="2526507" y="5997971"/>
                </a:lnTo>
                <a:lnTo>
                  <a:pt x="2526110" y="6005512"/>
                </a:lnTo>
                <a:lnTo>
                  <a:pt x="2525713" y="6012656"/>
                </a:lnTo>
                <a:lnTo>
                  <a:pt x="2526110" y="6019800"/>
                </a:lnTo>
                <a:lnTo>
                  <a:pt x="2526507" y="6027340"/>
                </a:lnTo>
                <a:lnTo>
                  <a:pt x="2526904" y="6034087"/>
                </a:lnTo>
                <a:lnTo>
                  <a:pt x="2528491" y="6041231"/>
                </a:lnTo>
                <a:lnTo>
                  <a:pt x="2530079" y="6047978"/>
                </a:lnTo>
                <a:lnTo>
                  <a:pt x="2532063" y="6054725"/>
                </a:lnTo>
                <a:lnTo>
                  <a:pt x="2534445" y="6061471"/>
                </a:lnTo>
                <a:lnTo>
                  <a:pt x="2536826" y="6067821"/>
                </a:lnTo>
                <a:lnTo>
                  <a:pt x="2539604" y="6074171"/>
                </a:lnTo>
                <a:lnTo>
                  <a:pt x="2542382" y="6080125"/>
                </a:lnTo>
                <a:lnTo>
                  <a:pt x="2546351" y="6086475"/>
                </a:lnTo>
                <a:lnTo>
                  <a:pt x="2549923" y="6092031"/>
                </a:lnTo>
                <a:lnTo>
                  <a:pt x="2553891" y="6097587"/>
                </a:lnTo>
                <a:lnTo>
                  <a:pt x="2558257" y="6102747"/>
                </a:lnTo>
                <a:lnTo>
                  <a:pt x="2562623" y="6108303"/>
                </a:lnTo>
                <a:lnTo>
                  <a:pt x="2567385" y="6113065"/>
                </a:lnTo>
                <a:lnTo>
                  <a:pt x="2572148" y="6117828"/>
                </a:lnTo>
                <a:lnTo>
                  <a:pt x="2577307" y="6122193"/>
                </a:lnTo>
                <a:lnTo>
                  <a:pt x="2582863" y="6126162"/>
                </a:lnTo>
                <a:lnTo>
                  <a:pt x="2588023" y="6130528"/>
                </a:lnTo>
                <a:lnTo>
                  <a:pt x="2593976" y="6133703"/>
                </a:lnTo>
                <a:lnTo>
                  <a:pt x="2599929" y="6137275"/>
                </a:lnTo>
                <a:lnTo>
                  <a:pt x="2605882" y="6140450"/>
                </a:lnTo>
                <a:lnTo>
                  <a:pt x="2612232" y="6143625"/>
                </a:lnTo>
                <a:lnTo>
                  <a:pt x="2618582" y="6146006"/>
                </a:lnTo>
                <a:lnTo>
                  <a:pt x="2625329" y="6147990"/>
                </a:lnTo>
                <a:lnTo>
                  <a:pt x="2632076" y="6149975"/>
                </a:lnTo>
                <a:lnTo>
                  <a:pt x="2638823" y="6151562"/>
                </a:lnTo>
                <a:lnTo>
                  <a:pt x="2645966" y="6152753"/>
                </a:lnTo>
                <a:lnTo>
                  <a:pt x="2653110" y="6153547"/>
                </a:lnTo>
                <a:lnTo>
                  <a:pt x="2660254" y="6154340"/>
                </a:lnTo>
                <a:lnTo>
                  <a:pt x="2667795" y="6154737"/>
                </a:lnTo>
                <a:lnTo>
                  <a:pt x="3121820" y="6154737"/>
                </a:lnTo>
                <a:lnTo>
                  <a:pt x="3128963" y="6154340"/>
                </a:lnTo>
                <a:lnTo>
                  <a:pt x="3136107" y="6153547"/>
                </a:lnTo>
                <a:lnTo>
                  <a:pt x="3143648" y="6152753"/>
                </a:lnTo>
                <a:lnTo>
                  <a:pt x="3150395" y="6151562"/>
                </a:lnTo>
                <a:lnTo>
                  <a:pt x="3157142" y="6149975"/>
                </a:lnTo>
                <a:lnTo>
                  <a:pt x="3163888" y="6147990"/>
                </a:lnTo>
                <a:lnTo>
                  <a:pt x="3170635" y="6146006"/>
                </a:lnTo>
                <a:lnTo>
                  <a:pt x="3176985" y="6143625"/>
                </a:lnTo>
                <a:lnTo>
                  <a:pt x="3183335" y="6140450"/>
                </a:lnTo>
                <a:lnTo>
                  <a:pt x="3189685" y="6137275"/>
                </a:lnTo>
                <a:lnTo>
                  <a:pt x="3195242" y="6133703"/>
                </a:lnTo>
                <a:lnTo>
                  <a:pt x="3201195" y="6130528"/>
                </a:lnTo>
                <a:lnTo>
                  <a:pt x="3206751" y="6126162"/>
                </a:lnTo>
                <a:lnTo>
                  <a:pt x="3211910" y="6122193"/>
                </a:lnTo>
                <a:lnTo>
                  <a:pt x="3217070" y="6117828"/>
                </a:lnTo>
                <a:lnTo>
                  <a:pt x="3222229" y="6113065"/>
                </a:lnTo>
                <a:lnTo>
                  <a:pt x="3226992" y="6108303"/>
                </a:lnTo>
                <a:lnTo>
                  <a:pt x="3231357" y="6102747"/>
                </a:lnTo>
                <a:lnTo>
                  <a:pt x="3235723" y="6097587"/>
                </a:lnTo>
                <a:lnTo>
                  <a:pt x="3239692" y="6092031"/>
                </a:lnTo>
                <a:lnTo>
                  <a:pt x="3243264" y="6086475"/>
                </a:lnTo>
                <a:lnTo>
                  <a:pt x="3246835" y="6080125"/>
                </a:lnTo>
                <a:lnTo>
                  <a:pt x="3249614" y="6074171"/>
                </a:lnTo>
                <a:lnTo>
                  <a:pt x="3252788" y="6067821"/>
                </a:lnTo>
                <a:lnTo>
                  <a:pt x="3255170" y="6061471"/>
                </a:lnTo>
                <a:lnTo>
                  <a:pt x="3257551" y="6054725"/>
                </a:lnTo>
                <a:lnTo>
                  <a:pt x="3259535" y="6047978"/>
                </a:lnTo>
                <a:lnTo>
                  <a:pt x="3260726" y="6041231"/>
                </a:lnTo>
                <a:lnTo>
                  <a:pt x="3262314" y="6034087"/>
                </a:lnTo>
                <a:lnTo>
                  <a:pt x="3262710" y="6027340"/>
                </a:lnTo>
                <a:lnTo>
                  <a:pt x="3263901" y="6019800"/>
                </a:lnTo>
                <a:lnTo>
                  <a:pt x="3263901" y="6012656"/>
                </a:lnTo>
                <a:lnTo>
                  <a:pt x="3263901" y="6005512"/>
                </a:lnTo>
                <a:lnTo>
                  <a:pt x="3262710" y="5997971"/>
                </a:lnTo>
                <a:lnTo>
                  <a:pt x="3262314" y="5990828"/>
                </a:lnTo>
                <a:lnTo>
                  <a:pt x="3260726" y="5984081"/>
                </a:lnTo>
                <a:lnTo>
                  <a:pt x="3259535" y="5977334"/>
                </a:lnTo>
                <a:lnTo>
                  <a:pt x="3257551" y="5970587"/>
                </a:lnTo>
                <a:lnTo>
                  <a:pt x="3255170" y="5963840"/>
                </a:lnTo>
                <a:lnTo>
                  <a:pt x="3252788" y="5957490"/>
                </a:lnTo>
                <a:lnTo>
                  <a:pt x="3249614" y="5951140"/>
                </a:lnTo>
                <a:lnTo>
                  <a:pt x="3246835" y="5944790"/>
                </a:lnTo>
                <a:lnTo>
                  <a:pt x="3243264" y="5938837"/>
                </a:lnTo>
                <a:lnTo>
                  <a:pt x="3239692" y="5933281"/>
                </a:lnTo>
                <a:lnTo>
                  <a:pt x="3235723" y="5927724"/>
                </a:lnTo>
                <a:lnTo>
                  <a:pt x="3231357" y="5922565"/>
                </a:lnTo>
                <a:lnTo>
                  <a:pt x="3226992" y="5917009"/>
                </a:lnTo>
                <a:lnTo>
                  <a:pt x="3222229" y="5912246"/>
                </a:lnTo>
                <a:lnTo>
                  <a:pt x="3217070" y="5907484"/>
                </a:lnTo>
                <a:lnTo>
                  <a:pt x="3211910" y="5903118"/>
                </a:lnTo>
                <a:lnTo>
                  <a:pt x="3206751" y="5898752"/>
                </a:lnTo>
                <a:lnTo>
                  <a:pt x="3201195" y="5894784"/>
                </a:lnTo>
                <a:lnTo>
                  <a:pt x="3195242" y="5891609"/>
                </a:lnTo>
                <a:lnTo>
                  <a:pt x="3189685" y="5888037"/>
                </a:lnTo>
                <a:lnTo>
                  <a:pt x="3183335" y="5884862"/>
                </a:lnTo>
                <a:lnTo>
                  <a:pt x="3176985" y="5881687"/>
                </a:lnTo>
                <a:lnTo>
                  <a:pt x="3170635" y="5879306"/>
                </a:lnTo>
                <a:lnTo>
                  <a:pt x="3163888" y="5876924"/>
                </a:lnTo>
                <a:lnTo>
                  <a:pt x="3157142" y="5874940"/>
                </a:lnTo>
                <a:lnTo>
                  <a:pt x="3150395" y="5873749"/>
                </a:lnTo>
                <a:lnTo>
                  <a:pt x="3143648" y="5872559"/>
                </a:lnTo>
                <a:lnTo>
                  <a:pt x="3136107" y="5871765"/>
                </a:lnTo>
                <a:lnTo>
                  <a:pt x="3128963" y="5870971"/>
                </a:lnTo>
                <a:lnTo>
                  <a:pt x="3121820" y="5870574"/>
                </a:lnTo>
                <a:lnTo>
                  <a:pt x="2667795" y="5870574"/>
                </a:lnTo>
                <a:close/>
                <a:moveTo>
                  <a:pt x="1545432" y="5870574"/>
                </a:moveTo>
                <a:lnTo>
                  <a:pt x="1537891" y="5870971"/>
                </a:lnTo>
                <a:lnTo>
                  <a:pt x="1530747" y="5871765"/>
                </a:lnTo>
                <a:lnTo>
                  <a:pt x="1523603" y="5872559"/>
                </a:lnTo>
                <a:lnTo>
                  <a:pt x="1516857" y="5873749"/>
                </a:lnTo>
                <a:lnTo>
                  <a:pt x="1509713" y="5874940"/>
                </a:lnTo>
                <a:lnTo>
                  <a:pt x="1502966" y="5876924"/>
                </a:lnTo>
                <a:lnTo>
                  <a:pt x="1496219" y="5879306"/>
                </a:lnTo>
                <a:lnTo>
                  <a:pt x="1489869" y="5881687"/>
                </a:lnTo>
                <a:lnTo>
                  <a:pt x="1483519" y="5884862"/>
                </a:lnTo>
                <a:lnTo>
                  <a:pt x="1477566" y="5888037"/>
                </a:lnTo>
                <a:lnTo>
                  <a:pt x="1471613" y="5891609"/>
                </a:lnTo>
                <a:lnTo>
                  <a:pt x="1465660" y="5894784"/>
                </a:lnTo>
                <a:lnTo>
                  <a:pt x="1460500" y="5898752"/>
                </a:lnTo>
                <a:lnTo>
                  <a:pt x="1454944" y="5903118"/>
                </a:lnTo>
                <a:lnTo>
                  <a:pt x="1449785" y="5907484"/>
                </a:lnTo>
                <a:lnTo>
                  <a:pt x="1445022" y="5912246"/>
                </a:lnTo>
                <a:lnTo>
                  <a:pt x="1440260" y="5917009"/>
                </a:lnTo>
                <a:lnTo>
                  <a:pt x="1435894" y="5922565"/>
                </a:lnTo>
                <a:lnTo>
                  <a:pt x="1431528" y="5927724"/>
                </a:lnTo>
                <a:lnTo>
                  <a:pt x="1427560" y="5933281"/>
                </a:lnTo>
                <a:lnTo>
                  <a:pt x="1423988" y="5938837"/>
                </a:lnTo>
                <a:lnTo>
                  <a:pt x="1420813" y="5944790"/>
                </a:lnTo>
                <a:lnTo>
                  <a:pt x="1417241" y="5951140"/>
                </a:lnTo>
                <a:lnTo>
                  <a:pt x="1414463" y="5957490"/>
                </a:lnTo>
                <a:lnTo>
                  <a:pt x="1412082" y="5963840"/>
                </a:lnTo>
                <a:lnTo>
                  <a:pt x="1409700" y="5970587"/>
                </a:lnTo>
                <a:lnTo>
                  <a:pt x="1408113" y="5977334"/>
                </a:lnTo>
                <a:lnTo>
                  <a:pt x="1406128" y="5984081"/>
                </a:lnTo>
                <a:lnTo>
                  <a:pt x="1405335" y="5990828"/>
                </a:lnTo>
                <a:lnTo>
                  <a:pt x="1404144" y="5997971"/>
                </a:lnTo>
                <a:lnTo>
                  <a:pt x="1403747" y="6005512"/>
                </a:lnTo>
                <a:lnTo>
                  <a:pt x="1403350" y="6012656"/>
                </a:lnTo>
                <a:lnTo>
                  <a:pt x="1403747" y="6019800"/>
                </a:lnTo>
                <a:lnTo>
                  <a:pt x="1404144" y="6027340"/>
                </a:lnTo>
                <a:lnTo>
                  <a:pt x="1405335" y="6034087"/>
                </a:lnTo>
                <a:lnTo>
                  <a:pt x="1406128" y="6041231"/>
                </a:lnTo>
                <a:lnTo>
                  <a:pt x="1408113" y="6047978"/>
                </a:lnTo>
                <a:lnTo>
                  <a:pt x="1409700" y="6054725"/>
                </a:lnTo>
                <a:lnTo>
                  <a:pt x="1412082" y="6061471"/>
                </a:lnTo>
                <a:lnTo>
                  <a:pt x="1414463" y="6067821"/>
                </a:lnTo>
                <a:lnTo>
                  <a:pt x="1417241" y="6074171"/>
                </a:lnTo>
                <a:lnTo>
                  <a:pt x="1420813" y="6080125"/>
                </a:lnTo>
                <a:lnTo>
                  <a:pt x="1423988" y="6086475"/>
                </a:lnTo>
                <a:lnTo>
                  <a:pt x="1427560" y="6092031"/>
                </a:lnTo>
                <a:lnTo>
                  <a:pt x="1431528" y="6097587"/>
                </a:lnTo>
                <a:lnTo>
                  <a:pt x="1435894" y="6102747"/>
                </a:lnTo>
                <a:lnTo>
                  <a:pt x="1440260" y="6108303"/>
                </a:lnTo>
                <a:lnTo>
                  <a:pt x="1445022" y="6113065"/>
                </a:lnTo>
                <a:lnTo>
                  <a:pt x="1449785" y="6117828"/>
                </a:lnTo>
                <a:lnTo>
                  <a:pt x="1454944" y="6122193"/>
                </a:lnTo>
                <a:lnTo>
                  <a:pt x="1460500" y="6126162"/>
                </a:lnTo>
                <a:lnTo>
                  <a:pt x="1465660" y="6130528"/>
                </a:lnTo>
                <a:lnTo>
                  <a:pt x="1471613" y="6133703"/>
                </a:lnTo>
                <a:lnTo>
                  <a:pt x="1477566" y="6137275"/>
                </a:lnTo>
                <a:lnTo>
                  <a:pt x="1483519" y="6140450"/>
                </a:lnTo>
                <a:lnTo>
                  <a:pt x="1489869" y="6143625"/>
                </a:lnTo>
                <a:lnTo>
                  <a:pt x="1496219" y="6146006"/>
                </a:lnTo>
                <a:lnTo>
                  <a:pt x="1502966" y="6147990"/>
                </a:lnTo>
                <a:lnTo>
                  <a:pt x="1509713" y="6149975"/>
                </a:lnTo>
                <a:lnTo>
                  <a:pt x="1516857" y="6151562"/>
                </a:lnTo>
                <a:lnTo>
                  <a:pt x="1523603" y="6152753"/>
                </a:lnTo>
                <a:lnTo>
                  <a:pt x="1530747" y="6153547"/>
                </a:lnTo>
                <a:lnTo>
                  <a:pt x="1537891" y="6154340"/>
                </a:lnTo>
                <a:lnTo>
                  <a:pt x="1545432" y="6154737"/>
                </a:lnTo>
                <a:lnTo>
                  <a:pt x="1999457" y="6154737"/>
                </a:lnTo>
                <a:lnTo>
                  <a:pt x="2006601" y="6154340"/>
                </a:lnTo>
                <a:lnTo>
                  <a:pt x="2014141" y="6153547"/>
                </a:lnTo>
                <a:lnTo>
                  <a:pt x="2021285" y="6152753"/>
                </a:lnTo>
                <a:lnTo>
                  <a:pt x="2028032" y="6151562"/>
                </a:lnTo>
                <a:lnTo>
                  <a:pt x="2035176" y="6149975"/>
                </a:lnTo>
                <a:lnTo>
                  <a:pt x="2041526" y="6147990"/>
                </a:lnTo>
                <a:lnTo>
                  <a:pt x="2048273" y="6146006"/>
                </a:lnTo>
                <a:lnTo>
                  <a:pt x="2054623" y="6143625"/>
                </a:lnTo>
                <a:lnTo>
                  <a:pt x="2060973" y="6140450"/>
                </a:lnTo>
                <a:lnTo>
                  <a:pt x="2067323" y="6137275"/>
                </a:lnTo>
                <a:lnTo>
                  <a:pt x="2072879" y="6133703"/>
                </a:lnTo>
                <a:lnTo>
                  <a:pt x="2078832" y="6130528"/>
                </a:lnTo>
                <a:lnTo>
                  <a:pt x="2084388" y="6126162"/>
                </a:lnTo>
                <a:lnTo>
                  <a:pt x="2089944" y="6122193"/>
                </a:lnTo>
                <a:lnTo>
                  <a:pt x="2094707" y="6117828"/>
                </a:lnTo>
                <a:lnTo>
                  <a:pt x="2099866" y="6113065"/>
                </a:lnTo>
                <a:lnTo>
                  <a:pt x="2104629" y="6108303"/>
                </a:lnTo>
                <a:lnTo>
                  <a:pt x="2108994" y="6102747"/>
                </a:lnTo>
                <a:lnTo>
                  <a:pt x="2113360" y="6097587"/>
                </a:lnTo>
                <a:lnTo>
                  <a:pt x="2117329" y="6092031"/>
                </a:lnTo>
                <a:lnTo>
                  <a:pt x="2120901" y="6086475"/>
                </a:lnTo>
                <a:lnTo>
                  <a:pt x="2124473" y="6080125"/>
                </a:lnTo>
                <a:lnTo>
                  <a:pt x="2127251" y="6074171"/>
                </a:lnTo>
                <a:lnTo>
                  <a:pt x="2130426" y="6067821"/>
                </a:lnTo>
                <a:lnTo>
                  <a:pt x="2132807" y="6061471"/>
                </a:lnTo>
                <a:lnTo>
                  <a:pt x="2135188" y="6054725"/>
                </a:lnTo>
                <a:lnTo>
                  <a:pt x="2137173" y="6047978"/>
                </a:lnTo>
                <a:lnTo>
                  <a:pt x="2138363" y="6041231"/>
                </a:lnTo>
                <a:lnTo>
                  <a:pt x="2139951" y="6034087"/>
                </a:lnTo>
                <a:lnTo>
                  <a:pt x="2140348" y="6027340"/>
                </a:lnTo>
                <a:lnTo>
                  <a:pt x="2141538" y="6019800"/>
                </a:lnTo>
                <a:lnTo>
                  <a:pt x="2141538" y="6012656"/>
                </a:lnTo>
                <a:lnTo>
                  <a:pt x="2141538" y="6005512"/>
                </a:lnTo>
                <a:lnTo>
                  <a:pt x="2140348" y="5997971"/>
                </a:lnTo>
                <a:lnTo>
                  <a:pt x="2139951" y="5990828"/>
                </a:lnTo>
                <a:lnTo>
                  <a:pt x="2138363" y="5984081"/>
                </a:lnTo>
                <a:lnTo>
                  <a:pt x="2137173" y="5977334"/>
                </a:lnTo>
                <a:lnTo>
                  <a:pt x="2135188" y="5970587"/>
                </a:lnTo>
                <a:lnTo>
                  <a:pt x="2132807" y="5963840"/>
                </a:lnTo>
                <a:lnTo>
                  <a:pt x="2130426" y="5957490"/>
                </a:lnTo>
                <a:lnTo>
                  <a:pt x="2127251" y="5951140"/>
                </a:lnTo>
                <a:lnTo>
                  <a:pt x="2124473" y="5944790"/>
                </a:lnTo>
                <a:lnTo>
                  <a:pt x="2120901" y="5938837"/>
                </a:lnTo>
                <a:lnTo>
                  <a:pt x="2117329" y="5933281"/>
                </a:lnTo>
                <a:lnTo>
                  <a:pt x="2113360" y="5927724"/>
                </a:lnTo>
                <a:lnTo>
                  <a:pt x="2108994" y="5922565"/>
                </a:lnTo>
                <a:lnTo>
                  <a:pt x="2104629" y="5917009"/>
                </a:lnTo>
                <a:lnTo>
                  <a:pt x="2099866" y="5912246"/>
                </a:lnTo>
                <a:lnTo>
                  <a:pt x="2094707" y="5907484"/>
                </a:lnTo>
                <a:lnTo>
                  <a:pt x="2089944" y="5903118"/>
                </a:lnTo>
                <a:lnTo>
                  <a:pt x="2084388" y="5898752"/>
                </a:lnTo>
                <a:lnTo>
                  <a:pt x="2078832" y="5894784"/>
                </a:lnTo>
                <a:lnTo>
                  <a:pt x="2072879" y="5891609"/>
                </a:lnTo>
                <a:lnTo>
                  <a:pt x="2067323" y="5888037"/>
                </a:lnTo>
                <a:lnTo>
                  <a:pt x="2060973" y="5884862"/>
                </a:lnTo>
                <a:lnTo>
                  <a:pt x="2054623" y="5881687"/>
                </a:lnTo>
                <a:lnTo>
                  <a:pt x="2048273" y="5879306"/>
                </a:lnTo>
                <a:lnTo>
                  <a:pt x="2041526" y="5876924"/>
                </a:lnTo>
                <a:lnTo>
                  <a:pt x="2035176" y="5874940"/>
                </a:lnTo>
                <a:lnTo>
                  <a:pt x="2028032" y="5873749"/>
                </a:lnTo>
                <a:lnTo>
                  <a:pt x="2021285" y="5872559"/>
                </a:lnTo>
                <a:lnTo>
                  <a:pt x="2014141" y="5871765"/>
                </a:lnTo>
                <a:lnTo>
                  <a:pt x="2006601" y="5870971"/>
                </a:lnTo>
                <a:lnTo>
                  <a:pt x="1999457" y="5870574"/>
                </a:lnTo>
                <a:lnTo>
                  <a:pt x="1545432" y="5870574"/>
                </a:lnTo>
                <a:close/>
                <a:moveTo>
                  <a:pt x="6315869" y="5559424"/>
                </a:moveTo>
                <a:lnTo>
                  <a:pt x="6304757" y="5560217"/>
                </a:lnTo>
                <a:lnTo>
                  <a:pt x="6293247" y="5561010"/>
                </a:lnTo>
                <a:lnTo>
                  <a:pt x="6281341" y="5562200"/>
                </a:lnTo>
                <a:lnTo>
                  <a:pt x="6258719" y="5564976"/>
                </a:lnTo>
                <a:lnTo>
                  <a:pt x="6236494" y="5568941"/>
                </a:lnTo>
                <a:lnTo>
                  <a:pt x="6214666" y="5574096"/>
                </a:lnTo>
                <a:lnTo>
                  <a:pt x="6193235" y="5580044"/>
                </a:lnTo>
                <a:lnTo>
                  <a:pt x="6172597" y="5587181"/>
                </a:lnTo>
                <a:lnTo>
                  <a:pt x="6151563" y="5595508"/>
                </a:lnTo>
                <a:lnTo>
                  <a:pt x="6131719" y="5604232"/>
                </a:lnTo>
                <a:lnTo>
                  <a:pt x="6112272" y="5614145"/>
                </a:lnTo>
                <a:lnTo>
                  <a:pt x="6092826" y="5624851"/>
                </a:lnTo>
                <a:lnTo>
                  <a:pt x="6074966" y="5637144"/>
                </a:lnTo>
                <a:lnTo>
                  <a:pt x="6057107" y="5649832"/>
                </a:lnTo>
                <a:lnTo>
                  <a:pt x="6040041" y="5662918"/>
                </a:lnTo>
                <a:lnTo>
                  <a:pt x="6023769" y="5677193"/>
                </a:lnTo>
                <a:lnTo>
                  <a:pt x="6007497" y="5692261"/>
                </a:lnTo>
                <a:lnTo>
                  <a:pt x="5992813" y="5707725"/>
                </a:lnTo>
                <a:lnTo>
                  <a:pt x="5978526" y="5724380"/>
                </a:lnTo>
                <a:lnTo>
                  <a:pt x="5965032" y="5741034"/>
                </a:lnTo>
                <a:lnTo>
                  <a:pt x="5952332" y="5759274"/>
                </a:lnTo>
                <a:lnTo>
                  <a:pt x="5940822" y="5777514"/>
                </a:lnTo>
                <a:lnTo>
                  <a:pt x="5930107" y="5796547"/>
                </a:lnTo>
                <a:lnTo>
                  <a:pt x="5919788" y="5815581"/>
                </a:lnTo>
                <a:lnTo>
                  <a:pt x="5910660" y="5835407"/>
                </a:lnTo>
                <a:lnTo>
                  <a:pt x="5903119" y="5856423"/>
                </a:lnTo>
                <a:lnTo>
                  <a:pt x="5895579" y="5877439"/>
                </a:lnTo>
                <a:lnTo>
                  <a:pt x="5889229" y="5898851"/>
                </a:lnTo>
                <a:lnTo>
                  <a:pt x="5884466" y="5920660"/>
                </a:lnTo>
                <a:lnTo>
                  <a:pt x="5880497" y="5943263"/>
                </a:lnTo>
                <a:lnTo>
                  <a:pt x="5877719" y="5965468"/>
                </a:lnTo>
                <a:lnTo>
                  <a:pt x="5876926" y="5976967"/>
                </a:lnTo>
                <a:lnTo>
                  <a:pt x="5875735" y="5988467"/>
                </a:lnTo>
                <a:lnTo>
                  <a:pt x="5875338" y="6000362"/>
                </a:lnTo>
                <a:lnTo>
                  <a:pt x="5875338" y="6011862"/>
                </a:lnTo>
                <a:lnTo>
                  <a:pt x="5875338" y="6023361"/>
                </a:lnTo>
                <a:lnTo>
                  <a:pt x="5875735" y="6035257"/>
                </a:lnTo>
                <a:lnTo>
                  <a:pt x="5876926" y="6046756"/>
                </a:lnTo>
                <a:lnTo>
                  <a:pt x="5877719" y="6057859"/>
                </a:lnTo>
                <a:lnTo>
                  <a:pt x="5880497" y="6080461"/>
                </a:lnTo>
                <a:lnTo>
                  <a:pt x="5884466" y="6103063"/>
                </a:lnTo>
                <a:lnTo>
                  <a:pt x="5889229" y="6124872"/>
                </a:lnTo>
                <a:lnTo>
                  <a:pt x="5895579" y="6146284"/>
                </a:lnTo>
                <a:lnTo>
                  <a:pt x="5903119" y="6167300"/>
                </a:lnTo>
                <a:lnTo>
                  <a:pt x="5910660" y="6187523"/>
                </a:lnTo>
                <a:lnTo>
                  <a:pt x="5919788" y="6208143"/>
                </a:lnTo>
                <a:lnTo>
                  <a:pt x="5930107" y="6227176"/>
                </a:lnTo>
                <a:lnTo>
                  <a:pt x="5940822" y="6246209"/>
                </a:lnTo>
                <a:lnTo>
                  <a:pt x="5952332" y="6264450"/>
                </a:lnTo>
                <a:lnTo>
                  <a:pt x="5965032" y="6282690"/>
                </a:lnTo>
                <a:lnTo>
                  <a:pt x="5978526" y="6299344"/>
                </a:lnTo>
                <a:lnTo>
                  <a:pt x="5992813" y="6315998"/>
                </a:lnTo>
                <a:lnTo>
                  <a:pt x="6007497" y="6331463"/>
                </a:lnTo>
                <a:lnTo>
                  <a:pt x="6023769" y="6346531"/>
                </a:lnTo>
                <a:lnTo>
                  <a:pt x="6040041" y="6360409"/>
                </a:lnTo>
                <a:lnTo>
                  <a:pt x="6057107" y="6373891"/>
                </a:lnTo>
                <a:lnTo>
                  <a:pt x="6074966" y="6386580"/>
                </a:lnTo>
                <a:lnTo>
                  <a:pt x="6092826" y="6398476"/>
                </a:lnTo>
                <a:lnTo>
                  <a:pt x="6112272" y="6409578"/>
                </a:lnTo>
                <a:lnTo>
                  <a:pt x="6131719" y="6419492"/>
                </a:lnTo>
                <a:lnTo>
                  <a:pt x="6151563" y="6428215"/>
                </a:lnTo>
                <a:lnTo>
                  <a:pt x="6172597" y="6436542"/>
                </a:lnTo>
                <a:lnTo>
                  <a:pt x="6193235" y="6443680"/>
                </a:lnTo>
                <a:lnTo>
                  <a:pt x="6214666" y="6449628"/>
                </a:lnTo>
                <a:lnTo>
                  <a:pt x="6236494" y="6454783"/>
                </a:lnTo>
                <a:lnTo>
                  <a:pt x="6258719" y="6458748"/>
                </a:lnTo>
                <a:lnTo>
                  <a:pt x="6281341" y="6461524"/>
                </a:lnTo>
                <a:lnTo>
                  <a:pt x="6293247" y="6462713"/>
                </a:lnTo>
                <a:lnTo>
                  <a:pt x="6304757" y="6463110"/>
                </a:lnTo>
                <a:lnTo>
                  <a:pt x="6315869" y="6463506"/>
                </a:lnTo>
                <a:lnTo>
                  <a:pt x="6328172" y="6464299"/>
                </a:lnTo>
                <a:lnTo>
                  <a:pt x="6339682" y="6463506"/>
                </a:lnTo>
                <a:lnTo>
                  <a:pt x="6351191" y="6463110"/>
                </a:lnTo>
                <a:lnTo>
                  <a:pt x="6362304" y="6462713"/>
                </a:lnTo>
                <a:lnTo>
                  <a:pt x="6374210" y="6461524"/>
                </a:lnTo>
                <a:lnTo>
                  <a:pt x="6396832" y="6458748"/>
                </a:lnTo>
                <a:lnTo>
                  <a:pt x="6419057" y="6454783"/>
                </a:lnTo>
                <a:lnTo>
                  <a:pt x="6440885" y="6449628"/>
                </a:lnTo>
                <a:lnTo>
                  <a:pt x="6462316" y="6443680"/>
                </a:lnTo>
                <a:lnTo>
                  <a:pt x="6483747" y="6436542"/>
                </a:lnTo>
                <a:lnTo>
                  <a:pt x="6503988" y="6428215"/>
                </a:lnTo>
                <a:lnTo>
                  <a:pt x="6523832" y="6419492"/>
                </a:lnTo>
                <a:lnTo>
                  <a:pt x="6543676" y="6409578"/>
                </a:lnTo>
                <a:lnTo>
                  <a:pt x="6562726" y="6398476"/>
                </a:lnTo>
                <a:lnTo>
                  <a:pt x="6580982" y="6386580"/>
                </a:lnTo>
                <a:lnTo>
                  <a:pt x="6598444" y="6373891"/>
                </a:lnTo>
                <a:lnTo>
                  <a:pt x="6615907" y="6360409"/>
                </a:lnTo>
                <a:lnTo>
                  <a:pt x="6631782" y="6346531"/>
                </a:lnTo>
                <a:lnTo>
                  <a:pt x="6648054" y="6331463"/>
                </a:lnTo>
                <a:lnTo>
                  <a:pt x="6662738" y="6315998"/>
                </a:lnTo>
                <a:lnTo>
                  <a:pt x="6677026" y="6299344"/>
                </a:lnTo>
                <a:lnTo>
                  <a:pt x="6690519" y="6282690"/>
                </a:lnTo>
                <a:lnTo>
                  <a:pt x="6703219" y="6264450"/>
                </a:lnTo>
                <a:lnTo>
                  <a:pt x="6714729" y="6246209"/>
                </a:lnTo>
                <a:lnTo>
                  <a:pt x="6725841" y="6227176"/>
                </a:lnTo>
                <a:lnTo>
                  <a:pt x="6735763" y="6208143"/>
                </a:lnTo>
                <a:lnTo>
                  <a:pt x="6744891" y="6187523"/>
                </a:lnTo>
                <a:lnTo>
                  <a:pt x="6753226" y="6167300"/>
                </a:lnTo>
                <a:lnTo>
                  <a:pt x="6759972" y="6146284"/>
                </a:lnTo>
                <a:lnTo>
                  <a:pt x="6766322" y="6124872"/>
                </a:lnTo>
                <a:lnTo>
                  <a:pt x="6771085" y="6103063"/>
                </a:lnTo>
                <a:lnTo>
                  <a:pt x="6775450" y="6080461"/>
                </a:lnTo>
                <a:lnTo>
                  <a:pt x="6778229" y="6057859"/>
                </a:lnTo>
                <a:lnTo>
                  <a:pt x="6779419" y="6046756"/>
                </a:lnTo>
                <a:lnTo>
                  <a:pt x="6779816" y="6035257"/>
                </a:lnTo>
                <a:lnTo>
                  <a:pt x="6780213" y="6023361"/>
                </a:lnTo>
                <a:lnTo>
                  <a:pt x="6780213" y="6011862"/>
                </a:lnTo>
                <a:lnTo>
                  <a:pt x="6780213" y="6000362"/>
                </a:lnTo>
                <a:lnTo>
                  <a:pt x="6779816" y="5988467"/>
                </a:lnTo>
                <a:lnTo>
                  <a:pt x="6779419" y="5976967"/>
                </a:lnTo>
                <a:lnTo>
                  <a:pt x="6778229" y="5965468"/>
                </a:lnTo>
                <a:lnTo>
                  <a:pt x="6775450" y="5943263"/>
                </a:lnTo>
                <a:lnTo>
                  <a:pt x="6771085" y="5920660"/>
                </a:lnTo>
                <a:lnTo>
                  <a:pt x="6766322" y="5898851"/>
                </a:lnTo>
                <a:lnTo>
                  <a:pt x="6759972" y="5877439"/>
                </a:lnTo>
                <a:lnTo>
                  <a:pt x="6753226" y="5856423"/>
                </a:lnTo>
                <a:lnTo>
                  <a:pt x="6744891" y="5835407"/>
                </a:lnTo>
                <a:lnTo>
                  <a:pt x="6735763" y="5815581"/>
                </a:lnTo>
                <a:lnTo>
                  <a:pt x="6725841" y="5796547"/>
                </a:lnTo>
                <a:lnTo>
                  <a:pt x="6714729" y="5777514"/>
                </a:lnTo>
                <a:lnTo>
                  <a:pt x="6703219" y="5759274"/>
                </a:lnTo>
                <a:lnTo>
                  <a:pt x="6690519" y="5741034"/>
                </a:lnTo>
                <a:lnTo>
                  <a:pt x="6677026" y="5724380"/>
                </a:lnTo>
                <a:lnTo>
                  <a:pt x="6662738" y="5707725"/>
                </a:lnTo>
                <a:lnTo>
                  <a:pt x="6648054" y="5692261"/>
                </a:lnTo>
                <a:lnTo>
                  <a:pt x="6631782" y="5677193"/>
                </a:lnTo>
                <a:lnTo>
                  <a:pt x="6615907" y="5662918"/>
                </a:lnTo>
                <a:lnTo>
                  <a:pt x="6598444" y="5649832"/>
                </a:lnTo>
                <a:lnTo>
                  <a:pt x="6580982" y="5637144"/>
                </a:lnTo>
                <a:lnTo>
                  <a:pt x="6562726" y="5624851"/>
                </a:lnTo>
                <a:lnTo>
                  <a:pt x="6543676" y="5614145"/>
                </a:lnTo>
                <a:lnTo>
                  <a:pt x="6523832" y="5604232"/>
                </a:lnTo>
                <a:lnTo>
                  <a:pt x="6503988" y="5595508"/>
                </a:lnTo>
                <a:lnTo>
                  <a:pt x="6483747" y="5587181"/>
                </a:lnTo>
                <a:lnTo>
                  <a:pt x="6462316" y="5580044"/>
                </a:lnTo>
                <a:lnTo>
                  <a:pt x="6440885" y="5574096"/>
                </a:lnTo>
                <a:lnTo>
                  <a:pt x="6419057" y="5568941"/>
                </a:lnTo>
                <a:lnTo>
                  <a:pt x="6396832" y="5564976"/>
                </a:lnTo>
                <a:lnTo>
                  <a:pt x="6374210" y="5562200"/>
                </a:lnTo>
                <a:lnTo>
                  <a:pt x="6362304" y="5561010"/>
                </a:lnTo>
                <a:lnTo>
                  <a:pt x="6351191" y="5560217"/>
                </a:lnTo>
                <a:lnTo>
                  <a:pt x="6339682" y="5559424"/>
                </a:lnTo>
                <a:lnTo>
                  <a:pt x="6328172" y="5559424"/>
                </a:lnTo>
                <a:lnTo>
                  <a:pt x="6315869" y="5559424"/>
                </a:lnTo>
                <a:close/>
                <a:moveTo>
                  <a:pt x="1935996" y="2513012"/>
                </a:moveTo>
                <a:lnTo>
                  <a:pt x="2014980" y="2516982"/>
                </a:lnTo>
                <a:lnTo>
                  <a:pt x="2074912" y="4174059"/>
                </a:lnTo>
                <a:lnTo>
                  <a:pt x="2191999" y="3251211"/>
                </a:lnTo>
                <a:lnTo>
                  <a:pt x="2277730" y="3934214"/>
                </a:lnTo>
                <a:lnTo>
                  <a:pt x="2301545" y="3856780"/>
                </a:lnTo>
                <a:lnTo>
                  <a:pt x="2752825" y="3856780"/>
                </a:lnTo>
                <a:lnTo>
                  <a:pt x="3108054" y="3856780"/>
                </a:lnTo>
                <a:lnTo>
                  <a:pt x="3285470" y="2513012"/>
                </a:lnTo>
                <a:lnTo>
                  <a:pt x="3364454" y="2516982"/>
                </a:lnTo>
                <a:lnTo>
                  <a:pt x="3424387" y="4174059"/>
                </a:lnTo>
                <a:lnTo>
                  <a:pt x="3541870" y="3251211"/>
                </a:lnTo>
                <a:lnTo>
                  <a:pt x="3627205" y="3934214"/>
                </a:lnTo>
                <a:lnTo>
                  <a:pt x="3651019" y="3856780"/>
                </a:lnTo>
                <a:lnTo>
                  <a:pt x="4102300" y="3856780"/>
                </a:lnTo>
                <a:lnTo>
                  <a:pt x="4457529" y="3856780"/>
                </a:lnTo>
                <a:lnTo>
                  <a:pt x="4634945" y="2513012"/>
                </a:lnTo>
                <a:lnTo>
                  <a:pt x="4713929" y="2516982"/>
                </a:lnTo>
                <a:lnTo>
                  <a:pt x="4773862" y="4174059"/>
                </a:lnTo>
                <a:lnTo>
                  <a:pt x="4891345" y="3251211"/>
                </a:lnTo>
                <a:lnTo>
                  <a:pt x="4976680" y="3934214"/>
                </a:lnTo>
                <a:lnTo>
                  <a:pt x="5000494" y="3856780"/>
                </a:lnTo>
                <a:lnTo>
                  <a:pt x="5451774" y="3856780"/>
                </a:lnTo>
                <a:lnTo>
                  <a:pt x="5807400" y="3856780"/>
                </a:lnTo>
                <a:lnTo>
                  <a:pt x="5984816" y="2513012"/>
                </a:lnTo>
                <a:lnTo>
                  <a:pt x="6063404" y="2516982"/>
                </a:lnTo>
                <a:lnTo>
                  <a:pt x="6123336" y="4174059"/>
                </a:lnTo>
                <a:lnTo>
                  <a:pt x="6240820" y="3251211"/>
                </a:lnTo>
                <a:lnTo>
                  <a:pt x="6326154" y="3934214"/>
                </a:lnTo>
                <a:lnTo>
                  <a:pt x="6349968" y="3856780"/>
                </a:lnTo>
                <a:lnTo>
                  <a:pt x="6780213" y="3856780"/>
                </a:lnTo>
                <a:lnTo>
                  <a:pt x="6780213" y="3935802"/>
                </a:lnTo>
                <a:lnTo>
                  <a:pt x="6407916" y="3935802"/>
                </a:lnTo>
                <a:lnTo>
                  <a:pt x="6293212" y="4309071"/>
                </a:lnTo>
                <a:lnTo>
                  <a:pt x="6240423" y="3882989"/>
                </a:lnTo>
                <a:lnTo>
                  <a:pt x="6140800" y="4664074"/>
                </a:lnTo>
                <a:lnTo>
                  <a:pt x="6062213" y="4660897"/>
                </a:lnTo>
                <a:lnTo>
                  <a:pt x="6001090" y="2989128"/>
                </a:lnTo>
                <a:lnTo>
                  <a:pt x="5876065" y="3935802"/>
                </a:lnTo>
                <a:lnTo>
                  <a:pt x="5861380" y="3935802"/>
                </a:lnTo>
                <a:lnTo>
                  <a:pt x="5451774" y="3935802"/>
                </a:lnTo>
                <a:lnTo>
                  <a:pt x="5058442" y="3935802"/>
                </a:lnTo>
                <a:lnTo>
                  <a:pt x="4943737" y="4309071"/>
                </a:lnTo>
                <a:lnTo>
                  <a:pt x="4890154" y="3882989"/>
                </a:lnTo>
                <a:lnTo>
                  <a:pt x="4791326" y="4664074"/>
                </a:lnTo>
                <a:lnTo>
                  <a:pt x="4712738" y="4660897"/>
                </a:lnTo>
                <a:lnTo>
                  <a:pt x="4652012" y="2989128"/>
                </a:lnTo>
                <a:lnTo>
                  <a:pt x="4526590" y="3935802"/>
                </a:lnTo>
                <a:lnTo>
                  <a:pt x="4511905" y="3935802"/>
                </a:lnTo>
                <a:lnTo>
                  <a:pt x="4102300" y="3935802"/>
                </a:lnTo>
                <a:lnTo>
                  <a:pt x="3708967" y="3935802"/>
                </a:lnTo>
                <a:lnTo>
                  <a:pt x="3594262" y="4309071"/>
                </a:lnTo>
                <a:lnTo>
                  <a:pt x="3540680" y="3882989"/>
                </a:lnTo>
                <a:lnTo>
                  <a:pt x="3441851" y="4664074"/>
                </a:lnTo>
                <a:lnTo>
                  <a:pt x="3363264" y="4660897"/>
                </a:lnTo>
                <a:lnTo>
                  <a:pt x="3302537" y="2989128"/>
                </a:lnTo>
                <a:lnTo>
                  <a:pt x="3177116" y="3935802"/>
                </a:lnTo>
                <a:lnTo>
                  <a:pt x="3162430" y="3935802"/>
                </a:lnTo>
                <a:lnTo>
                  <a:pt x="2752825" y="3935802"/>
                </a:lnTo>
                <a:lnTo>
                  <a:pt x="2359493" y="3935802"/>
                </a:lnTo>
                <a:lnTo>
                  <a:pt x="2244787" y="4309071"/>
                </a:lnTo>
                <a:lnTo>
                  <a:pt x="2191205" y="3882989"/>
                </a:lnTo>
                <a:lnTo>
                  <a:pt x="2092376" y="4664074"/>
                </a:lnTo>
                <a:lnTo>
                  <a:pt x="2013392" y="4660897"/>
                </a:lnTo>
                <a:lnTo>
                  <a:pt x="1953063" y="2989128"/>
                </a:lnTo>
                <a:lnTo>
                  <a:pt x="1828038" y="3935802"/>
                </a:lnTo>
                <a:lnTo>
                  <a:pt x="1403350" y="3935802"/>
                </a:lnTo>
                <a:lnTo>
                  <a:pt x="1403350" y="3856780"/>
                </a:lnTo>
                <a:lnTo>
                  <a:pt x="1758580" y="3856780"/>
                </a:lnTo>
                <a:lnTo>
                  <a:pt x="1935996" y="2513012"/>
                </a:lnTo>
                <a:close/>
                <a:moveTo>
                  <a:pt x="2396243" y="1697036"/>
                </a:moveTo>
                <a:lnTo>
                  <a:pt x="2455612" y="1817499"/>
                </a:lnTo>
                <a:lnTo>
                  <a:pt x="2492816" y="1756869"/>
                </a:lnTo>
                <a:lnTo>
                  <a:pt x="2786098" y="1756869"/>
                </a:lnTo>
                <a:lnTo>
                  <a:pt x="2788473" y="1758464"/>
                </a:lnTo>
                <a:lnTo>
                  <a:pt x="2790452" y="1760459"/>
                </a:lnTo>
                <a:lnTo>
                  <a:pt x="2792431" y="1763251"/>
                </a:lnTo>
                <a:lnTo>
                  <a:pt x="2794805" y="1767240"/>
                </a:lnTo>
                <a:lnTo>
                  <a:pt x="2796784" y="1772425"/>
                </a:lnTo>
                <a:lnTo>
                  <a:pt x="2798367" y="1778408"/>
                </a:lnTo>
                <a:lnTo>
                  <a:pt x="2798763" y="1781600"/>
                </a:lnTo>
                <a:lnTo>
                  <a:pt x="2798763" y="1785588"/>
                </a:lnTo>
                <a:lnTo>
                  <a:pt x="2798763" y="1789577"/>
                </a:lnTo>
                <a:lnTo>
                  <a:pt x="2798367" y="1792768"/>
                </a:lnTo>
                <a:lnTo>
                  <a:pt x="2796784" y="1799150"/>
                </a:lnTo>
                <a:lnTo>
                  <a:pt x="2794805" y="1803538"/>
                </a:lnTo>
                <a:lnTo>
                  <a:pt x="2792431" y="1807527"/>
                </a:lnTo>
                <a:lnTo>
                  <a:pt x="2790452" y="1809920"/>
                </a:lnTo>
                <a:lnTo>
                  <a:pt x="2788473" y="1811915"/>
                </a:lnTo>
                <a:lnTo>
                  <a:pt x="2786098" y="1813510"/>
                </a:lnTo>
                <a:lnTo>
                  <a:pt x="2523688" y="1813510"/>
                </a:lnTo>
                <a:lnTo>
                  <a:pt x="2450071" y="1933574"/>
                </a:lnTo>
                <a:lnTo>
                  <a:pt x="2363788" y="1756869"/>
                </a:lnTo>
                <a:lnTo>
                  <a:pt x="2396243" y="1697036"/>
                </a:lnTo>
                <a:close/>
                <a:moveTo>
                  <a:pt x="1641267" y="1206498"/>
                </a:moveTo>
                <a:lnTo>
                  <a:pt x="1652388" y="1206498"/>
                </a:lnTo>
                <a:lnTo>
                  <a:pt x="1663907" y="1206498"/>
                </a:lnTo>
                <a:lnTo>
                  <a:pt x="1674234" y="1206895"/>
                </a:lnTo>
                <a:lnTo>
                  <a:pt x="1684958" y="1207690"/>
                </a:lnTo>
                <a:lnTo>
                  <a:pt x="1695285" y="1208882"/>
                </a:lnTo>
                <a:lnTo>
                  <a:pt x="1714350" y="1211267"/>
                </a:lnTo>
                <a:lnTo>
                  <a:pt x="1732621" y="1215241"/>
                </a:lnTo>
                <a:lnTo>
                  <a:pt x="1748905" y="1219612"/>
                </a:lnTo>
                <a:lnTo>
                  <a:pt x="1765190" y="1224779"/>
                </a:lnTo>
                <a:lnTo>
                  <a:pt x="1779489" y="1230740"/>
                </a:lnTo>
                <a:lnTo>
                  <a:pt x="1793391" y="1237495"/>
                </a:lnTo>
                <a:lnTo>
                  <a:pt x="1805704" y="1244649"/>
                </a:lnTo>
                <a:lnTo>
                  <a:pt x="1817619" y="1252597"/>
                </a:lnTo>
                <a:lnTo>
                  <a:pt x="1828343" y="1260942"/>
                </a:lnTo>
                <a:lnTo>
                  <a:pt x="1837876" y="1269685"/>
                </a:lnTo>
                <a:lnTo>
                  <a:pt x="1846614" y="1278428"/>
                </a:lnTo>
                <a:lnTo>
                  <a:pt x="1854955" y="1287170"/>
                </a:lnTo>
                <a:lnTo>
                  <a:pt x="1862105" y="1296311"/>
                </a:lnTo>
                <a:lnTo>
                  <a:pt x="1868460" y="1305848"/>
                </a:lnTo>
                <a:lnTo>
                  <a:pt x="1874417" y="1314989"/>
                </a:lnTo>
                <a:lnTo>
                  <a:pt x="1879581" y="1324526"/>
                </a:lnTo>
                <a:lnTo>
                  <a:pt x="1883950" y="1333269"/>
                </a:lnTo>
                <a:lnTo>
                  <a:pt x="1887922" y="1342409"/>
                </a:lnTo>
                <a:lnTo>
                  <a:pt x="1891099" y="1350357"/>
                </a:lnTo>
                <a:lnTo>
                  <a:pt x="1894277" y="1358703"/>
                </a:lnTo>
                <a:lnTo>
                  <a:pt x="1898646" y="1373804"/>
                </a:lnTo>
                <a:lnTo>
                  <a:pt x="1901426" y="1386521"/>
                </a:lnTo>
                <a:lnTo>
                  <a:pt x="1903412" y="1396853"/>
                </a:lnTo>
                <a:lnTo>
                  <a:pt x="1904207" y="1404801"/>
                </a:lnTo>
                <a:lnTo>
                  <a:pt x="1905398" y="1396853"/>
                </a:lnTo>
                <a:lnTo>
                  <a:pt x="1906590" y="1386521"/>
                </a:lnTo>
                <a:lnTo>
                  <a:pt x="1909767" y="1373804"/>
                </a:lnTo>
                <a:lnTo>
                  <a:pt x="1914136" y="1358703"/>
                </a:lnTo>
                <a:lnTo>
                  <a:pt x="1916917" y="1350357"/>
                </a:lnTo>
                <a:lnTo>
                  <a:pt x="1920492" y="1342409"/>
                </a:lnTo>
                <a:lnTo>
                  <a:pt x="1924066" y="1333269"/>
                </a:lnTo>
                <a:lnTo>
                  <a:pt x="1929230" y="1324526"/>
                </a:lnTo>
                <a:lnTo>
                  <a:pt x="1933996" y="1314989"/>
                </a:lnTo>
                <a:lnTo>
                  <a:pt x="1939557" y="1305848"/>
                </a:lnTo>
                <a:lnTo>
                  <a:pt x="1946706" y="1296311"/>
                </a:lnTo>
                <a:lnTo>
                  <a:pt x="1953855" y="1287170"/>
                </a:lnTo>
                <a:lnTo>
                  <a:pt x="1961402" y="1278428"/>
                </a:lnTo>
                <a:lnTo>
                  <a:pt x="1970935" y="1269685"/>
                </a:lnTo>
                <a:lnTo>
                  <a:pt x="1980467" y="1260942"/>
                </a:lnTo>
                <a:lnTo>
                  <a:pt x="1991191" y="1252597"/>
                </a:lnTo>
                <a:lnTo>
                  <a:pt x="2002710" y="1244649"/>
                </a:lnTo>
                <a:lnTo>
                  <a:pt x="2015023" y="1237495"/>
                </a:lnTo>
                <a:lnTo>
                  <a:pt x="2028527" y="1230740"/>
                </a:lnTo>
                <a:lnTo>
                  <a:pt x="2043620" y="1224779"/>
                </a:lnTo>
                <a:lnTo>
                  <a:pt x="2059111" y="1219612"/>
                </a:lnTo>
                <a:lnTo>
                  <a:pt x="2076190" y="1215241"/>
                </a:lnTo>
                <a:lnTo>
                  <a:pt x="2094064" y="1211267"/>
                </a:lnTo>
                <a:lnTo>
                  <a:pt x="2113526" y="1208882"/>
                </a:lnTo>
                <a:lnTo>
                  <a:pt x="2123456" y="1207690"/>
                </a:lnTo>
                <a:lnTo>
                  <a:pt x="2133782" y="1206895"/>
                </a:lnTo>
                <a:lnTo>
                  <a:pt x="2144507" y="1206498"/>
                </a:lnTo>
                <a:lnTo>
                  <a:pt x="2155628" y="1206498"/>
                </a:lnTo>
                <a:lnTo>
                  <a:pt x="2166749" y="1206498"/>
                </a:lnTo>
                <a:lnTo>
                  <a:pt x="2177473" y="1206895"/>
                </a:lnTo>
                <a:lnTo>
                  <a:pt x="2188198" y="1207690"/>
                </a:lnTo>
                <a:lnTo>
                  <a:pt x="2197730" y="1208882"/>
                </a:lnTo>
                <a:lnTo>
                  <a:pt x="2208057" y="1210472"/>
                </a:lnTo>
                <a:lnTo>
                  <a:pt x="2217192" y="1212062"/>
                </a:lnTo>
                <a:lnTo>
                  <a:pt x="2226328" y="1214049"/>
                </a:lnTo>
                <a:lnTo>
                  <a:pt x="2235066" y="1216036"/>
                </a:lnTo>
                <a:lnTo>
                  <a:pt x="2243804" y="1218420"/>
                </a:lnTo>
                <a:lnTo>
                  <a:pt x="2252145" y="1221599"/>
                </a:lnTo>
                <a:lnTo>
                  <a:pt x="2259692" y="1224381"/>
                </a:lnTo>
                <a:lnTo>
                  <a:pt x="2267636" y="1227163"/>
                </a:lnTo>
                <a:lnTo>
                  <a:pt x="2274785" y="1230740"/>
                </a:lnTo>
                <a:lnTo>
                  <a:pt x="2282332" y="1233919"/>
                </a:lnTo>
                <a:lnTo>
                  <a:pt x="2295439" y="1241867"/>
                </a:lnTo>
                <a:lnTo>
                  <a:pt x="2307752" y="1250212"/>
                </a:lnTo>
                <a:lnTo>
                  <a:pt x="2318873" y="1258955"/>
                </a:lnTo>
                <a:lnTo>
                  <a:pt x="2329597" y="1268095"/>
                </a:lnTo>
                <a:lnTo>
                  <a:pt x="2339527" y="1278428"/>
                </a:lnTo>
                <a:lnTo>
                  <a:pt x="2347868" y="1287965"/>
                </a:lnTo>
                <a:lnTo>
                  <a:pt x="2355812" y="1298695"/>
                </a:lnTo>
                <a:lnTo>
                  <a:pt x="2362564" y="1308630"/>
                </a:lnTo>
                <a:lnTo>
                  <a:pt x="2368919" y="1319360"/>
                </a:lnTo>
                <a:lnTo>
                  <a:pt x="2374877" y="1330090"/>
                </a:lnTo>
                <a:lnTo>
                  <a:pt x="2379643" y="1340820"/>
                </a:lnTo>
                <a:lnTo>
                  <a:pt x="2384012" y="1351152"/>
                </a:lnTo>
                <a:lnTo>
                  <a:pt x="2387587" y="1361087"/>
                </a:lnTo>
                <a:lnTo>
                  <a:pt x="2390764" y="1371022"/>
                </a:lnTo>
                <a:lnTo>
                  <a:pt x="2393942" y="1380162"/>
                </a:lnTo>
                <a:lnTo>
                  <a:pt x="2397517" y="1397250"/>
                </a:lnTo>
                <a:lnTo>
                  <a:pt x="2399900" y="1411557"/>
                </a:lnTo>
                <a:lnTo>
                  <a:pt x="2401489" y="1422684"/>
                </a:lnTo>
                <a:lnTo>
                  <a:pt x="2402680" y="1432619"/>
                </a:lnTo>
                <a:lnTo>
                  <a:pt x="2403077" y="1436991"/>
                </a:lnTo>
                <a:lnTo>
                  <a:pt x="2403872" y="1448913"/>
                </a:lnTo>
                <a:lnTo>
                  <a:pt x="2405063" y="1468783"/>
                </a:lnTo>
                <a:lnTo>
                  <a:pt x="2405063" y="1481102"/>
                </a:lnTo>
                <a:lnTo>
                  <a:pt x="2404269" y="1495011"/>
                </a:lnTo>
                <a:lnTo>
                  <a:pt x="2403474" y="1510112"/>
                </a:lnTo>
                <a:lnTo>
                  <a:pt x="2401886" y="1527201"/>
                </a:lnTo>
                <a:lnTo>
                  <a:pt x="2399900" y="1545084"/>
                </a:lnTo>
                <a:lnTo>
                  <a:pt x="2397119" y="1564159"/>
                </a:lnTo>
                <a:lnTo>
                  <a:pt x="2392750" y="1584426"/>
                </a:lnTo>
                <a:lnTo>
                  <a:pt x="2387984" y="1605886"/>
                </a:lnTo>
                <a:lnTo>
                  <a:pt x="2382026" y="1628140"/>
                </a:lnTo>
                <a:lnTo>
                  <a:pt x="2374480" y="1650792"/>
                </a:lnTo>
                <a:lnTo>
                  <a:pt x="2233080" y="1376586"/>
                </a:lnTo>
                <a:lnTo>
                  <a:pt x="2108362" y="1728683"/>
                </a:lnTo>
                <a:lnTo>
                  <a:pt x="2047989" y="1551839"/>
                </a:lnTo>
                <a:lnTo>
                  <a:pt x="1964977" y="1754514"/>
                </a:lnTo>
                <a:lnTo>
                  <a:pt x="1703626" y="1756104"/>
                </a:lnTo>
                <a:lnTo>
                  <a:pt x="1702037" y="1757296"/>
                </a:lnTo>
                <a:lnTo>
                  <a:pt x="1700448" y="1758885"/>
                </a:lnTo>
                <a:lnTo>
                  <a:pt x="1699257" y="1761667"/>
                </a:lnTo>
                <a:lnTo>
                  <a:pt x="1697271" y="1764846"/>
                </a:lnTo>
                <a:lnTo>
                  <a:pt x="1695682" y="1770410"/>
                </a:lnTo>
                <a:lnTo>
                  <a:pt x="1694888" y="1776768"/>
                </a:lnTo>
                <a:lnTo>
                  <a:pt x="1694093" y="1785511"/>
                </a:lnTo>
                <a:lnTo>
                  <a:pt x="1694888" y="1793459"/>
                </a:lnTo>
                <a:lnTo>
                  <a:pt x="1695682" y="1799818"/>
                </a:lnTo>
                <a:lnTo>
                  <a:pt x="1697668" y="1804984"/>
                </a:lnTo>
                <a:lnTo>
                  <a:pt x="1699257" y="1807766"/>
                </a:lnTo>
                <a:lnTo>
                  <a:pt x="1701243" y="1810150"/>
                </a:lnTo>
                <a:lnTo>
                  <a:pt x="1702434" y="1811740"/>
                </a:lnTo>
                <a:lnTo>
                  <a:pt x="1704023" y="1812137"/>
                </a:lnTo>
                <a:lnTo>
                  <a:pt x="2002710" y="1810150"/>
                </a:lnTo>
                <a:lnTo>
                  <a:pt x="2043620" y="1710800"/>
                </a:lnTo>
                <a:lnTo>
                  <a:pt x="2107568" y="1898770"/>
                </a:lnTo>
                <a:lnTo>
                  <a:pt x="2243010" y="1517663"/>
                </a:lnTo>
                <a:lnTo>
                  <a:pt x="2346676" y="1718748"/>
                </a:lnTo>
                <a:lnTo>
                  <a:pt x="2340321" y="1731067"/>
                </a:lnTo>
                <a:lnTo>
                  <a:pt x="2333966" y="1742989"/>
                </a:lnTo>
                <a:lnTo>
                  <a:pt x="2327214" y="1755706"/>
                </a:lnTo>
                <a:lnTo>
                  <a:pt x="2320065" y="1768026"/>
                </a:lnTo>
                <a:lnTo>
                  <a:pt x="2312121" y="1780345"/>
                </a:lnTo>
                <a:lnTo>
                  <a:pt x="2304574" y="1792664"/>
                </a:lnTo>
                <a:lnTo>
                  <a:pt x="2295836" y="1805381"/>
                </a:lnTo>
                <a:lnTo>
                  <a:pt x="2287098" y="1818098"/>
                </a:lnTo>
                <a:lnTo>
                  <a:pt x="2277168" y="1830417"/>
                </a:lnTo>
                <a:lnTo>
                  <a:pt x="2267636" y="1843134"/>
                </a:lnTo>
                <a:lnTo>
                  <a:pt x="2256911" y="1855851"/>
                </a:lnTo>
                <a:lnTo>
                  <a:pt x="2246187" y="1868568"/>
                </a:lnTo>
                <a:lnTo>
                  <a:pt x="2234669" y="1881285"/>
                </a:lnTo>
                <a:lnTo>
                  <a:pt x="2223150" y="1894002"/>
                </a:lnTo>
                <a:lnTo>
                  <a:pt x="2210440" y="1906719"/>
                </a:lnTo>
                <a:lnTo>
                  <a:pt x="2197333" y="1919038"/>
                </a:lnTo>
                <a:lnTo>
                  <a:pt x="2183828" y="1931357"/>
                </a:lnTo>
                <a:lnTo>
                  <a:pt x="2169530" y="1944074"/>
                </a:lnTo>
                <a:lnTo>
                  <a:pt x="2154436" y="1956394"/>
                </a:lnTo>
                <a:lnTo>
                  <a:pt x="2138946" y="1968713"/>
                </a:lnTo>
                <a:lnTo>
                  <a:pt x="2123456" y="1981032"/>
                </a:lnTo>
                <a:lnTo>
                  <a:pt x="2106774" y="1992954"/>
                </a:lnTo>
                <a:lnTo>
                  <a:pt x="2089694" y="2005274"/>
                </a:lnTo>
                <a:lnTo>
                  <a:pt x="2071821" y="2016798"/>
                </a:lnTo>
                <a:lnTo>
                  <a:pt x="2053153" y="2028721"/>
                </a:lnTo>
                <a:lnTo>
                  <a:pt x="2033691" y="2040245"/>
                </a:lnTo>
                <a:lnTo>
                  <a:pt x="2013831" y="2051770"/>
                </a:lnTo>
                <a:lnTo>
                  <a:pt x="1993574" y="2062897"/>
                </a:lnTo>
                <a:lnTo>
                  <a:pt x="1972126" y="2074024"/>
                </a:lnTo>
                <a:lnTo>
                  <a:pt x="1950281" y="2085152"/>
                </a:lnTo>
                <a:lnTo>
                  <a:pt x="1927641" y="2095881"/>
                </a:lnTo>
                <a:lnTo>
                  <a:pt x="1904207" y="2106611"/>
                </a:lnTo>
                <a:lnTo>
                  <a:pt x="1877992" y="2095086"/>
                </a:lnTo>
                <a:lnTo>
                  <a:pt x="1852969" y="2082767"/>
                </a:lnTo>
                <a:lnTo>
                  <a:pt x="1828741" y="2070845"/>
                </a:lnTo>
                <a:lnTo>
                  <a:pt x="1805306" y="2058128"/>
                </a:lnTo>
                <a:lnTo>
                  <a:pt x="1783064" y="2045411"/>
                </a:lnTo>
                <a:lnTo>
                  <a:pt x="1761218" y="2032297"/>
                </a:lnTo>
                <a:lnTo>
                  <a:pt x="1740167" y="2019183"/>
                </a:lnTo>
                <a:lnTo>
                  <a:pt x="1720308" y="2006068"/>
                </a:lnTo>
                <a:lnTo>
                  <a:pt x="1701243" y="1992557"/>
                </a:lnTo>
                <a:lnTo>
                  <a:pt x="1682575" y="1979443"/>
                </a:lnTo>
                <a:lnTo>
                  <a:pt x="1665098" y="1965534"/>
                </a:lnTo>
                <a:lnTo>
                  <a:pt x="1648019" y="1952022"/>
                </a:lnTo>
                <a:lnTo>
                  <a:pt x="1632132" y="1938113"/>
                </a:lnTo>
                <a:lnTo>
                  <a:pt x="1616641" y="1924204"/>
                </a:lnTo>
                <a:lnTo>
                  <a:pt x="1601945" y="1910295"/>
                </a:lnTo>
                <a:lnTo>
                  <a:pt x="1588044" y="1895989"/>
                </a:lnTo>
                <a:lnTo>
                  <a:pt x="1574539" y="1882080"/>
                </a:lnTo>
                <a:lnTo>
                  <a:pt x="1561829" y="1867773"/>
                </a:lnTo>
                <a:lnTo>
                  <a:pt x="1549913" y="1853864"/>
                </a:lnTo>
                <a:lnTo>
                  <a:pt x="1537998" y="1839558"/>
                </a:lnTo>
                <a:lnTo>
                  <a:pt x="1527274" y="1825649"/>
                </a:lnTo>
                <a:lnTo>
                  <a:pt x="1516947" y="1811740"/>
                </a:lnTo>
                <a:lnTo>
                  <a:pt x="1507017" y="1797830"/>
                </a:lnTo>
                <a:lnTo>
                  <a:pt x="1498279" y="1783922"/>
                </a:lnTo>
                <a:lnTo>
                  <a:pt x="1489540" y="1770013"/>
                </a:lnTo>
                <a:lnTo>
                  <a:pt x="1481199" y="1756104"/>
                </a:lnTo>
                <a:lnTo>
                  <a:pt x="1473653" y="1742592"/>
                </a:lnTo>
                <a:lnTo>
                  <a:pt x="1466901" y="1729080"/>
                </a:lnTo>
                <a:lnTo>
                  <a:pt x="1460148" y="1715569"/>
                </a:lnTo>
                <a:lnTo>
                  <a:pt x="1454191" y="1702454"/>
                </a:lnTo>
                <a:lnTo>
                  <a:pt x="1448233" y="1689340"/>
                </a:lnTo>
                <a:lnTo>
                  <a:pt x="1443069" y="1676226"/>
                </a:lnTo>
                <a:lnTo>
                  <a:pt x="1438303" y="1663509"/>
                </a:lnTo>
                <a:lnTo>
                  <a:pt x="1433934" y="1650792"/>
                </a:lnTo>
                <a:lnTo>
                  <a:pt x="1425990" y="1626153"/>
                </a:lnTo>
                <a:lnTo>
                  <a:pt x="1419635" y="1603104"/>
                </a:lnTo>
                <a:lnTo>
                  <a:pt x="1414472" y="1580055"/>
                </a:lnTo>
                <a:lnTo>
                  <a:pt x="1410500" y="1558595"/>
                </a:lnTo>
                <a:lnTo>
                  <a:pt x="1407719" y="1538725"/>
                </a:lnTo>
                <a:lnTo>
                  <a:pt x="1405733" y="1520047"/>
                </a:lnTo>
                <a:lnTo>
                  <a:pt x="1404145" y="1502959"/>
                </a:lnTo>
                <a:lnTo>
                  <a:pt x="1403747" y="1487461"/>
                </a:lnTo>
                <a:lnTo>
                  <a:pt x="1403350" y="1473154"/>
                </a:lnTo>
                <a:lnTo>
                  <a:pt x="1403747" y="1461629"/>
                </a:lnTo>
                <a:lnTo>
                  <a:pt x="1404145" y="1451297"/>
                </a:lnTo>
                <a:lnTo>
                  <a:pt x="1405336" y="1437388"/>
                </a:lnTo>
                <a:lnTo>
                  <a:pt x="1405733" y="1432619"/>
                </a:lnTo>
                <a:lnTo>
                  <a:pt x="1406528" y="1422684"/>
                </a:lnTo>
                <a:lnTo>
                  <a:pt x="1408117" y="1411557"/>
                </a:lnTo>
                <a:lnTo>
                  <a:pt x="1410500" y="1397250"/>
                </a:lnTo>
                <a:lnTo>
                  <a:pt x="1414869" y="1380162"/>
                </a:lnTo>
                <a:lnTo>
                  <a:pt x="1417252" y="1371022"/>
                </a:lnTo>
                <a:lnTo>
                  <a:pt x="1420827" y="1361087"/>
                </a:lnTo>
                <a:lnTo>
                  <a:pt x="1424401" y="1351152"/>
                </a:lnTo>
                <a:lnTo>
                  <a:pt x="1428770" y="1340820"/>
                </a:lnTo>
                <a:lnTo>
                  <a:pt x="1433934" y="1330090"/>
                </a:lnTo>
                <a:lnTo>
                  <a:pt x="1439097" y="1319360"/>
                </a:lnTo>
                <a:lnTo>
                  <a:pt x="1445452" y="1308630"/>
                </a:lnTo>
                <a:lnTo>
                  <a:pt x="1452602" y="1298695"/>
                </a:lnTo>
                <a:lnTo>
                  <a:pt x="1460546" y="1287965"/>
                </a:lnTo>
                <a:lnTo>
                  <a:pt x="1469284" y="1278428"/>
                </a:lnTo>
                <a:lnTo>
                  <a:pt x="1478816" y="1268095"/>
                </a:lnTo>
                <a:lnTo>
                  <a:pt x="1489143" y="1258955"/>
                </a:lnTo>
                <a:lnTo>
                  <a:pt x="1500662" y="1250212"/>
                </a:lnTo>
                <a:lnTo>
                  <a:pt x="1512975" y="1241867"/>
                </a:lnTo>
                <a:lnTo>
                  <a:pt x="1526479" y="1233919"/>
                </a:lnTo>
                <a:lnTo>
                  <a:pt x="1533231" y="1230740"/>
                </a:lnTo>
                <a:lnTo>
                  <a:pt x="1541175" y="1227163"/>
                </a:lnTo>
                <a:lnTo>
                  <a:pt x="1548325" y="1224381"/>
                </a:lnTo>
                <a:lnTo>
                  <a:pt x="1556666" y="1221599"/>
                </a:lnTo>
                <a:lnTo>
                  <a:pt x="1564609" y="1218420"/>
                </a:lnTo>
                <a:lnTo>
                  <a:pt x="1572950" y="1216036"/>
                </a:lnTo>
                <a:lnTo>
                  <a:pt x="1582086" y="1214049"/>
                </a:lnTo>
                <a:lnTo>
                  <a:pt x="1590824" y="1212062"/>
                </a:lnTo>
                <a:lnTo>
                  <a:pt x="1600754" y="1210472"/>
                </a:lnTo>
                <a:lnTo>
                  <a:pt x="1610286" y="1208882"/>
                </a:lnTo>
                <a:lnTo>
                  <a:pt x="1620613" y="1207690"/>
                </a:lnTo>
                <a:lnTo>
                  <a:pt x="1630543" y="1206895"/>
                </a:lnTo>
                <a:lnTo>
                  <a:pt x="1641267" y="1206498"/>
                </a:lnTo>
                <a:close/>
                <a:moveTo>
                  <a:pt x="1397617" y="523875"/>
                </a:moveTo>
                <a:lnTo>
                  <a:pt x="1377778" y="524271"/>
                </a:lnTo>
                <a:lnTo>
                  <a:pt x="1357542" y="525065"/>
                </a:lnTo>
                <a:lnTo>
                  <a:pt x="1338496" y="526256"/>
                </a:lnTo>
                <a:lnTo>
                  <a:pt x="1318657" y="528240"/>
                </a:lnTo>
                <a:lnTo>
                  <a:pt x="1299215" y="530225"/>
                </a:lnTo>
                <a:lnTo>
                  <a:pt x="1279772" y="533003"/>
                </a:lnTo>
                <a:lnTo>
                  <a:pt x="1260726" y="536178"/>
                </a:lnTo>
                <a:lnTo>
                  <a:pt x="1242078" y="539750"/>
                </a:lnTo>
                <a:lnTo>
                  <a:pt x="1223032" y="543718"/>
                </a:lnTo>
                <a:lnTo>
                  <a:pt x="1204780" y="548084"/>
                </a:lnTo>
                <a:lnTo>
                  <a:pt x="1186131" y="553640"/>
                </a:lnTo>
                <a:lnTo>
                  <a:pt x="1167879" y="558800"/>
                </a:lnTo>
                <a:lnTo>
                  <a:pt x="1150024" y="564753"/>
                </a:lnTo>
                <a:lnTo>
                  <a:pt x="1131772" y="571103"/>
                </a:lnTo>
                <a:lnTo>
                  <a:pt x="1114313" y="577850"/>
                </a:lnTo>
                <a:lnTo>
                  <a:pt x="1096855" y="584993"/>
                </a:lnTo>
                <a:lnTo>
                  <a:pt x="1079396" y="592137"/>
                </a:lnTo>
                <a:lnTo>
                  <a:pt x="1062731" y="600075"/>
                </a:lnTo>
                <a:lnTo>
                  <a:pt x="1046066" y="608806"/>
                </a:lnTo>
                <a:lnTo>
                  <a:pt x="1029798" y="617537"/>
                </a:lnTo>
                <a:lnTo>
                  <a:pt x="1013133" y="626268"/>
                </a:lnTo>
                <a:lnTo>
                  <a:pt x="997262" y="635793"/>
                </a:lnTo>
                <a:lnTo>
                  <a:pt x="981391" y="645715"/>
                </a:lnTo>
                <a:lnTo>
                  <a:pt x="965916" y="655637"/>
                </a:lnTo>
                <a:lnTo>
                  <a:pt x="950838" y="666353"/>
                </a:lnTo>
                <a:lnTo>
                  <a:pt x="935760" y="677465"/>
                </a:lnTo>
                <a:lnTo>
                  <a:pt x="920683" y="688578"/>
                </a:lnTo>
                <a:lnTo>
                  <a:pt x="906795" y="700484"/>
                </a:lnTo>
                <a:lnTo>
                  <a:pt x="892114" y="712390"/>
                </a:lnTo>
                <a:lnTo>
                  <a:pt x="878623" y="724693"/>
                </a:lnTo>
                <a:lnTo>
                  <a:pt x="864736" y="736996"/>
                </a:lnTo>
                <a:lnTo>
                  <a:pt x="851245" y="750093"/>
                </a:lnTo>
                <a:lnTo>
                  <a:pt x="838945" y="763190"/>
                </a:lnTo>
                <a:lnTo>
                  <a:pt x="826248" y="777081"/>
                </a:lnTo>
                <a:lnTo>
                  <a:pt x="813551" y="790971"/>
                </a:lnTo>
                <a:lnTo>
                  <a:pt x="802044" y="804862"/>
                </a:lnTo>
                <a:lnTo>
                  <a:pt x="790141" y="819546"/>
                </a:lnTo>
                <a:lnTo>
                  <a:pt x="778634" y="834231"/>
                </a:lnTo>
                <a:lnTo>
                  <a:pt x="767921" y="849312"/>
                </a:lnTo>
                <a:lnTo>
                  <a:pt x="757208" y="864790"/>
                </a:lnTo>
                <a:lnTo>
                  <a:pt x="747288" y="880268"/>
                </a:lnTo>
                <a:lnTo>
                  <a:pt x="736972" y="895747"/>
                </a:lnTo>
                <a:lnTo>
                  <a:pt x="727846" y="912019"/>
                </a:lnTo>
                <a:lnTo>
                  <a:pt x="718719" y="928290"/>
                </a:lnTo>
                <a:lnTo>
                  <a:pt x="709990" y="944562"/>
                </a:lnTo>
                <a:lnTo>
                  <a:pt x="701658" y="961628"/>
                </a:lnTo>
                <a:lnTo>
                  <a:pt x="693722" y="978693"/>
                </a:lnTo>
                <a:lnTo>
                  <a:pt x="686183" y="996156"/>
                </a:lnTo>
                <a:lnTo>
                  <a:pt x="679041" y="1012825"/>
                </a:lnTo>
                <a:lnTo>
                  <a:pt x="671899" y="1030684"/>
                </a:lnTo>
                <a:lnTo>
                  <a:pt x="665947" y="1048940"/>
                </a:lnTo>
                <a:lnTo>
                  <a:pt x="659995" y="1066800"/>
                </a:lnTo>
                <a:lnTo>
                  <a:pt x="654440" y="1085056"/>
                </a:lnTo>
                <a:lnTo>
                  <a:pt x="649679" y="1103709"/>
                </a:lnTo>
                <a:lnTo>
                  <a:pt x="645314" y="1121965"/>
                </a:lnTo>
                <a:lnTo>
                  <a:pt x="640950" y="1141016"/>
                </a:lnTo>
                <a:lnTo>
                  <a:pt x="637776" y="1159668"/>
                </a:lnTo>
                <a:lnTo>
                  <a:pt x="634204" y="1178719"/>
                </a:lnTo>
                <a:lnTo>
                  <a:pt x="631824" y="1198166"/>
                </a:lnTo>
                <a:lnTo>
                  <a:pt x="629443" y="1217612"/>
                </a:lnTo>
                <a:lnTo>
                  <a:pt x="627459" y="1237059"/>
                </a:lnTo>
                <a:lnTo>
                  <a:pt x="626666" y="1256903"/>
                </a:lnTo>
                <a:lnTo>
                  <a:pt x="625475" y="1276747"/>
                </a:lnTo>
                <a:lnTo>
                  <a:pt x="625475" y="1296590"/>
                </a:lnTo>
                <a:lnTo>
                  <a:pt x="625475" y="4464843"/>
                </a:lnTo>
                <a:lnTo>
                  <a:pt x="625475" y="4485084"/>
                </a:lnTo>
                <a:lnTo>
                  <a:pt x="626666" y="4504531"/>
                </a:lnTo>
                <a:lnTo>
                  <a:pt x="627459" y="4524375"/>
                </a:lnTo>
                <a:lnTo>
                  <a:pt x="629443" y="4543821"/>
                </a:lnTo>
                <a:lnTo>
                  <a:pt x="631824" y="4563268"/>
                </a:lnTo>
                <a:lnTo>
                  <a:pt x="634204" y="4582318"/>
                </a:lnTo>
                <a:lnTo>
                  <a:pt x="637776" y="4601368"/>
                </a:lnTo>
                <a:lnTo>
                  <a:pt x="640950" y="4620815"/>
                </a:lnTo>
                <a:lnTo>
                  <a:pt x="645314" y="4639071"/>
                </a:lnTo>
                <a:lnTo>
                  <a:pt x="649679" y="4658121"/>
                </a:lnTo>
                <a:lnTo>
                  <a:pt x="654440" y="4676378"/>
                </a:lnTo>
                <a:lnTo>
                  <a:pt x="659995" y="4694634"/>
                </a:lnTo>
                <a:lnTo>
                  <a:pt x="665947" y="4712493"/>
                </a:lnTo>
                <a:lnTo>
                  <a:pt x="671899" y="4730353"/>
                </a:lnTo>
                <a:lnTo>
                  <a:pt x="679041" y="4748212"/>
                </a:lnTo>
                <a:lnTo>
                  <a:pt x="686183" y="4765675"/>
                </a:lnTo>
                <a:lnTo>
                  <a:pt x="693722" y="4782740"/>
                </a:lnTo>
                <a:lnTo>
                  <a:pt x="701658" y="4799806"/>
                </a:lnTo>
                <a:lnTo>
                  <a:pt x="709990" y="4816475"/>
                </a:lnTo>
                <a:lnTo>
                  <a:pt x="718719" y="4833143"/>
                </a:lnTo>
                <a:lnTo>
                  <a:pt x="727846" y="4849415"/>
                </a:lnTo>
                <a:lnTo>
                  <a:pt x="736972" y="4865687"/>
                </a:lnTo>
                <a:lnTo>
                  <a:pt x="747288" y="4881165"/>
                </a:lnTo>
                <a:lnTo>
                  <a:pt x="757208" y="4896643"/>
                </a:lnTo>
                <a:lnTo>
                  <a:pt x="767921" y="4912122"/>
                </a:lnTo>
                <a:lnTo>
                  <a:pt x="778634" y="4927203"/>
                </a:lnTo>
                <a:lnTo>
                  <a:pt x="790141" y="4941490"/>
                </a:lnTo>
                <a:lnTo>
                  <a:pt x="802044" y="4956175"/>
                </a:lnTo>
                <a:lnTo>
                  <a:pt x="813551" y="4970065"/>
                </a:lnTo>
                <a:lnTo>
                  <a:pt x="826248" y="4984353"/>
                </a:lnTo>
                <a:lnTo>
                  <a:pt x="838945" y="4997847"/>
                </a:lnTo>
                <a:lnTo>
                  <a:pt x="851245" y="5010943"/>
                </a:lnTo>
                <a:lnTo>
                  <a:pt x="864736" y="5024040"/>
                </a:lnTo>
                <a:lnTo>
                  <a:pt x="878623" y="5036740"/>
                </a:lnTo>
                <a:lnTo>
                  <a:pt x="892114" y="5048647"/>
                </a:lnTo>
                <a:lnTo>
                  <a:pt x="906795" y="5060950"/>
                </a:lnTo>
                <a:lnTo>
                  <a:pt x="920683" y="5072459"/>
                </a:lnTo>
                <a:lnTo>
                  <a:pt x="935760" y="5083572"/>
                </a:lnTo>
                <a:lnTo>
                  <a:pt x="950838" y="5094684"/>
                </a:lnTo>
                <a:lnTo>
                  <a:pt x="965916" y="5105400"/>
                </a:lnTo>
                <a:lnTo>
                  <a:pt x="981391" y="5115718"/>
                </a:lnTo>
                <a:lnTo>
                  <a:pt x="997262" y="5125243"/>
                </a:lnTo>
                <a:lnTo>
                  <a:pt x="1013133" y="5135165"/>
                </a:lnTo>
                <a:lnTo>
                  <a:pt x="1029798" y="5144293"/>
                </a:lnTo>
                <a:lnTo>
                  <a:pt x="1046066" y="5153025"/>
                </a:lnTo>
                <a:lnTo>
                  <a:pt x="1062731" y="5161359"/>
                </a:lnTo>
                <a:lnTo>
                  <a:pt x="1079396" y="5168900"/>
                </a:lnTo>
                <a:lnTo>
                  <a:pt x="1096855" y="5176837"/>
                </a:lnTo>
                <a:lnTo>
                  <a:pt x="1114313" y="5183584"/>
                </a:lnTo>
                <a:lnTo>
                  <a:pt x="1131772" y="5190331"/>
                </a:lnTo>
                <a:lnTo>
                  <a:pt x="1150024" y="5196681"/>
                </a:lnTo>
                <a:lnTo>
                  <a:pt x="1167879" y="5202237"/>
                </a:lnTo>
                <a:lnTo>
                  <a:pt x="1186131" y="5207793"/>
                </a:lnTo>
                <a:lnTo>
                  <a:pt x="1204780" y="5212953"/>
                </a:lnTo>
                <a:lnTo>
                  <a:pt x="1223032" y="5217318"/>
                </a:lnTo>
                <a:lnTo>
                  <a:pt x="1242078" y="5221287"/>
                </a:lnTo>
                <a:lnTo>
                  <a:pt x="1260726" y="5225256"/>
                </a:lnTo>
                <a:lnTo>
                  <a:pt x="1279772" y="5228034"/>
                </a:lnTo>
                <a:lnTo>
                  <a:pt x="1299215" y="5230812"/>
                </a:lnTo>
                <a:lnTo>
                  <a:pt x="1318657" y="5233590"/>
                </a:lnTo>
                <a:lnTo>
                  <a:pt x="1338496" y="5234781"/>
                </a:lnTo>
                <a:lnTo>
                  <a:pt x="1357542" y="5236368"/>
                </a:lnTo>
                <a:lnTo>
                  <a:pt x="1377778" y="5236765"/>
                </a:lnTo>
                <a:lnTo>
                  <a:pt x="1397617" y="5237162"/>
                </a:lnTo>
                <a:lnTo>
                  <a:pt x="6778008" y="5237162"/>
                </a:lnTo>
                <a:lnTo>
                  <a:pt x="6797848" y="5236765"/>
                </a:lnTo>
                <a:lnTo>
                  <a:pt x="6818084" y="5236368"/>
                </a:lnTo>
                <a:lnTo>
                  <a:pt x="6837129" y="5234781"/>
                </a:lnTo>
                <a:lnTo>
                  <a:pt x="6856572" y="5233590"/>
                </a:lnTo>
                <a:lnTo>
                  <a:pt x="6876410" y="5230812"/>
                </a:lnTo>
                <a:lnTo>
                  <a:pt x="6895456" y="5228034"/>
                </a:lnTo>
                <a:lnTo>
                  <a:pt x="6914899" y="5225256"/>
                </a:lnTo>
                <a:lnTo>
                  <a:pt x="6933548" y="5221287"/>
                </a:lnTo>
                <a:lnTo>
                  <a:pt x="6952196" y="5217318"/>
                </a:lnTo>
                <a:lnTo>
                  <a:pt x="6970846" y="5212953"/>
                </a:lnTo>
                <a:lnTo>
                  <a:pt x="6989494" y="5207793"/>
                </a:lnTo>
                <a:lnTo>
                  <a:pt x="7007350" y="5202237"/>
                </a:lnTo>
                <a:lnTo>
                  <a:pt x="7025602" y="5196681"/>
                </a:lnTo>
                <a:lnTo>
                  <a:pt x="7043060" y="5190331"/>
                </a:lnTo>
                <a:lnTo>
                  <a:pt x="7061312" y="5183584"/>
                </a:lnTo>
                <a:lnTo>
                  <a:pt x="7078770" y="5176837"/>
                </a:lnTo>
                <a:lnTo>
                  <a:pt x="7095436" y="5168900"/>
                </a:lnTo>
                <a:lnTo>
                  <a:pt x="7112497" y="5161359"/>
                </a:lnTo>
                <a:lnTo>
                  <a:pt x="7129559" y="5153025"/>
                </a:lnTo>
                <a:lnTo>
                  <a:pt x="7145827" y="5144293"/>
                </a:lnTo>
                <a:lnTo>
                  <a:pt x="7162492" y="5135165"/>
                </a:lnTo>
                <a:lnTo>
                  <a:pt x="7178364" y="5125243"/>
                </a:lnTo>
                <a:lnTo>
                  <a:pt x="7193838" y="5115718"/>
                </a:lnTo>
                <a:lnTo>
                  <a:pt x="7209312" y="5105400"/>
                </a:lnTo>
                <a:lnTo>
                  <a:pt x="7224787" y="5094684"/>
                </a:lnTo>
                <a:lnTo>
                  <a:pt x="7239865" y="5083572"/>
                </a:lnTo>
                <a:lnTo>
                  <a:pt x="7254546" y="5072459"/>
                </a:lnTo>
                <a:lnTo>
                  <a:pt x="7268830" y="5060950"/>
                </a:lnTo>
                <a:lnTo>
                  <a:pt x="7283114" y="5048647"/>
                </a:lnTo>
                <a:lnTo>
                  <a:pt x="7297002" y="5036740"/>
                </a:lnTo>
                <a:lnTo>
                  <a:pt x="7310889" y="5024040"/>
                </a:lnTo>
                <a:lnTo>
                  <a:pt x="7323586" y="5010943"/>
                </a:lnTo>
                <a:lnTo>
                  <a:pt x="7336680" y="4997847"/>
                </a:lnTo>
                <a:lnTo>
                  <a:pt x="7349378" y="4984353"/>
                </a:lnTo>
                <a:lnTo>
                  <a:pt x="7361678" y="4970065"/>
                </a:lnTo>
                <a:lnTo>
                  <a:pt x="7373581" y="4956175"/>
                </a:lnTo>
                <a:lnTo>
                  <a:pt x="7385484" y="4941490"/>
                </a:lnTo>
                <a:lnTo>
                  <a:pt x="7396594" y="4927203"/>
                </a:lnTo>
                <a:lnTo>
                  <a:pt x="7407704" y="4912122"/>
                </a:lnTo>
                <a:lnTo>
                  <a:pt x="7418418" y="4896643"/>
                </a:lnTo>
                <a:lnTo>
                  <a:pt x="7428338" y="4881165"/>
                </a:lnTo>
                <a:lnTo>
                  <a:pt x="7438257" y="4865687"/>
                </a:lnTo>
                <a:lnTo>
                  <a:pt x="7447780" y="4849415"/>
                </a:lnTo>
                <a:lnTo>
                  <a:pt x="7456906" y="4833143"/>
                </a:lnTo>
                <a:lnTo>
                  <a:pt x="7465635" y="4816475"/>
                </a:lnTo>
                <a:lnTo>
                  <a:pt x="7473968" y="4799806"/>
                </a:lnTo>
                <a:lnTo>
                  <a:pt x="7481903" y="4782740"/>
                </a:lnTo>
                <a:lnTo>
                  <a:pt x="7489442" y="4765675"/>
                </a:lnTo>
                <a:lnTo>
                  <a:pt x="7496188" y="4748212"/>
                </a:lnTo>
                <a:lnTo>
                  <a:pt x="7502932" y="4730353"/>
                </a:lnTo>
                <a:lnTo>
                  <a:pt x="7509281" y="4712493"/>
                </a:lnTo>
                <a:lnTo>
                  <a:pt x="7515233" y="4694634"/>
                </a:lnTo>
                <a:lnTo>
                  <a:pt x="7520391" y="4676378"/>
                </a:lnTo>
                <a:lnTo>
                  <a:pt x="7525946" y="4658121"/>
                </a:lnTo>
                <a:lnTo>
                  <a:pt x="7530311" y="4639071"/>
                </a:lnTo>
                <a:lnTo>
                  <a:pt x="7534278" y="4620815"/>
                </a:lnTo>
                <a:lnTo>
                  <a:pt x="7537850" y="4601368"/>
                </a:lnTo>
                <a:lnTo>
                  <a:pt x="7541024" y="4582318"/>
                </a:lnTo>
                <a:lnTo>
                  <a:pt x="7543802" y="4563268"/>
                </a:lnTo>
                <a:lnTo>
                  <a:pt x="7546182" y="4543821"/>
                </a:lnTo>
                <a:lnTo>
                  <a:pt x="7547770" y="4524375"/>
                </a:lnTo>
                <a:lnTo>
                  <a:pt x="7548960" y="4504531"/>
                </a:lnTo>
                <a:lnTo>
                  <a:pt x="7549753" y="4485084"/>
                </a:lnTo>
                <a:lnTo>
                  <a:pt x="7550150" y="4464843"/>
                </a:lnTo>
                <a:lnTo>
                  <a:pt x="7550150" y="1296590"/>
                </a:lnTo>
                <a:lnTo>
                  <a:pt x="7549753" y="1276747"/>
                </a:lnTo>
                <a:lnTo>
                  <a:pt x="7548960" y="1256903"/>
                </a:lnTo>
                <a:lnTo>
                  <a:pt x="7547770" y="1237059"/>
                </a:lnTo>
                <a:lnTo>
                  <a:pt x="7546182" y="1217612"/>
                </a:lnTo>
                <a:lnTo>
                  <a:pt x="7543802" y="1198166"/>
                </a:lnTo>
                <a:lnTo>
                  <a:pt x="7541024" y="1178719"/>
                </a:lnTo>
                <a:lnTo>
                  <a:pt x="7537850" y="1159668"/>
                </a:lnTo>
                <a:lnTo>
                  <a:pt x="7534278" y="1141016"/>
                </a:lnTo>
                <a:lnTo>
                  <a:pt x="7530311" y="1121965"/>
                </a:lnTo>
                <a:lnTo>
                  <a:pt x="7525946" y="1103709"/>
                </a:lnTo>
                <a:lnTo>
                  <a:pt x="7520391" y="1085056"/>
                </a:lnTo>
                <a:lnTo>
                  <a:pt x="7515233" y="1066800"/>
                </a:lnTo>
                <a:lnTo>
                  <a:pt x="7509281" y="1048940"/>
                </a:lnTo>
                <a:lnTo>
                  <a:pt x="7502932" y="1030684"/>
                </a:lnTo>
                <a:lnTo>
                  <a:pt x="7496188" y="1012825"/>
                </a:lnTo>
                <a:lnTo>
                  <a:pt x="7489442" y="996156"/>
                </a:lnTo>
                <a:lnTo>
                  <a:pt x="7481903" y="978693"/>
                </a:lnTo>
                <a:lnTo>
                  <a:pt x="7473968" y="961628"/>
                </a:lnTo>
                <a:lnTo>
                  <a:pt x="7465635" y="944562"/>
                </a:lnTo>
                <a:lnTo>
                  <a:pt x="7456906" y="928290"/>
                </a:lnTo>
                <a:lnTo>
                  <a:pt x="7447780" y="912019"/>
                </a:lnTo>
                <a:lnTo>
                  <a:pt x="7438257" y="895747"/>
                </a:lnTo>
                <a:lnTo>
                  <a:pt x="7428338" y="880268"/>
                </a:lnTo>
                <a:lnTo>
                  <a:pt x="7418418" y="864790"/>
                </a:lnTo>
                <a:lnTo>
                  <a:pt x="7407704" y="849312"/>
                </a:lnTo>
                <a:lnTo>
                  <a:pt x="7396594" y="834231"/>
                </a:lnTo>
                <a:lnTo>
                  <a:pt x="7385484" y="819546"/>
                </a:lnTo>
                <a:lnTo>
                  <a:pt x="7373581" y="804862"/>
                </a:lnTo>
                <a:lnTo>
                  <a:pt x="7361678" y="790971"/>
                </a:lnTo>
                <a:lnTo>
                  <a:pt x="7349378" y="777081"/>
                </a:lnTo>
                <a:lnTo>
                  <a:pt x="7336680" y="763190"/>
                </a:lnTo>
                <a:lnTo>
                  <a:pt x="7323586" y="750093"/>
                </a:lnTo>
                <a:lnTo>
                  <a:pt x="7310889" y="736996"/>
                </a:lnTo>
                <a:lnTo>
                  <a:pt x="7297002" y="724693"/>
                </a:lnTo>
                <a:lnTo>
                  <a:pt x="7283114" y="712390"/>
                </a:lnTo>
                <a:lnTo>
                  <a:pt x="7268830" y="700484"/>
                </a:lnTo>
                <a:lnTo>
                  <a:pt x="7254546" y="688578"/>
                </a:lnTo>
                <a:lnTo>
                  <a:pt x="7239865" y="677465"/>
                </a:lnTo>
                <a:lnTo>
                  <a:pt x="7224787" y="666353"/>
                </a:lnTo>
                <a:lnTo>
                  <a:pt x="7209312" y="655637"/>
                </a:lnTo>
                <a:lnTo>
                  <a:pt x="7193838" y="645715"/>
                </a:lnTo>
                <a:lnTo>
                  <a:pt x="7178364" y="635793"/>
                </a:lnTo>
                <a:lnTo>
                  <a:pt x="7162492" y="626268"/>
                </a:lnTo>
                <a:lnTo>
                  <a:pt x="7145827" y="617537"/>
                </a:lnTo>
                <a:lnTo>
                  <a:pt x="7129559" y="608806"/>
                </a:lnTo>
                <a:lnTo>
                  <a:pt x="7112497" y="600075"/>
                </a:lnTo>
                <a:lnTo>
                  <a:pt x="7095436" y="592137"/>
                </a:lnTo>
                <a:lnTo>
                  <a:pt x="7078770" y="584993"/>
                </a:lnTo>
                <a:lnTo>
                  <a:pt x="7061312" y="577850"/>
                </a:lnTo>
                <a:lnTo>
                  <a:pt x="7043060" y="571103"/>
                </a:lnTo>
                <a:lnTo>
                  <a:pt x="7025602" y="564753"/>
                </a:lnTo>
                <a:lnTo>
                  <a:pt x="7007350" y="558800"/>
                </a:lnTo>
                <a:lnTo>
                  <a:pt x="6989494" y="553640"/>
                </a:lnTo>
                <a:lnTo>
                  <a:pt x="6970846" y="548084"/>
                </a:lnTo>
                <a:lnTo>
                  <a:pt x="6952196" y="543718"/>
                </a:lnTo>
                <a:lnTo>
                  <a:pt x="6933548" y="539750"/>
                </a:lnTo>
                <a:lnTo>
                  <a:pt x="6914899" y="536178"/>
                </a:lnTo>
                <a:lnTo>
                  <a:pt x="6895456" y="533003"/>
                </a:lnTo>
                <a:lnTo>
                  <a:pt x="6876410" y="530225"/>
                </a:lnTo>
                <a:lnTo>
                  <a:pt x="6856572" y="528240"/>
                </a:lnTo>
                <a:lnTo>
                  <a:pt x="6837129" y="526256"/>
                </a:lnTo>
                <a:lnTo>
                  <a:pt x="6818084" y="525065"/>
                </a:lnTo>
                <a:lnTo>
                  <a:pt x="6797848" y="524271"/>
                </a:lnTo>
                <a:lnTo>
                  <a:pt x="6778008" y="523875"/>
                </a:lnTo>
                <a:lnTo>
                  <a:pt x="1397617" y="523875"/>
                </a:lnTo>
                <a:close/>
                <a:moveTo>
                  <a:pt x="771922" y="0"/>
                </a:moveTo>
                <a:lnTo>
                  <a:pt x="7402910" y="0"/>
                </a:lnTo>
                <a:lnTo>
                  <a:pt x="7422753" y="396"/>
                </a:lnTo>
                <a:lnTo>
                  <a:pt x="7442597" y="793"/>
                </a:lnTo>
                <a:lnTo>
                  <a:pt x="7462838" y="2381"/>
                </a:lnTo>
                <a:lnTo>
                  <a:pt x="7481888" y="4365"/>
                </a:lnTo>
                <a:lnTo>
                  <a:pt x="7501334" y="6350"/>
                </a:lnTo>
                <a:lnTo>
                  <a:pt x="7520781" y="9128"/>
                </a:lnTo>
                <a:lnTo>
                  <a:pt x="7539831" y="12303"/>
                </a:lnTo>
                <a:lnTo>
                  <a:pt x="7558484" y="15875"/>
                </a:lnTo>
                <a:lnTo>
                  <a:pt x="7577534" y="19843"/>
                </a:lnTo>
                <a:lnTo>
                  <a:pt x="7595790" y="24606"/>
                </a:lnTo>
                <a:lnTo>
                  <a:pt x="7614444" y="29368"/>
                </a:lnTo>
                <a:lnTo>
                  <a:pt x="7632700" y="34925"/>
                </a:lnTo>
                <a:lnTo>
                  <a:pt x="7650560" y="40878"/>
                </a:lnTo>
                <a:lnTo>
                  <a:pt x="7668816" y="46831"/>
                </a:lnTo>
                <a:lnTo>
                  <a:pt x="7686675" y="53975"/>
                </a:lnTo>
                <a:lnTo>
                  <a:pt x="7703740" y="61118"/>
                </a:lnTo>
                <a:lnTo>
                  <a:pt x="7720806" y="68262"/>
                </a:lnTo>
                <a:lnTo>
                  <a:pt x="7737872" y="76200"/>
                </a:lnTo>
                <a:lnTo>
                  <a:pt x="7754938" y="84931"/>
                </a:lnTo>
                <a:lnTo>
                  <a:pt x="7771210" y="93662"/>
                </a:lnTo>
                <a:lnTo>
                  <a:pt x="7787481" y="102393"/>
                </a:lnTo>
                <a:lnTo>
                  <a:pt x="7803753" y="111918"/>
                </a:lnTo>
                <a:lnTo>
                  <a:pt x="7819231" y="121840"/>
                </a:lnTo>
                <a:lnTo>
                  <a:pt x="7834710" y="131762"/>
                </a:lnTo>
                <a:lnTo>
                  <a:pt x="7850584" y="142478"/>
                </a:lnTo>
                <a:lnTo>
                  <a:pt x="7865269" y="153590"/>
                </a:lnTo>
                <a:lnTo>
                  <a:pt x="7879953" y="164703"/>
                </a:lnTo>
                <a:lnTo>
                  <a:pt x="7894638" y="176609"/>
                </a:lnTo>
                <a:lnTo>
                  <a:pt x="7908528" y="188515"/>
                </a:lnTo>
                <a:lnTo>
                  <a:pt x="7922816" y="200818"/>
                </a:lnTo>
                <a:lnTo>
                  <a:pt x="7936310" y="213121"/>
                </a:lnTo>
                <a:lnTo>
                  <a:pt x="7949406" y="226218"/>
                </a:lnTo>
                <a:lnTo>
                  <a:pt x="7962503" y="239315"/>
                </a:lnTo>
                <a:lnTo>
                  <a:pt x="7974806" y="252809"/>
                </a:lnTo>
                <a:lnTo>
                  <a:pt x="7987110" y="267097"/>
                </a:lnTo>
                <a:lnTo>
                  <a:pt x="7999016" y="280987"/>
                </a:lnTo>
                <a:lnTo>
                  <a:pt x="8010922" y="295671"/>
                </a:lnTo>
                <a:lnTo>
                  <a:pt x="8022034" y="310356"/>
                </a:lnTo>
                <a:lnTo>
                  <a:pt x="8033147" y="325040"/>
                </a:lnTo>
                <a:lnTo>
                  <a:pt x="8043862" y="340915"/>
                </a:lnTo>
                <a:lnTo>
                  <a:pt x="8053784" y="356393"/>
                </a:lnTo>
                <a:lnTo>
                  <a:pt x="8063706" y="371871"/>
                </a:lnTo>
                <a:lnTo>
                  <a:pt x="8073231" y="388143"/>
                </a:lnTo>
                <a:lnTo>
                  <a:pt x="8081962" y="404018"/>
                </a:lnTo>
                <a:lnTo>
                  <a:pt x="8090694" y="420687"/>
                </a:lnTo>
                <a:lnTo>
                  <a:pt x="8099425" y="437753"/>
                </a:lnTo>
                <a:lnTo>
                  <a:pt x="8107362" y="454421"/>
                </a:lnTo>
                <a:lnTo>
                  <a:pt x="8114506" y="471487"/>
                </a:lnTo>
                <a:lnTo>
                  <a:pt x="8121650" y="488950"/>
                </a:lnTo>
                <a:lnTo>
                  <a:pt x="8128794" y="506809"/>
                </a:lnTo>
                <a:lnTo>
                  <a:pt x="8134747" y="525065"/>
                </a:lnTo>
                <a:lnTo>
                  <a:pt x="8140700" y="542925"/>
                </a:lnTo>
                <a:lnTo>
                  <a:pt x="8146256" y="560784"/>
                </a:lnTo>
                <a:lnTo>
                  <a:pt x="8151416" y="579040"/>
                </a:lnTo>
                <a:lnTo>
                  <a:pt x="8155781" y="598090"/>
                </a:lnTo>
                <a:lnTo>
                  <a:pt x="8159750" y="617140"/>
                </a:lnTo>
                <a:lnTo>
                  <a:pt x="8163322" y="635793"/>
                </a:lnTo>
                <a:lnTo>
                  <a:pt x="8166497" y="654843"/>
                </a:lnTo>
                <a:lnTo>
                  <a:pt x="8169275" y="674290"/>
                </a:lnTo>
                <a:lnTo>
                  <a:pt x="8171260" y="693737"/>
                </a:lnTo>
                <a:lnTo>
                  <a:pt x="8173244" y="712787"/>
                </a:lnTo>
                <a:lnTo>
                  <a:pt x="8174831" y="732631"/>
                </a:lnTo>
                <a:lnTo>
                  <a:pt x="8175228" y="752871"/>
                </a:lnTo>
                <a:lnTo>
                  <a:pt x="8175625" y="772715"/>
                </a:lnTo>
                <a:lnTo>
                  <a:pt x="8175625" y="6085284"/>
                </a:lnTo>
                <a:lnTo>
                  <a:pt x="8175228" y="6105127"/>
                </a:lnTo>
                <a:lnTo>
                  <a:pt x="8174831" y="6125368"/>
                </a:lnTo>
                <a:lnTo>
                  <a:pt x="8173244" y="6145212"/>
                </a:lnTo>
                <a:lnTo>
                  <a:pt x="8171260" y="6164262"/>
                </a:lnTo>
                <a:lnTo>
                  <a:pt x="8169275" y="6183709"/>
                </a:lnTo>
                <a:lnTo>
                  <a:pt x="8166497" y="6203155"/>
                </a:lnTo>
                <a:lnTo>
                  <a:pt x="8163322" y="6222205"/>
                </a:lnTo>
                <a:lnTo>
                  <a:pt x="8159750" y="6240859"/>
                </a:lnTo>
                <a:lnTo>
                  <a:pt x="8155781" y="6259909"/>
                </a:lnTo>
                <a:lnTo>
                  <a:pt x="8151416" y="6278165"/>
                </a:lnTo>
                <a:lnTo>
                  <a:pt x="8146256" y="6296818"/>
                </a:lnTo>
                <a:lnTo>
                  <a:pt x="8140700" y="6315074"/>
                </a:lnTo>
                <a:lnTo>
                  <a:pt x="8134747" y="6332934"/>
                </a:lnTo>
                <a:lnTo>
                  <a:pt x="8128794" y="6351190"/>
                </a:lnTo>
                <a:lnTo>
                  <a:pt x="8121650" y="6368652"/>
                </a:lnTo>
                <a:lnTo>
                  <a:pt x="8114506" y="6386115"/>
                </a:lnTo>
                <a:lnTo>
                  <a:pt x="8107362" y="6403577"/>
                </a:lnTo>
                <a:lnTo>
                  <a:pt x="8099425" y="6420246"/>
                </a:lnTo>
                <a:lnTo>
                  <a:pt x="8090694" y="6437312"/>
                </a:lnTo>
                <a:lnTo>
                  <a:pt x="8081962" y="6453980"/>
                </a:lnTo>
                <a:lnTo>
                  <a:pt x="8073231" y="6469855"/>
                </a:lnTo>
                <a:lnTo>
                  <a:pt x="8063706" y="6485730"/>
                </a:lnTo>
                <a:lnTo>
                  <a:pt x="8053784" y="6501605"/>
                </a:lnTo>
                <a:lnTo>
                  <a:pt x="8043862" y="6517084"/>
                </a:lnTo>
                <a:lnTo>
                  <a:pt x="8033147" y="6532959"/>
                </a:lnTo>
                <a:lnTo>
                  <a:pt x="8022034" y="6547643"/>
                </a:lnTo>
                <a:lnTo>
                  <a:pt x="8010922" y="6562327"/>
                </a:lnTo>
                <a:lnTo>
                  <a:pt x="7999016" y="6577012"/>
                </a:lnTo>
                <a:lnTo>
                  <a:pt x="7987110" y="6590902"/>
                </a:lnTo>
                <a:lnTo>
                  <a:pt x="7974806" y="6605190"/>
                </a:lnTo>
                <a:lnTo>
                  <a:pt x="7962503" y="6618684"/>
                </a:lnTo>
                <a:lnTo>
                  <a:pt x="7949406" y="6631780"/>
                </a:lnTo>
                <a:lnTo>
                  <a:pt x="7936310" y="6644877"/>
                </a:lnTo>
                <a:lnTo>
                  <a:pt x="7922816" y="6657180"/>
                </a:lnTo>
                <a:lnTo>
                  <a:pt x="7908528" y="6669484"/>
                </a:lnTo>
                <a:lnTo>
                  <a:pt x="7894638" y="6681390"/>
                </a:lnTo>
                <a:lnTo>
                  <a:pt x="7879953" y="6693296"/>
                </a:lnTo>
                <a:lnTo>
                  <a:pt x="7865269" y="6704409"/>
                </a:lnTo>
                <a:lnTo>
                  <a:pt x="7850584" y="6715521"/>
                </a:lnTo>
                <a:lnTo>
                  <a:pt x="7834710" y="6725840"/>
                </a:lnTo>
                <a:lnTo>
                  <a:pt x="7819231" y="6736159"/>
                </a:lnTo>
                <a:lnTo>
                  <a:pt x="7803753" y="6746080"/>
                </a:lnTo>
                <a:lnTo>
                  <a:pt x="7787481" y="6755209"/>
                </a:lnTo>
                <a:lnTo>
                  <a:pt x="7771210" y="6764337"/>
                </a:lnTo>
                <a:lnTo>
                  <a:pt x="7754938" y="6773068"/>
                </a:lnTo>
                <a:lnTo>
                  <a:pt x="7737872" y="6781402"/>
                </a:lnTo>
                <a:lnTo>
                  <a:pt x="7720806" y="6789737"/>
                </a:lnTo>
                <a:lnTo>
                  <a:pt x="7703740" y="6796880"/>
                </a:lnTo>
                <a:lnTo>
                  <a:pt x="7686675" y="6804024"/>
                </a:lnTo>
                <a:lnTo>
                  <a:pt x="7668816" y="6811168"/>
                </a:lnTo>
                <a:lnTo>
                  <a:pt x="7650560" y="6817121"/>
                </a:lnTo>
                <a:lnTo>
                  <a:pt x="7632700" y="6823074"/>
                </a:lnTo>
                <a:lnTo>
                  <a:pt x="7614444" y="6828630"/>
                </a:lnTo>
                <a:lnTo>
                  <a:pt x="7595790" y="6833393"/>
                </a:lnTo>
                <a:lnTo>
                  <a:pt x="7577534" y="6838155"/>
                </a:lnTo>
                <a:lnTo>
                  <a:pt x="7558484" y="6842124"/>
                </a:lnTo>
                <a:lnTo>
                  <a:pt x="7539831" y="6845696"/>
                </a:lnTo>
                <a:lnTo>
                  <a:pt x="7520781" y="6848871"/>
                </a:lnTo>
                <a:lnTo>
                  <a:pt x="7501334" y="6851649"/>
                </a:lnTo>
                <a:lnTo>
                  <a:pt x="7481888" y="6853634"/>
                </a:lnTo>
                <a:lnTo>
                  <a:pt x="7462838" y="6855618"/>
                </a:lnTo>
                <a:lnTo>
                  <a:pt x="7442597" y="6857205"/>
                </a:lnTo>
                <a:lnTo>
                  <a:pt x="7422753" y="6857602"/>
                </a:lnTo>
                <a:lnTo>
                  <a:pt x="7402910" y="6857999"/>
                </a:lnTo>
                <a:lnTo>
                  <a:pt x="771922" y="6857999"/>
                </a:lnTo>
                <a:lnTo>
                  <a:pt x="752078" y="6857602"/>
                </a:lnTo>
                <a:lnTo>
                  <a:pt x="732235" y="6857205"/>
                </a:lnTo>
                <a:lnTo>
                  <a:pt x="712788" y="6855618"/>
                </a:lnTo>
                <a:lnTo>
                  <a:pt x="692944" y="6853634"/>
                </a:lnTo>
                <a:lnTo>
                  <a:pt x="673894" y="6851649"/>
                </a:lnTo>
                <a:lnTo>
                  <a:pt x="654844" y="6848871"/>
                </a:lnTo>
                <a:lnTo>
                  <a:pt x="635397" y="6845696"/>
                </a:lnTo>
                <a:lnTo>
                  <a:pt x="616347" y="6842124"/>
                </a:lnTo>
                <a:lnTo>
                  <a:pt x="598091" y="6838155"/>
                </a:lnTo>
                <a:lnTo>
                  <a:pt x="579041" y="6833393"/>
                </a:lnTo>
                <a:lnTo>
                  <a:pt x="560785" y="6828630"/>
                </a:lnTo>
                <a:lnTo>
                  <a:pt x="542925" y="6823074"/>
                </a:lnTo>
                <a:lnTo>
                  <a:pt x="524272" y="6817121"/>
                </a:lnTo>
                <a:lnTo>
                  <a:pt x="506810" y="6811168"/>
                </a:lnTo>
                <a:lnTo>
                  <a:pt x="488950" y="6804024"/>
                </a:lnTo>
                <a:lnTo>
                  <a:pt x="471488" y="6796880"/>
                </a:lnTo>
                <a:lnTo>
                  <a:pt x="454819" y="6789737"/>
                </a:lnTo>
                <a:lnTo>
                  <a:pt x="437753" y="6781402"/>
                </a:lnTo>
                <a:lnTo>
                  <a:pt x="420688" y="6773068"/>
                </a:lnTo>
                <a:lnTo>
                  <a:pt x="404416" y="6764337"/>
                </a:lnTo>
                <a:lnTo>
                  <a:pt x="387747" y="6755209"/>
                </a:lnTo>
                <a:lnTo>
                  <a:pt x="371872" y="6746080"/>
                </a:lnTo>
                <a:lnTo>
                  <a:pt x="356394" y="6736159"/>
                </a:lnTo>
                <a:lnTo>
                  <a:pt x="340916" y="6725840"/>
                </a:lnTo>
                <a:lnTo>
                  <a:pt x="325041" y="6715521"/>
                </a:lnTo>
                <a:lnTo>
                  <a:pt x="310356" y="6704409"/>
                </a:lnTo>
                <a:lnTo>
                  <a:pt x="295672" y="6693296"/>
                </a:lnTo>
                <a:lnTo>
                  <a:pt x="280988" y="6681390"/>
                </a:lnTo>
                <a:lnTo>
                  <a:pt x="267097" y="6669484"/>
                </a:lnTo>
                <a:lnTo>
                  <a:pt x="252810" y="6657180"/>
                </a:lnTo>
                <a:lnTo>
                  <a:pt x="239316" y="6644877"/>
                </a:lnTo>
                <a:lnTo>
                  <a:pt x="226219" y="6631780"/>
                </a:lnTo>
                <a:lnTo>
                  <a:pt x="213122" y="6618684"/>
                </a:lnTo>
                <a:lnTo>
                  <a:pt x="200819" y="6605190"/>
                </a:lnTo>
                <a:lnTo>
                  <a:pt x="188516" y="6590902"/>
                </a:lnTo>
                <a:lnTo>
                  <a:pt x="176610" y="6577012"/>
                </a:lnTo>
                <a:lnTo>
                  <a:pt x="164703" y="6562327"/>
                </a:lnTo>
                <a:lnTo>
                  <a:pt x="153591" y="6547643"/>
                </a:lnTo>
                <a:lnTo>
                  <a:pt x="142478" y="6532959"/>
                </a:lnTo>
                <a:lnTo>
                  <a:pt x="131763" y="6517084"/>
                </a:lnTo>
                <a:lnTo>
                  <a:pt x="121841" y="6501605"/>
                </a:lnTo>
                <a:lnTo>
                  <a:pt x="111919" y="6485730"/>
                </a:lnTo>
                <a:lnTo>
                  <a:pt x="102394" y="6469855"/>
                </a:lnTo>
                <a:lnTo>
                  <a:pt x="92869" y="6453980"/>
                </a:lnTo>
                <a:lnTo>
                  <a:pt x="84138" y="6437312"/>
                </a:lnTo>
                <a:lnTo>
                  <a:pt x="76200" y="6420246"/>
                </a:lnTo>
                <a:lnTo>
                  <a:pt x="68263" y="6403577"/>
                </a:lnTo>
                <a:lnTo>
                  <a:pt x="60722" y="6386115"/>
                </a:lnTo>
                <a:lnTo>
                  <a:pt x="53975" y="6368652"/>
                </a:lnTo>
                <a:lnTo>
                  <a:pt x="46831" y="6351190"/>
                </a:lnTo>
                <a:lnTo>
                  <a:pt x="40878" y="6332934"/>
                </a:lnTo>
                <a:lnTo>
                  <a:pt x="34925" y="6315074"/>
                </a:lnTo>
                <a:lnTo>
                  <a:pt x="28972" y="6296818"/>
                </a:lnTo>
                <a:lnTo>
                  <a:pt x="24210" y="6278165"/>
                </a:lnTo>
                <a:lnTo>
                  <a:pt x="19844" y="6259909"/>
                </a:lnTo>
                <a:lnTo>
                  <a:pt x="15478" y="6240859"/>
                </a:lnTo>
                <a:lnTo>
                  <a:pt x="12303" y="6222205"/>
                </a:lnTo>
                <a:lnTo>
                  <a:pt x="8731" y="6203155"/>
                </a:lnTo>
                <a:lnTo>
                  <a:pt x="6350" y="6183709"/>
                </a:lnTo>
                <a:lnTo>
                  <a:pt x="3969" y="6164262"/>
                </a:lnTo>
                <a:lnTo>
                  <a:pt x="2381" y="6145212"/>
                </a:lnTo>
                <a:lnTo>
                  <a:pt x="794" y="6125368"/>
                </a:lnTo>
                <a:lnTo>
                  <a:pt x="397" y="6105127"/>
                </a:lnTo>
                <a:lnTo>
                  <a:pt x="0" y="6085284"/>
                </a:lnTo>
                <a:lnTo>
                  <a:pt x="0" y="772715"/>
                </a:lnTo>
                <a:lnTo>
                  <a:pt x="397" y="752871"/>
                </a:lnTo>
                <a:lnTo>
                  <a:pt x="794" y="732631"/>
                </a:lnTo>
                <a:lnTo>
                  <a:pt x="2381" y="712787"/>
                </a:lnTo>
                <a:lnTo>
                  <a:pt x="3969" y="693737"/>
                </a:lnTo>
                <a:lnTo>
                  <a:pt x="6350" y="674290"/>
                </a:lnTo>
                <a:lnTo>
                  <a:pt x="8731" y="654843"/>
                </a:lnTo>
                <a:lnTo>
                  <a:pt x="12303" y="635793"/>
                </a:lnTo>
                <a:lnTo>
                  <a:pt x="15478" y="617140"/>
                </a:lnTo>
                <a:lnTo>
                  <a:pt x="19844" y="598090"/>
                </a:lnTo>
                <a:lnTo>
                  <a:pt x="24210" y="579040"/>
                </a:lnTo>
                <a:lnTo>
                  <a:pt x="28972" y="560784"/>
                </a:lnTo>
                <a:lnTo>
                  <a:pt x="34925" y="542925"/>
                </a:lnTo>
                <a:lnTo>
                  <a:pt x="40878" y="525065"/>
                </a:lnTo>
                <a:lnTo>
                  <a:pt x="46831" y="506809"/>
                </a:lnTo>
                <a:lnTo>
                  <a:pt x="53975" y="488950"/>
                </a:lnTo>
                <a:lnTo>
                  <a:pt x="60722" y="471487"/>
                </a:lnTo>
                <a:lnTo>
                  <a:pt x="68263" y="454421"/>
                </a:lnTo>
                <a:lnTo>
                  <a:pt x="76200" y="437753"/>
                </a:lnTo>
                <a:lnTo>
                  <a:pt x="84138" y="420687"/>
                </a:lnTo>
                <a:lnTo>
                  <a:pt x="92869" y="404018"/>
                </a:lnTo>
                <a:lnTo>
                  <a:pt x="102394" y="388143"/>
                </a:lnTo>
                <a:lnTo>
                  <a:pt x="111919" y="371871"/>
                </a:lnTo>
                <a:lnTo>
                  <a:pt x="121841" y="356393"/>
                </a:lnTo>
                <a:lnTo>
                  <a:pt x="131763" y="340915"/>
                </a:lnTo>
                <a:lnTo>
                  <a:pt x="142478" y="325040"/>
                </a:lnTo>
                <a:lnTo>
                  <a:pt x="153591" y="310356"/>
                </a:lnTo>
                <a:lnTo>
                  <a:pt x="164703" y="295671"/>
                </a:lnTo>
                <a:lnTo>
                  <a:pt x="176610" y="280987"/>
                </a:lnTo>
                <a:lnTo>
                  <a:pt x="188516" y="267097"/>
                </a:lnTo>
                <a:lnTo>
                  <a:pt x="200819" y="252809"/>
                </a:lnTo>
                <a:lnTo>
                  <a:pt x="213122" y="239315"/>
                </a:lnTo>
                <a:lnTo>
                  <a:pt x="226219" y="226218"/>
                </a:lnTo>
                <a:lnTo>
                  <a:pt x="239316" y="213121"/>
                </a:lnTo>
                <a:lnTo>
                  <a:pt x="252810" y="200818"/>
                </a:lnTo>
                <a:lnTo>
                  <a:pt x="267097" y="188515"/>
                </a:lnTo>
                <a:lnTo>
                  <a:pt x="280988" y="176609"/>
                </a:lnTo>
                <a:lnTo>
                  <a:pt x="295672" y="164703"/>
                </a:lnTo>
                <a:lnTo>
                  <a:pt x="310356" y="153590"/>
                </a:lnTo>
                <a:lnTo>
                  <a:pt x="325041" y="142478"/>
                </a:lnTo>
                <a:lnTo>
                  <a:pt x="340916" y="131762"/>
                </a:lnTo>
                <a:lnTo>
                  <a:pt x="356394" y="121840"/>
                </a:lnTo>
                <a:lnTo>
                  <a:pt x="371872" y="111918"/>
                </a:lnTo>
                <a:lnTo>
                  <a:pt x="387747" y="102393"/>
                </a:lnTo>
                <a:lnTo>
                  <a:pt x="404416" y="93662"/>
                </a:lnTo>
                <a:lnTo>
                  <a:pt x="420688" y="84931"/>
                </a:lnTo>
                <a:lnTo>
                  <a:pt x="437753" y="76200"/>
                </a:lnTo>
                <a:lnTo>
                  <a:pt x="454819" y="68262"/>
                </a:lnTo>
                <a:lnTo>
                  <a:pt x="471488" y="61118"/>
                </a:lnTo>
                <a:lnTo>
                  <a:pt x="488950" y="53975"/>
                </a:lnTo>
                <a:lnTo>
                  <a:pt x="506810" y="46831"/>
                </a:lnTo>
                <a:lnTo>
                  <a:pt x="524272" y="40878"/>
                </a:lnTo>
                <a:lnTo>
                  <a:pt x="542925" y="34925"/>
                </a:lnTo>
                <a:lnTo>
                  <a:pt x="560785" y="29368"/>
                </a:lnTo>
                <a:lnTo>
                  <a:pt x="579041" y="24606"/>
                </a:lnTo>
                <a:lnTo>
                  <a:pt x="598091" y="19843"/>
                </a:lnTo>
                <a:lnTo>
                  <a:pt x="616347" y="15875"/>
                </a:lnTo>
                <a:lnTo>
                  <a:pt x="635397" y="12303"/>
                </a:lnTo>
                <a:lnTo>
                  <a:pt x="654844" y="9128"/>
                </a:lnTo>
                <a:lnTo>
                  <a:pt x="673894" y="6350"/>
                </a:lnTo>
                <a:lnTo>
                  <a:pt x="692944" y="4365"/>
                </a:lnTo>
                <a:lnTo>
                  <a:pt x="712788" y="2381"/>
                </a:lnTo>
                <a:lnTo>
                  <a:pt x="732235" y="793"/>
                </a:lnTo>
                <a:lnTo>
                  <a:pt x="752078" y="396"/>
                </a:lnTo>
                <a:lnTo>
                  <a:pt x="7719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9" name="KSO_Shape"/>
          <p:cNvSpPr/>
          <p:nvPr/>
        </p:nvSpPr>
        <p:spPr bwMode="auto">
          <a:xfrm>
            <a:off x="3015799" y="5193524"/>
            <a:ext cx="905497" cy="1158418"/>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9" name="组合 18"/>
          <p:cNvGrpSpPr/>
          <p:nvPr/>
        </p:nvGrpSpPr>
        <p:grpSpPr>
          <a:xfrm>
            <a:off x="1515403" y="2004256"/>
            <a:ext cx="1930401" cy="711200"/>
            <a:chOff x="0" y="0"/>
            <a:chExt cx="3462337" cy="1276350"/>
          </a:xfrm>
        </p:grpSpPr>
        <p:sp>
          <p:nvSpPr>
            <p:cNvPr id="2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2" name="组合 21"/>
          <p:cNvGrpSpPr/>
          <p:nvPr/>
        </p:nvGrpSpPr>
        <p:grpSpPr>
          <a:xfrm>
            <a:off x="2739293" y="3073400"/>
            <a:ext cx="1171525" cy="431614"/>
            <a:chOff x="0" y="0"/>
            <a:chExt cx="3462337" cy="1276350"/>
          </a:xfrm>
        </p:grpSpPr>
        <p:sp>
          <p:nvSpPr>
            <p:cNvPr id="27"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8"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9" name="组合 28"/>
          <p:cNvGrpSpPr/>
          <p:nvPr/>
        </p:nvGrpSpPr>
        <p:grpSpPr>
          <a:xfrm>
            <a:off x="960975" y="3537633"/>
            <a:ext cx="1471136" cy="541997"/>
            <a:chOff x="0" y="0"/>
            <a:chExt cx="3462337" cy="1276350"/>
          </a:xfrm>
        </p:grpSpPr>
        <p:sp>
          <p:nvSpPr>
            <p:cNvPr id="3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32" name="组合 31"/>
          <p:cNvGrpSpPr/>
          <p:nvPr/>
        </p:nvGrpSpPr>
        <p:grpSpPr>
          <a:xfrm>
            <a:off x="2432111" y="4259844"/>
            <a:ext cx="587792" cy="216555"/>
            <a:chOff x="0" y="0"/>
            <a:chExt cx="3462337" cy="1276350"/>
          </a:xfrm>
        </p:grpSpPr>
        <p:sp>
          <p:nvSpPr>
            <p:cNvPr id="33"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4"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sp>
        <p:nvSpPr>
          <p:cNvPr id="35" name="矩形 34"/>
          <p:cNvSpPr/>
          <p:nvPr/>
        </p:nvSpPr>
        <p:spPr>
          <a:xfrm>
            <a:off x="689743" y="4607544"/>
            <a:ext cx="3773646" cy="101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5960997" y="179287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7" name="KSO_Shape"/>
          <p:cNvSpPr/>
          <p:nvPr/>
        </p:nvSpPr>
        <p:spPr bwMode="auto">
          <a:xfrm flipH="1">
            <a:off x="5079684" y="2146187"/>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矩形 37"/>
          <p:cNvSpPr/>
          <p:nvPr/>
        </p:nvSpPr>
        <p:spPr>
          <a:xfrm>
            <a:off x="5960997" y="3354783"/>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5960997" y="491668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66999" y="2096817"/>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1474342" y="2494413"/>
            <a:ext cx="985315" cy="1004809"/>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2" name="矩形 11"/>
          <p:cNvSpPr/>
          <p:nvPr/>
        </p:nvSpPr>
        <p:spPr>
          <a:xfrm>
            <a:off x="2866998" y="2096817"/>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0552673" y="2096817"/>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2942051" y="2172704"/>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1066999" y="4294413"/>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2866998" y="4294413"/>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0552673" y="4294413"/>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2942051" y="4370300"/>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a:off x="1474342" y="4734773"/>
            <a:ext cx="985315" cy="919280"/>
          </a:xfrm>
          <a:custGeom>
            <a:avLst/>
            <a:gdLst>
              <a:gd name="T0" fmla="*/ 902525 w 2709"/>
              <a:gd name="T1" fmla="*/ 1676388 h 2525"/>
              <a:gd name="T2" fmla="*/ 902525 w 2709"/>
              <a:gd name="T3" fmla="*/ 1679714 h 2525"/>
              <a:gd name="T4" fmla="*/ 900531 w 2709"/>
              <a:gd name="T5" fmla="*/ 1677718 h 2525"/>
              <a:gd name="T6" fmla="*/ 897872 w 2709"/>
              <a:gd name="T7" fmla="*/ 1679714 h 2525"/>
              <a:gd name="T8" fmla="*/ 897872 w 2709"/>
              <a:gd name="T9" fmla="*/ 1676388 h 2525"/>
              <a:gd name="T10" fmla="*/ 18609 w 2709"/>
              <a:gd name="T11" fmla="*/ 502916 h 2525"/>
              <a:gd name="T12" fmla="*/ 18609 w 2709"/>
              <a:gd name="T13" fmla="*/ 421758 h 2525"/>
              <a:gd name="T14" fmla="*/ 455914 w 2709"/>
              <a:gd name="T15" fmla="*/ 0 h 2525"/>
              <a:gd name="T16" fmla="*/ 900531 w 2709"/>
              <a:gd name="T17" fmla="*/ 364548 h 2525"/>
              <a:gd name="T18" fmla="*/ 1335178 w 2709"/>
              <a:gd name="T19" fmla="*/ 0 h 2525"/>
              <a:gd name="T20" fmla="*/ 1772484 w 2709"/>
              <a:gd name="T21" fmla="*/ 421758 h 2525"/>
              <a:gd name="T22" fmla="*/ 1772484 w 2709"/>
              <a:gd name="T23" fmla="*/ 502916 h 2525"/>
              <a:gd name="T24" fmla="*/ 902525 w 2709"/>
              <a:gd name="T25" fmla="*/ 1676388 h 2525"/>
              <a:gd name="T26" fmla="*/ 1553831 w 2709"/>
              <a:gd name="T27" fmla="*/ 538839 h 2525"/>
              <a:gd name="T28" fmla="*/ 1303942 w 2709"/>
              <a:gd name="T29" fmla="*/ 202231 h 2525"/>
              <a:gd name="T30" fmla="*/ 896543 w 2709"/>
              <a:gd name="T31" fmla="*/ 629976 h 2525"/>
              <a:gd name="T32" fmla="*/ 491138 w 2709"/>
              <a:gd name="T33" fmla="*/ 202231 h 2525"/>
              <a:gd name="T34" fmla="*/ 223970 w 2709"/>
              <a:gd name="T35" fmla="*/ 538839 h 2525"/>
              <a:gd name="T36" fmla="*/ 223970 w 2709"/>
              <a:gd name="T37" fmla="*/ 596714 h 2525"/>
              <a:gd name="T38" fmla="*/ 895214 w 2709"/>
              <a:gd name="T39" fmla="*/ 1392998 h 2525"/>
              <a:gd name="T40" fmla="*/ 895214 w 2709"/>
              <a:gd name="T41" fmla="*/ 1394994 h 2525"/>
              <a:gd name="T42" fmla="*/ 896543 w 2709"/>
              <a:gd name="T43" fmla="*/ 1393664 h 2525"/>
              <a:gd name="T44" fmla="*/ 898537 w 2709"/>
              <a:gd name="T45" fmla="*/ 1394994 h 2525"/>
              <a:gd name="T46" fmla="*/ 898537 w 2709"/>
              <a:gd name="T47" fmla="*/ 1392998 h 2525"/>
              <a:gd name="T48" fmla="*/ 1553831 w 2709"/>
              <a:gd name="T49" fmla="*/ 596714 h 2525"/>
              <a:gd name="T50" fmla="*/ 1553831 w 2709"/>
              <a:gd name="T51" fmla="*/ 538839 h 25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709" h="2525">
                <a:moveTo>
                  <a:pt x="1358" y="2520"/>
                </a:moveTo>
                <a:cubicBezTo>
                  <a:pt x="1358" y="2521"/>
                  <a:pt x="1358" y="2524"/>
                  <a:pt x="1358" y="2525"/>
                </a:cubicBezTo>
                <a:cubicBezTo>
                  <a:pt x="1357" y="2524"/>
                  <a:pt x="1356" y="2523"/>
                  <a:pt x="1355" y="2522"/>
                </a:cubicBezTo>
                <a:cubicBezTo>
                  <a:pt x="1353" y="2523"/>
                  <a:pt x="1352" y="2524"/>
                  <a:pt x="1351" y="2525"/>
                </a:cubicBezTo>
                <a:cubicBezTo>
                  <a:pt x="1351" y="2524"/>
                  <a:pt x="1351" y="2521"/>
                  <a:pt x="1351" y="2520"/>
                </a:cubicBezTo>
                <a:cubicBezTo>
                  <a:pt x="0" y="1634"/>
                  <a:pt x="28" y="756"/>
                  <a:pt x="28" y="756"/>
                </a:cubicBezTo>
                <a:cubicBezTo>
                  <a:pt x="28" y="756"/>
                  <a:pt x="28" y="719"/>
                  <a:pt x="28" y="634"/>
                </a:cubicBezTo>
                <a:cubicBezTo>
                  <a:pt x="28" y="284"/>
                  <a:pt x="323" y="0"/>
                  <a:pt x="686" y="0"/>
                </a:cubicBezTo>
                <a:cubicBezTo>
                  <a:pt x="1295" y="0"/>
                  <a:pt x="1355" y="548"/>
                  <a:pt x="1355" y="548"/>
                </a:cubicBezTo>
                <a:cubicBezTo>
                  <a:pt x="1355" y="548"/>
                  <a:pt x="1406" y="0"/>
                  <a:pt x="2009" y="0"/>
                </a:cubicBezTo>
                <a:cubicBezTo>
                  <a:pt x="2372" y="0"/>
                  <a:pt x="2667" y="284"/>
                  <a:pt x="2667" y="634"/>
                </a:cubicBezTo>
                <a:cubicBezTo>
                  <a:pt x="2667" y="719"/>
                  <a:pt x="2667" y="756"/>
                  <a:pt x="2667" y="756"/>
                </a:cubicBezTo>
                <a:cubicBezTo>
                  <a:pt x="2667" y="756"/>
                  <a:pt x="2709" y="1634"/>
                  <a:pt x="1358" y="2520"/>
                </a:cubicBezTo>
                <a:close/>
                <a:moveTo>
                  <a:pt x="2338" y="810"/>
                </a:moveTo>
                <a:cubicBezTo>
                  <a:pt x="2338" y="558"/>
                  <a:pt x="2222" y="304"/>
                  <a:pt x="1962" y="304"/>
                </a:cubicBezTo>
                <a:cubicBezTo>
                  <a:pt x="1530" y="304"/>
                  <a:pt x="1349" y="947"/>
                  <a:pt x="1349" y="947"/>
                </a:cubicBezTo>
                <a:cubicBezTo>
                  <a:pt x="1349" y="947"/>
                  <a:pt x="1176" y="304"/>
                  <a:pt x="739" y="304"/>
                </a:cubicBezTo>
                <a:cubicBezTo>
                  <a:pt x="479" y="304"/>
                  <a:pt x="337" y="558"/>
                  <a:pt x="337" y="810"/>
                </a:cubicBezTo>
                <a:cubicBezTo>
                  <a:pt x="337" y="871"/>
                  <a:pt x="337" y="897"/>
                  <a:pt x="337" y="897"/>
                </a:cubicBezTo>
                <a:cubicBezTo>
                  <a:pt x="337" y="897"/>
                  <a:pt x="378" y="1458"/>
                  <a:pt x="1347" y="2094"/>
                </a:cubicBezTo>
                <a:cubicBezTo>
                  <a:pt x="1347" y="2095"/>
                  <a:pt x="1347" y="2097"/>
                  <a:pt x="1347" y="2097"/>
                </a:cubicBezTo>
                <a:cubicBezTo>
                  <a:pt x="1348" y="2097"/>
                  <a:pt x="1349" y="2096"/>
                  <a:pt x="1349" y="2095"/>
                </a:cubicBezTo>
                <a:cubicBezTo>
                  <a:pt x="1350" y="2096"/>
                  <a:pt x="1351" y="2097"/>
                  <a:pt x="1352" y="2097"/>
                </a:cubicBezTo>
                <a:cubicBezTo>
                  <a:pt x="1352" y="2097"/>
                  <a:pt x="1352" y="2095"/>
                  <a:pt x="1352" y="2094"/>
                </a:cubicBezTo>
                <a:cubicBezTo>
                  <a:pt x="2321" y="1458"/>
                  <a:pt x="2338" y="897"/>
                  <a:pt x="2338" y="897"/>
                </a:cubicBezTo>
                <a:cubicBezTo>
                  <a:pt x="2338" y="897"/>
                  <a:pt x="2338" y="871"/>
                  <a:pt x="2338" y="8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矩形 14"/>
          <p:cNvSpPr/>
          <p:nvPr/>
        </p:nvSpPr>
        <p:spPr>
          <a:xfrm>
            <a:off x="411872" y="4307624"/>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19" name="KSO_GT1"/>
          <p:cNvSpPr/>
          <p:nvPr/>
        </p:nvSpPr>
        <p:spPr>
          <a:xfrm>
            <a:off x="411872" y="4422735"/>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20" name="矩形 19"/>
          <p:cNvSpPr/>
          <p:nvPr/>
        </p:nvSpPr>
        <p:spPr>
          <a:xfrm>
            <a:off x="995105" y="1941968"/>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1" name="文本框 20"/>
          <p:cNvSpPr txBox="1"/>
          <p:nvPr/>
        </p:nvSpPr>
        <p:spPr>
          <a:xfrm>
            <a:off x="964149" y="5445846"/>
            <a:ext cx="2653908" cy="830997"/>
          </a:xfrm>
          <a:prstGeom prst="rect">
            <a:avLst/>
          </a:prstGeom>
          <a:noFill/>
        </p:spPr>
        <p:txBody>
          <a:bodyPr wrap="square" rtlCol="0">
            <a:spAutoFit/>
          </a:bodyPr>
          <a:lstStyle/>
          <a:p>
            <a:pPr algn="ctr"/>
            <a:r>
              <a:rPr lang="en-US" altLang="zh-CN" sz="4800" b="1" dirty="0">
                <a:latin typeface="+mj-ea"/>
                <a:ea typeface="+mj-ea"/>
              </a:rPr>
              <a:t>8380</a:t>
            </a:r>
            <a:r>
              <a:rPr lang="zh-CN" altLang="en-US" sz="2800" dirty="0">
                <a:latin typeface="+mj-ea"/>
                <a:ea typeface="+mj-ea"/>
              </a:rPr>
              <a:t>万</a:t>
            </a:r>
            <a:endParaRPr lang="zh-CN" altLang="en-US" sz="4800" dirty="0">
              <a:latin typeface="+mj-ea"/>
              <a:ea typeface="+mj-ea"/>
            </a:endParaRPr>
          </a:p>
        </p:txBody>
      </p:sp>
      <p:sp>
        <p:nvSpPr>
          <p:cNvPr id="23" name="矩形 14"/>
          <p:cNvSpPr/>
          <p:nvPr/>
        </p:nvSpPr>
        <p:spPr>
          <a:xfrm>
            <a:off x="4201291" y="4307624"/>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24" name="KSO_GT1"/>
          <p:cNvSpPr/>
          <p:nvPr/>
        </p:nvSpPr>
        <p:spPr>
          <a:xfrm>
            <a:off x="4201291" y="4422735"/>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25" name="矩形 24"/>
          <p:cNvSpPr/>
          <p:nvPr/>
        </p:nvSpPr>
        <p:spPr>
          <a:xfrm>
            <a:off x="4784524" y="1941968"/>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6" name="文本框 25"/>
          <p:cNvSpPr txBox="1"/>
          <p:nvPr/>
        </p:nvSpPr>
        <p:spPr>
          <a:xfrm>
            <a:off x="4753568" y="5445846"/>
            <a:ext cx="2653908" cy="830997"/>
          </a:xfrm>
          <a:prstGeom prst="rect">
            <a:avLst/>
          </a:prstGeom>
          <a:noFill/>
        </p:spPr>
        <p:txBody>
          <a:bodyPr wrap="square" rtlCol="0">
            <a:spAutoFit/>
          </a:bodyPr>
          <a:lstStyle/>
          <a:p>
            <a:pPr algn="ctr"/>
            <a:r>
              <a:rPr lang="en-US" altLang="zh-CN" sz="4800" b="1" dirty="0">
                <a:latin typeface="+mj-ea"/>
                <a:ea typeface="+mj-ea"/>
              </a:rPr>
              <a:t>7480</a:t>
            </a:r>
            <a:r>
              <a:rPr lang="zh-CN" altLang="en-US" sz="2800" dirty="0">
                <a:latin typeface="+mj-ea"/>
                <a:ea typeface="+mj-ea"/>
              </a:rPr>
              <a:t>万</a:t>
            </a:r>
            <a:endParaRPr lang="zh-CN" altLang="en-US" sz="4800" dirty="0">
              <a:latin typeface="+mj-ea"/>
              <a:ea typeface="+mj-ea"/>
            </a:endParaRPr>
          </a:p>
        </p:txBody>
      </p:sp>
      <p:sp>
        <p:nvSpPr>
          <p:cNvPr id="27" name="矩形 14"/>
          <p:cNvSpPr/>
          <p:nvPr/>
        </p:nvSpPr>
        <p:spPr>
          <a:xfrm>
            <a:off x="7990710" y="4307624"/>
            <a:ext cx="3789419" cy="115111"/>
          </a:xfrm>
          <a:custGeom>
            <a:avLst/>
            <a:gdLst>
              <a:gd name="connsiteX0" fmla="*/ 0 w 1640851"/>
              <a:gd name="connsiteY0" fmla="*/ 0 h 149806"/>
              <a:gd name="connsiteX1" fmla="*/ 1640851 w 1640851"/>
              <a:gd name="connsiteY1" fmla="*/ 0 h 149806"/>
              <a:gd name="connsiteX2" fmla="*/ 1640851 w 1640851"/>
              <a:gd name="connsiteY2" fmla="*/ 149806 h 149806"/>
              <a:gd name="connsiteX3" fmla="*/ 0 w 1640851"/>
              <a:gd name="connsiteY3" fmla="*/ 149806 h 149806"/>
              <a:gd name="connsiteX4" fmla="*/ 0 w 1640851"/>
              <a:gd name="connsiteY4" fmla="*/ 0 h 149806"/>
              <a:gd name="connsiteX0-1" fmla="*/ 144379 w 1640851"/>
              <a:gd name="connsiteY0-2" fmla="*/ 12032 h 149806"/>
              <a:gd name="connsiteX1-3" fmla="*/ 1640851 w 1640851"/>
              <a:gd name="connsiteY1-4" fmla="*/ 0 h 149806"/>
              <a:gd name="connsiteX2-5" fmla="*/ 1640851 w 1640851"/>
              <a:gd name="connsiteY2-6" fmla="*/ 149806 h 149806"/>
              <a:gd name="connsiteX3-7" fmla="*/ 0 w 1640851"/>
              <a:gd name="connsiteY3-8" fmla="*/ 149806 h 149806"/>
              <a:gd name="connsiteX4-9" fmla="*/ 144379 w 1640851"/>
              <a:gd name="connsiteY4-10" fmla="*/ 12032 h 149806"/>
              <a:gd name="connsiteX0-11" fmla="*/ 144379 w 1640851"/>
              <a:gd name="connsiteY0-12" fmla="*/ 24064 h 161838"/>
              <a:gd name="connsiteX1-13" fmla="*/ 1508504 w 1640851"/>
              <a:gd name="connsiteY1-14" fmla="*/ 0 h 161838"/>
              <a:gd name="connsiteX2-15" fmla="*/ 1640851 w 1640851"/>
              <a:gd name="connsiteY2-16" fmla="*/ 161838 h 161838"/>
              <a:gd name="connsiteX3-17" fmla="*/ 0 w 1640851"/>
              <a:gd name="connsiteY3-18" fmla="*/ 161838 h 161838"/>
              <a:gd name="connsiteX4-19" fmla="*/ 144379 w 1640851"/>
              <a:gd name="connsiteY4-20" fmla="*/ 24064 h 161838"/>
              <a:gd name="connsiteX0-21" fmla="*/ 144379 w 1640851"/>
              <a:gd name="connsiteY0-22" fmla="*/ 0 h 137774"/>
              <a:gd name="connsiteX1-23" fmla="*/ 1544599 w 1640851"/>
              <a:gd name="connsiteY1-24" fmla="*/ 0 h 137774"/>
              <a:gd name="connsiteX2-25" fmla="*/ 1640851 w 1640851"/>
              <a:gd name="connsiteY2-26" fmla="*/ 137774 h 137774"/>
              <a:gd name="connsiteX3-27" fmla="*/ 0 w 1640851"/>
              <a:gd name="connsiteY3-28" fmla="*/ 137774 h 137774"/>
              <a:gd name="connsiteX4-29" fmla="*/ 144379 w 1640851"/>
              <a:gd name="connsiteY4-30" fmla="*/ 0 h 13777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640851" h="137774">
                <a:moveTo>
                  <a:pt x="144379" y="0"/>
                </a:moveTo>
                <a:lnTo>
                  <a:pt x="1544599" y="0"/>
                </a:lnTo>
                <a:lnTo>
                  <a:pt x="1640851" y="137774"/>
                </a:lnTo>
                <a:lnTo>
                  <a:pt x="0" y="137774"/>
                </a:lnTo>
                <a:lnTo>
                  <a:pt x="144379" y="0"/>
                </a:lnTo>
                <a:close/>
              </a:path>
            </a:pathLst>
          </a:custGeom>
          <a:solidFill>
            <a:schemeClr val="accent1">
              <a:lumMod val="40000"/>
              <a:lumOff val="6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endParaRPr lang="zh-CN" altLang="en-US" kern="0">
              <a:solidFill>
                <a:sysClr val="window" lastClr="FFFFFF"/>
              </a:solidFill>
              <a:latin typeface="Calibri" panose="020F0502020204030204"/>
              <a:ea typeface="宋体" panose="02010600030101010101" pitchFamily="2" charset="-122"/>
            </a:endParaRPr>
          </a:p>
        </p:txBody>
      </p:sp>
      <p:sp>
        <p:nvSpPr>
          <p:cNvPr id="30" name="KSO_GT1"/>
          <p:cNvSpPr/>
          <p:nvPr/>
        </p:nvSpPr>
        <p:spPr>
          <a:xfrm>
            <a:off x="7990710" y="4422735"/>
            <a:ext cx="3789419" cy="756119"/>
          </a:xfrm>
          <a:custGeom>
            <a:avLst/>
            <a:gdLst/>
            <a:ahLst/>
            <a:cxnLst/>
            <a:rect l="l" t="t" r="r" b="b"/>
            <a:pathLst>
              <a:path w="5670222" h="937284">
                <a:moveTo>
                  <a:pt x="0" y="0"/>
                </a:moveTo>
                <a:lnTo>
                  <a:pt x="5670222" y="0"/>
                </a:lnTo>
                <a:lnTo>
                  <a:pt x="5670222" y="5327"/>
                </a:lnTo>
                <a:lnTo>
                  <a:pt x="5105473" y="937284"/>
                </a:lnTo>
                <a:lnTo>
                  <a:pt x="561559" y="937284"/>
                </a:lnTo>
                <a:lnTo>
                  <a:pt x="0" y="10591"/>
                </a:lnTo>
                <a:close/>
              </a:path>
            </a:pathLst>
          </a:custGeom>
          <a:solidFill>
            <a:schemeClr val="accent1"/>
          </a:solidFill>
          <a:ln w="25400" cap="flat" cmpd="sng" algn="ctr">
            <a:noFill/>
            <a:prstDash val="solid"/>
          </a:ln>
          <a:effectLst/>
        </p:spPr>
        <p:txBody>
          <a:bodyPr rot="0" spcFirstLastPara="0" vertOverflow="overflow" horzOverflow="overflow" vert="horz" wrap="square" lIns="432000" tIns="46800" rIns="432000" bIns="46800" numCol="1" spcCol="0" rtlCol="0" fromWordArt="0" anchor="ctr" anchorCtr="0" forceAA="0" compatLnSpc="1">
            <a:noAutofit/>
          </a:bodyPr>
          <a:lstStyle/>
          <a:p>
            <a:pPr lvl="0" algn="ctr">
              <a:lnSpc>
                <a:spcPct val="120000"/>
              </a:lnSpc>
              <a:defRPr/>
            </a:pPr>
            <a:r>
              <a:rPr lang="zh-CN" altLang="en-US" kern="0" dirty="0">
                <a:solidFill>
                  <a:sysClr val="window" lastClr="FFFFFF"/>
                </a:solidFill>
                <a:latin typeface="微软雅黑" panose="020B0503020204020204" pitchFamily="34" charset="-122"/>
                <a:ea typeface="微软雅黑" panose="020B0503020204020204" pitchFamily="34" charset="-122"/>
              </a:rPr>
              <a:t>请输入文本</a:t>
            </a:r>
            <a:endParaRPr lang="zh-CN" altLang="en-US" kern="0" dirty="0">
              <a:solidFill>
                <a:sysClr val="window" lastClr="FFFFFF"/>
              </a:solidFill>
              <a:latin typeface="微软雅黑" panose="020B0503020204020204" pitchFamily="34" charset="-122"/>
              <a:ea typeface="微软雅黑" panose="020B0503020204020204" pitchFamily="34" charset="-122"/>
            </a:endParaRPr>
          </a:p>
        </p:txBody>
      </p:sp>
      <p:sp>
        <p:nvSpPr>
          <p:cNvPr id="31" name="矩形 30"/>
          <p:cNvSpPr/>
          <p:nvPr/>
        </p:nvSpPr>
        <p:spPr>
          <a:xfrm>
            <a:off x="8573943" y="1941968"/>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2" name="文本框 31"/>
          <p:cNvSpPr txBox="1"/>
          <p:nvPr/>
        </p:nvSpPr>
        <p:spPr>
          <a:xfrm>
            <a:off x="8542987" y="5445846"/>
            <a:ext cx="2653908" cy="830997"/>
          </a:xfrm>
          <a:prstGeom prst="rect">
            <a:avLst/>
          </a:prstGeom>
          <a:noFill/>
        </p:spPr>
        <p:txBody>
          <a:bodyPr wrap="square" rtlCol="0">
            <a:spAutoFit/>
          </a:bodyPr>
          <a:lstStyle/>
          <a:p>
            <a:pPr algn="ctr"/>
            <a:r>
              <a:rPr lang="en-US" altLang="zh-CN" sz="4800" b="1" dirty="0">
                <a:latin typeface="+mj-ea"/>
                <a:ea typeface="+mj-ea"/>
              </a:rPr>
              <a:t>3806</a:t>
            </a:r>
            <a:r>
              <a:rPr lang="zh-CN" altLang="en-US" sz="2800" dirty="0">
                <a:latin typeface="+mj-ea"/>
                <a:ea typeface="+mj-ea"/>
              </a:rPr>
              <a:t>万</a:t>
            </a:r>
            <a:endParaRPr lang="zh-CN" altLang="en-US" sz="4800" dirty="0">
              <a:latin typeface="+mj-ea"/>
              <a:ea typeface="+mj-ea"/>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21213506"/>
  <p:tag name="MH_LIBRARY" val="CONTENTS"/>
  <p:tag name="MH_TYPE" val="NUMBER"/>
  <p:tag name="ID" val="553532"/>
  <p:tag name="MH_ORDER" val="1"/>
</p:tagLst>
</file>

<file path=ppt/tags/tag12.xml><?xml version="1.0" encoding="utf-8"?>
<p:tagLst xmlns:p="http://schemas.openxmlformats.org/presentationml/2006/main">
  <p:tag name="MH" val="20170810222309"/>
  <p:tag name="MH_LIBRARY" val="GRAPHIC"/>
  <p:tag name="MH_TYPE" val="SubTitle"/>
  <p:tag name="MH_ORDER" val="1"/>
</p:tagLst>
</file>

<file path=ppt/tags/tag13.xml><?xml version="1.0" encoding="utf-8"?>
<p:tagLst xmlns:p="http://schemas.openxmlformats.org/presentationml/2006/main">
  <p:tag name="MH" val="20170810222309"/>
  <p:tag name="MH_LIBRARY" val="GRAPHIC"/>
  <p:tag name="MH_TYPE" val="Other"/>
  <p:tag name="MH_ORDER" val="1"/>
</p:tagLst>
</file>

<file path=ppt/tags/tag14.xml><?xml version="1.0" encoding="utf-8"?>
<p:tagLst xmlns:p="http://schemas.openxmlformats.org/presentationml/2006/main">
  <p:tag name="MH" val="20170810222309"/>
  <p:tag name="MH_LIBRARY" val="GRAPHIC"/>
  <p:tag name="MH_TYPE" val="SubTitle"/>
  <p:tag name="MH_ORDER" val="2"/>
</p:tagLst>
</file>

<file path=ppt/tags/tag15.xml><?xml version="1.0" encoding="utf-8"?>
<p:tagLst xmlns:p="http://schemas.openxmlformats.org/presentationml/2006/main">
  <p:tag name="MH" val="20170810222309"/>
  <p:tag name="MH_LIBRARY" val="GRAPHIC"/>
  <p:tag name="MH_TYPE" val="Other"/>
  <p:tag name="MH_ORDER" val="2"/>
</p:tagLst>
</file>

<file path=ppt/tags/tag16.xml><?xml version="1.0" encoding="utf-8"?>
<p:tagLst xmlns:p="http://schemas.openxmlformats.org/presentationml/2006/main">
  <p:tag name="MH" val="20170810222309"/>
  <p:tag name="MH_LIBRARY" val="GRAPHIC"/>
  <p:tag name="MH_TYPE" val="SubTitle"/>
  <p:tag name="MH_ORDER" val="3"/>
</p:tagLst>
</file>

<file path=ppt/tags/tag17.xml><?xml version="1.0" encoding="utf-8"?>
<p:tagLst xmlns:p="http://schemas.openxmlformats.org/presentationml/2006/main">
  <p:tag name="MH" val="20170810222309"/>
  <p:tag name="MH_LIBRARY" val="GRAPHIC"/>
  <p:tag name="MH_TYPE" val="Other"/>
  <p:tag name="MH_ORDER" val="3"/>
</p:tagLst>
</file>

<file path=ppt/tags/tag18.xml><?xml version="1.0" encoding="utf-8"?>
<p:tagLst xmlns:p="http://schemas.openxmlformats.org/presentationml/2006/main">
  <p:tag name="MH" val="20170810222309"/>
  <p:tag name="MH_LIBRARY" val="GRAPHIC"/>
  <p:tag name="MH_TYPE" val="SubTitle"/>
  <p:tag name="MH_ORDER" val="4"/>
</p:tagLst>
</file>

<file path=ppt/tags/tag19.xml><?xml version="1.0" encoding="utf-8"?>
<p:tagLst xmlns:p="http://schemas.openxmlformats.org/presentationml/2006/main">
  <p:tag name="MH" val="20160614212001"/>
  <p:tag name="MH_LIBRARY" val="GRAPHIC"/>
  <p:tag name="MH_TYPE" val="Other"/>
  <p:tag name="MH_ORDER" val="7"/>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70810222724"/>
  <p:tag name="MH_LIBRARY" val="GRAPHIC"/>
  <p:tag name="MH_TYPE" val="SubTitle"/>
  <p:tag name="MH_ORDER" val="1"/>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A000120141119A01PPBG">
  <a:themeElements>
    <a:clrScheme name="自定义 126">
      <a:dk1>
        <a:srgbClr val="4D4D4D"/>
      </a:dk1>
      <a:lt1>
        <a:srgbClr val="FFFFFF"/>
      </a:lt1>
      <a:dk2>
        <a:srgbClr val="4D4D4D"/>
      </a:dk2>
      <a:lt2>
        <a:srgbClr val="FFFFFF"/>
      </a:lt2>
      <a:accent1>
        <a:srgbClr val="D4263F"/>
      </a:accent1>
      <a:accent2>
        <a:srgbClr val="C36FB9"/>
      </a:accent2>
      <a:accent3>
        <a:srgbClr val="E59977"/>
      </a:accent3>
      <a:accent4>
        <a:srgbClr val="3DCEB5"/>
      </a:accent4>
      <a:accent5>
        <a:srgbClr val="4296B4"/>
      </a:accent5>
      <a:accent6>
        <a:srgbClr val="7F7F7F"/>
      </a:accent6>
      <a:hlink>
        <a:srgbClr val="00B05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3515</Words>
  <Application>WPS 演示</Application>
  <PresentationFormat>宽屏</PresentationFormat>
  <Paragraphs>323</Paragraphs>
  <Slides>27</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27</vt:i4>
      </vt:variant>
    </vt:vector>
  </HeadingPairs>
  <TitlesOfParts>
    <vt:vector size="45" baseType="lpstr">
      <vt:lpstr>Arial</vt:lpstr>
      <vt:lpstr>宋体</vt:lpstr>
      <vt:lpstr>Wingdings</vt:lpstr>
      <vt:lpstr>Calibri</vt:lpstr>
      <vt:lpstr>幼圆</vt:lpstr>
      <vt:lpstr>等线 Light</vt:lpstr>
      <vt:lpstr>Tempus Sans ITC</vt:lpstr>
      <vt:lpstr>Wingdings 2</vt:lpstr>
      <vt:lpstr>Times New Roman</vt:lpstr>
      <vt:lpstr>Calibri</vt:lpstr>
      <vt:lpstr>微软雅黑</vt:lpstr>
      <vt:lpstr>等线</vt:lpstr>
      <vt:lpstr>GoodVibrationsROB</vt:lpstr>
      <vt:lpstr>Arial Unicode MS</vt:lpstr>
      <vt:lpstr>Bernard MT Condensed</vt:lpstr>
      <vt:lpstr>Lato Black</vt:lpstr>
      <vt:lpstr>Lato</vt:lpstr>
      <vt:lpstr>A000120141119A01PPBG</vt:lpstr>
      <vt:lpstr>肾脏医学研究 医疗报告模板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Administrator</cp:lastModifiedBy>
  <cp:revision>9</cp:revision>
  <dcterms:created xsi:type="dcterms:W3CDTF">2016-06-21T13:40:00Z</dcterms:created>
  <dcterms:modified xsi:type="dcterms:W3CDTF">2017-10-10T03:06:21Z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