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64" r:id="rId7"/>
    <p:sldId id="297" r:id="rId8"/>
    <p:sldId id="295" r:id="rId9"/>
    <p:sldId id="281" r:id="rId10"/>
    <p:sldId id="278" r:id="rId11"/>
    <p:sldId id="265" r:id="rId12"/>
    <p:sldId id="286" r:id="rId13"/>
    <p:sldId id="294" r:id="rId14"/>
    <p:sldId id="298" r:id="rId15"/>
    <p:sldId id="288" r:id="rId16"/>
    <p:sldId id="291" r:id="rId17"/>
    <p:sldId id="270" r:id="rId18"/>
    <p:sldId id="285" r:id="rId19"/>
    <p:sldId id="263" r:id="rId20"/>
    <p:sldId id="292" r:id="rId21"/>
    <p:sldId id="260" r:id="rId22"/>
    <p:sldId id="261" r:id="rId23"/>
    <p:sldId id="274" r:id="rId24"/>
    <p:sldId id="293" r:id="rId25"/>
    <p:sldId id="290" r:id="rId26"/>
    <p:sldId id="272" r:id="rId27"/>
    <p:sldId id="296" r:id="rId28"/>
    <p:sldId id="299"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797979"/>
    <a:srgbClr val="B5B91D"/>
    <a:srgbClr val="22494A"/>
    <a:srgbClr val="232323"/>
    <a:srgbClr val="31746B"/>
    <a:srgbClr val="E42424"/>
    <a:srgbClr val="384898"/>
    <a:srgbClr val="5B7BB5"/>
    <a:srgbClr val="2A5C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18016" y="4679784"/>
            <a:ext cx="5105291"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193965" y="1052945"/>
            <a:ext cx="5126180" cy="3245427"/>
          </a:xfrm>
          <a:prstGeom prst="rect">
            <a:avLst/>
          </a:prstGeom>
          <a:solidFill>
            <a:srgbClr val="FEFFFF">
              <a:alpha val="60000"/>
            </a:srgbClr>
          </a:solid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5" name="矩形 14"/>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277092" y="1614693"/>
            <a:ext cx="5112326" cy="2885530"/>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277092" y="4636748"/>
            <a:ext cx="5112326"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8" name="矩形 7"/>
          <p:cNvSpPr/>
          <p:nvPr userDrawn="1"/>
        </p:nvSpPr>
        <p:spPr>
          <a:xfrm>
            <a:off x="0" y="0"/>
            <a:ext cx="12192000" cy="6858000"/>
          </a:xfrm>
          <a:prstGeom prst="rect">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2000" cy="6858000"/>
          </a:xfrm>
          <a:prstGeom prst="rect">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365535"/>
            <a:ext cx="10680700"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
        <p:nvSpPr>
          <p:cNvPr id="2" name="加号 1"/>
          <p:cNvSpPr/>
          <p:nvPr userDrawn="1"/>
        </p:nvSpPr>
        <p:spPr>
          <a:xfrm>
            <a:off x="72232" y="484962"/>
            <a:ext cx="609600" cy="609600"/>
          </a:xfrm>
          <a:prstGeom prst="mathPl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6" Type="http://schemas.openxmlformats.org/officeDocument/2006/relationships/slideLayout" Target="../slideLayouts/slideLayout6.xml"/><Relationship Id="rId15" Type="http://schemas.openxmlformats.org/officeDocument/2006/relationships/tags" Target="../tags/tag25.xml"/><Relationship Id="rId14" Type="http://schemas.openxmlformats.org/officeDocument/2006/relationships/tags" Target="../tags/tag24.xml"/><Relationship Id="rId13" Type="http://schemas.openxmlformats.org/officeDocument/2006/relationships/tags" Target="../tags/tag23.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a:bodyPr>
          <a:lstStyle/>
          <a:p>
            <a:r>
              <a:rPr lang="zh-CN" altLang="en-US" dirty="0"/>
              <a:t>医师：情缘素材    日期：</a:t>
            </a:r>
            <a:r>
              <a:rPr lang="en-US" altLang="zh-CN" dirty="0"/>
              <a:t>2018-12-30</a:t>
            </a:r>
            <a:endParaRPr lang="en-US" altLang="zh-CN" dirty="0"/>
          </a:p>
        </p:txBody>
      </p:sp>
      <p:sp>
        <p:nvSpPr>
          <p:cNvPr id="6146" name="标题 5"/>
          <p:cNvSpPr>
            <a:spLocks noGrp="1"/>
          </p:cNvSpPr>
          <p:nvPr>
            <p:ph type="ctrTitle"/>
          </p:nvPr>
        </p:nvSpPr>
        <p:spPr/>
        <p:txBody>
          <a:bodyPr/>
          <a:lstStyle/>
          <a:p>
            <a:r>
              <a:rPr lang="zh-CN" altLang="en-US" dirty="0"/>
              <a:t>医院专用</a:t>
            </a:r>
            <a:br>
              <a:rPr lang="en-US" altLang="zh-CN" dirty="0"/>
            </a:br>
            <a:r>
              <a:rPr lang="zh-CN" altLang="en-US" dirty="0"/>
              <a:t>医疗爱心通用模板</a:t>
            </a:r>
            <a:endParaRPr lang="zh-CN"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Block Arc 4"/>
          <p:cNvSpPr/>
          <p:nvPr/>
        </p:nvSpPr>
        <p:spPr>
          <a:xfrm flipV="1">
            <a:off x="3691884" y="3461908"/>
            <a:ext cx="2511390" cy="2511391"/>
          </a:xfrm>
          <a:prstGeom prst="heart">
            <a:avLst/>
          </a:prstGeom>
          <a:solidFill>
            <a:srgbClr val="FE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3461908"/>
            <a:ext cx="2511390" cy="2511391"/>
          </a:xfrm>
          <a:prstGeom prst="heart">
            <a:avLst/>
          </a:prstGeom>
          <a:solidFill>
            <a:srgbClr val="FE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3461908"/>
            <a:ext cx="2511390" cy="2511391"/>
          </a:xfrm>
          <a:prstGeom prst="heart">
            <a:avLst/>
          </a:prstGeom>
          <a:solidFill>
            <a:srgbClr val="FE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3461908"/>
            <a:ext cx="2511390" cy="2511391"/>
          </a:xfrm>
          <a:prstGeom prst="heart">
            <a:avLst/>
          </a:prstGeom>
          <a:solidFill>
            <a:srgbClr val="FE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MH_Other_3"/>
          <p:cNvSpPr/>
          <p:nvPr>
            <p:custDataLst>
              <p:tags r:id="rId1"/>
            </p:custDataLst>
          </p:nvPr>
        </p:nvSpPr>
        <p:spPr>
          <a:xfrm>
            <a:off x="1974552" y="444536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4704657"/>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444536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444536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444536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4764781"/>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4743330"/>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4767286"/>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822420"/>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822420"/>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822420"/>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822420"/>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矩形 16"/>
          <p:cNvSpPr/>
          <p:nvPr/>
        </p:nvSpPr>
        <p:spPr>
          <a:xfrm>
            <a:off x="7971458" y="2035824"/>
            <a:ext cx="394205"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2054716" y="2035824"/>
            <a:ext cx="5770131"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KSO_Shape"/>
          <p:cNvSpPr/>
          <p:nvPr/>
        </p:nvSpPr>
        <p:spPr>
          <a:xfrm>
            <a:off x="7930161" y="1481785"/>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6" name="矩形 15"/>
          <p:cNvSpPr/>
          <p:nvPr/>
        </p:nvSpPr>
        <p:spPr>
          <a:xfrm>
            <a:off x="9701784" y="4426479"/>
            <a:ext cx="394205"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785042" y="4426479"/>
            <a:ext cx="5770131"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0" name="KSO_Shape"/>
          <p:cNvSpPr/>
          <p:nvPr/>
        </p:nvSpPr>
        <p:spPr>
          <a:xfrm>
            <a:off x="9660487" y="3872440"/>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5" name="KSO_Shape"/>
          <p:cNvSpPr/>
          <p:nvPr/>
        </p:nvSpPr>
        <p:spPr bwMode="auto">
          <a:xfrm>
            <a:off x="5044766" y="2996319"/>
            <a:ext cx="2102469" cy="2102469"/>
          </a:xfrm>
          <a:custGeom>
            <a:avLst/>
            <a:gdLst/>
            <a:ahLst/>
            <a:cxnLst/>
            <a:rect l="0" t="0" r="r" b="b"/>
            <a:pathLst>
              <a:path w="1530350" h="1536700">
                <a:moveTo>
                  <a:pt x="762317" y="817562"/>
                </a:moveTo>
                <a:lnTo>
                  <a:pt x="1000329" y="1069880"/>
                </a:lnTo>
                <a:lnTo>
                  <a:pt x="1026387" y="1100069"/>
                </a:lnTo>
                <a:lnTo>
                  <a:pt x="1038780" y="1115005"/>
                </a:lnTo>
                <a:lnTo>
                  <a:pt x="1050855" y="1129305"/>
                </a:lnTo>
                <a:lnTo>
                  <a:pt x="1062295" y="1144241"/>
                </a:lnTo>
                <a:lnTo>
                  <a:pt x="1073099" y="1158859"/>
                </a:lnTo>
                <a:lnTo>
                  <a:pt x="1083268" y="1173794"/>
                </a:lnTo>
                <a:lnTo>
                  <a:pt x="1092801" y="1189048"/>
                </a:lnTo>
                <a:lnTo>
                  <a:pt x="1097250" y="1196675"/>
                </a:lnTo>
                <a:lnTo>
                  <a:pt x="1101381" y="1204619"/>
                </a:lnTo>
                <a:lnTo>
                  <a:pt x="1105512" y="1212246"/>
                </a:lnTo>
                <a:lnTo>
                  <a:pt x="1109007" y="1220190"/>
                </a:lnTo>
                <a:lnTo>
                  <a:pt x="1112503" y="1228135"/>
                </a:lnTo>
                <a:lnTo>
                  <a:pt x="1115998" y="1236397"/>
                </a:lnTo>
                <a:lnTo>
                  <a:pt x="1118541" y="1244660"/>
                </a:lnTo>
                <a:lnTo>
                  <a:pt x="1121401" y="1253240"/>
                </a:lnTo>
                <a:lnTo>
                  <a:pt x="1123625" y="1261820"/>
                </a:lnTo>
                <a:lnTo>
                  <a:pt x="1126167" y="1270400"/>
                </a:lnTo>
                <a:lnTo>
                  <a:pt x="1127756" y="1279298"/>
                </a:lnTo>
                <a:lnTo>
                  <a:pt x="1129027" y="1288513"/>
                </a:lnTo>
                <a:lnTo>
                  <a:pt x="1130298" y="1297729"/>
                </a:lnTo>
                <a:lnTo>
                  <a:pt x="1131569" y="1307262"/>
                </a:lnTo>
                <a:lnTo>
                  <a:pt x="1131887" y="1316796"/>
                </a:lnTo>
                <a:lnTo>
                  <a:pt x="1131887" y="1326965"/>
                </a:lnTo>
                <a:lnTo>
                  <a:pt x="1131887" y="1337452"/>
                </a:lnTo>
                <a:lnTo>
                  <a:pt x="1131252" y="1348256"/>
                </a:lnTo>
                <a:lnTo>
                  <a:pt x="1129663" y="1358743"/>
                </a:lnTo>
                <a:lnTo>
                  <a:pt x="1127756" y="1368912"/>
                </a:lnTo>
                <a:lnTo>
                  <a:pt x="1125214" y="1379081"/>
                </a:lnTo>
                <a:lnTo>
                  <a:pt x="1122672" y="1389250"/>
                </a:lnTo>
                <a:lnTo>
                  <a:pt x="1119494" y="1398783"/>
                </a:lnTo>
                <a:lnTo>
                  <a:pt x="1115681" y="1408634"/>
                </a:lnTo>
                <a:lnTo>
                  <a:pt x="1111232" y="1417532"/>
                </a:lnTo>
                <a:lnTo>
                  <a:pt x="1106465" y="1427066"/>
                </a:lnTo>
                <a:lnTo>
                  <a:pt x="1101381" y="1435646"/>
                </a:lnTo>
                <a:lnTo>
                  <a:pt x="1095979" y="1444226"/>
                </a:lnTo>
                <a:lnTo>
                  <a:pt x="1090259" y="1452170"/>
                </a:lnTo>
                <a:lnTo>
                  <a:pt x="1083903" y="1460433"/>
                </a:lnTo>
                <a:lnTo>
                  <a:pt x="1077230" y="1467742"/>
                </a:lnTo>
                <a:lnTo>
                  <a:pt x="1070875" y="1475368"/>
                </a:lnTo>
                <a:lnTo>
                  <a:pt x="1063248" y="1482360"/>
                </a:lnTo>
                <a:lnTo>
                  <a:pt x="1055622" y="1489033"/>
                </a:lnTo>
                <a:lnTo>
                  <a:pt x="1047677" y="1495071"/>
                </a:lnTo>
                <a:lnTo>
                  <a:pt x="1039415" y="1501109"/>
                </a:lnTo>
                <a:lnTo>
                  <a:pt x="1031153" y="1506511"/>
                </a:lnTo>
                <a:lnTo>
                  <a:pt x="1021938" y="1511595"/>
                </a:lnTo>
                <a:lnTo>
                  <a:pt x="1013040" y="1516044"/>
                </a:lnTo>
                <a:lnTo>
                  <a:pt x="1003825" y="1520493"/>
                </a:lnTo>
                <a:lnTo>
                  <a:pt x="994291" y="1523989"/>
                </a:lnTo>
                <a:lnTo>
                  <a:pt x="984758" y="1527484"/>
                </a:lnTo>
                <a:lnTo>
                  <a:pt x="974590" y="1530027"/>
                </a:lnTo>
                <a:lnTo>
                  <a:pt x="964421" y="1532569"/>
                </a:lnTo>
                <a:lnTo>
                  <a:pt x="953934" y="1534476"/>
                </a:lnTo>
                <a:lnTo>
                  <a:pt x="943766" y="1535747"/>
                </a:lnTo>
                <a:lnTo>
                  <a:pt x="932961" y="1536382"/>
                </a:lnTo>
                <a:lnTo>
                  <a:pt x="921839" y="1536700"/>
                </a:lnTo>
                <a:lnTo>
                  <a:pt x="909446" y="1536382"/>
                </a:lnTo>
                <a:lnTo>
                  <a:pt x="897371" y="1535111"/>
                </a:lnTo>
                <a:lnTo>
                  <a:pt x="885295" y="1533205"/>
                </a:lnTo>
                <a:lnTo>
                  <a:pt x="873538" y="1530980"/>
                </a:lnTo>
                <a:lnTo>
                  <a:pt x="862734" y="1527802"/>
                </a:lnTo>
                <a:lnTo>
                  <a:pt x="851929" y="1523989"/>
                </a:lnTo>
                <a:lnTo>
                  <a:pt x="841443" y="1519222"/>
                </a:lnTo>
                <a:lnTo>
                  <a:pt x="831274" y="1514138"/>
                </a:lnTo>
                <a:lnTo>
                  <a:pt x="821105" y="1508418"/>
                </a:lnTo>
                <a:lnTo>
                  <a:pt x="811572" y="1502062"/>
                </a:lnTo>
                <a:lnTo>
                  <a:pt x="802357" y="1495389"/>
                </a:lnTo>
                <a:lnTo>
                  <a:pt x="793777" y="1488080"/>
                </a:lnTo>
                <a:lnTo>
                  <a:pt x="785197" y="1480453"/>
                </a:lnTo>
                <a:lnTo>
                  <a:pt x="776935" y="1472191"/>
                </a:lnTo>
                <a:lnTo>
                  <a:pt x="769626" y="1463293"/>
                </a:lnTo>
                <a:lnTo>
                  <a:pt x="762317" y="1453759"/>
                </a:lnTo>
                <a:lnTo>
                  <a:pt x="754691" y="1463293"/>
                </a:lnTo>
                <a:lnTo>
                  <a:pt x="747064" y="1472191"/>
                </a:lnTo>
                <a:lnTo>
                  <a:pt x="738802" y="1480453"/>
                </a:lnTo>
                <a:lnTo>
                  <a:pt x="730540" y="1488080"/>
                </a:lnTo>
                <a:lnTo>
                  <a:pt x="721642" y="1495389"/>
                </a:lnTo>
                <a:lnTo>
                  <a:pt x="712427" y="1502062"/>
                </a:lnTo>
                <a:lnTo>
                  <a:pt x="702894" y="1508418"/>
                </a:lnTo>
                <a:lnTo>
                  <a:pt x="693361" y="1514138"/>
                </a:lnTo>
                <a:lnTo>
                  <a:pt x="683192" y="1519222"/>
                </a:lnTo>
                <a:lnTo>
                  <a:pt x="672705" y="1523989"/>
                </a:lnTo>
                <a:lnTo>
                  <a:pt x="661583" y="1527802"/>
                </a:lnTo>
                <a:lnTo>
                  <a:pt x="650461" y="1530980"/>
                </a:lnTo>
                <a:lnTo>
                  <a:pt x="638704" y="1533205"/>
                </a:lnTo>
                <a:lnTo>
                  <a:pt x="626628" y="1535111"/>
                </a:lnTo>
                <a:lnTo>
                  <a:pt x="614553" y="1536382"/>
                </a:lnTo>
                <a:lnTo>
                  <a:pt x="602160" y="1536700"/>
                </a:lnTo>
                <a:lnTo>
                  <a:pt x="591355" y="1536382"/>
                </a:lnTo>
                <a:lnTo>
                  <a:pt x="580869" y="1535747"/>
                </a:lnTo>
                <a:lnTo>
                  <a:pt x="570065" y="1534476"/>
                </a:lnTo>
                <a:lnTo>
                  <a:pt x="559578" y="1532569"/>
                </a:lnTo>
                <a:lnTo>
                  <a:pt x="549409" y="1530027"/>
                </a:lnTo>
                <a:lnTo>
                  <a:pt x="539559" y="1527484"/>
                </a:lnTo>
                <a:lnTo>
                  <a:pt x="529708" y="1523989"/>
                </a:lnTo>
                <a:lnTo>
                  <a:pt x="520492" y="1520493"/>
                </a:lnTo>
                <a:lnTo>
                  <a:pt x="510959" y="1516044"/>
                </a:lnTo>
                <a:lnTo>
                  <a:pt x="502061" y="1511595"/>
                </a:lnTo>
                <a:lnTo>
                  <a:pt x="493164" y="1506511"/>
                </a:lnTo>
                <a:lnTo>
                  <a:pt x="484584" y="1501109"/>
                </a:lnTo>
                <a:lnTo>
                  <a:pt x="476322" y="1495071"/>
                </a:lnTo>
                <a:lnTo>
                  <a:pt x="468377" y="1489033"/>
                </a:lnTo>
                <a:lnTo>
                  <a:pt x="460751" y="1482360"/>
                </a:lnTo>
                <a:lnTo>
                  <a:pt x="453760" y="1475368"/>
                </a:lnTo>
                <a:lnTo>
                  <a:pt x="446769" y="1467742"/>
                </a:lnTo>
                <a:lnTo>
                  <a:pt x="440096" y="1460433"/>
                </a:lnTo>
                <a:lnTo>
                  <a:pt x="433740" y="1452170"/>
                </a:lnTo>
                <a:lnTo>
                  <a:pt x="428020" y="1444226"/>
                </a:lnTo>
                <a:lnTo>
                  <a:pt x="422618" y="1435646"/>
                </a:lnTo>
                <a:lnTo>
                  <a:pt x="417534" y="1427066"/>
                </a:lnTo>
                <a:lnTo>
                  <a:pt x="412767" y="1417532"/>
                </a:lnTo>
                <a:lnTo>
                  <a:pt x="408636" y="1408634"/>
                </a:lnTo>
                <a:lnTo>
                  <a:pt x="404505" y="1398783"/>
                </a:lnTo>
                <a:lnTo>
                  <a:pt x="401645" y="1389250"/>
                </a:lnTo>
                <a:lnTo>
                  <a:pt x="398785" y="1379081"/>
                </a:lnTo>
                <a:lnTo>
                  <a:pt x="396561" y="1368912"/>
                </a:lnTo>
                <a:lnTo>
                  <a:pt x="394654" y="1358743"/>
                </a:lnTo>
                <a:lnTo>
                  <a:pt x="393065" y="1348256"/>
                </a:lnTo>
                <a:lnTo>
                  <a:pt x="392112" y="1337452"/>
                </a:lnTo>
                <a:lnTo>
                  <a:pt x="392112" y="1326965"/>
                </a:lnTo>
                <a:lnTo>
                  <a:pt x="392112" y="1316796"/>
                </a:lnTo>
                <a:lnTo>
                  <a:pt x="392430" y="1307262"/>
                </a:lnTo>
                <a:lnTo>
                  <a:pt x="393701" y="1297729"/>
                </a:lnTo>
                <a:lnTo>
                  <a:pt x="394972" y="1288513"/>
                </a:lnTo>
                <a:lnTo>
                  <a:pt x="396561" y="1279298"/>
                </a:lnTo>
                <a:lnTo>
                  <a:pt x="398150" y="1270400"/>
                </a:lnTo>
                <a:lnTo>
                  <a:pt x="400374" y="1261820"/>
                </a:lnTo>
                <a:lnTo>
                  <a:pt x="402598" y="1253240"/>
                </a:lnTo>
                <a:lnTo>
                  <a:pt x="405458" y="1244660"/>
                </a:lnTo>
                <a:lnTo>
                  <a:pt x="408318" y="1236397"/>
                </a:lnTo>
                <a:lnTo>
                  <a:pt x="411814" y="1228135"/>
                </a:lnTo>
                <a:lnTo>
                  <a:pt x="415309" y="1220190"/>
                </a:lnTo>
                <a:lnTo>
                  <a:pt x="418805" y="1212246"/>
                </a:lnTo>
                <a:lnTo>
                  <a:pt x="422618" y="1204619"/>
                </a:lnTo>
                <a:lnTo>
                  <a:pt x="426749" y="1196675"/>
                </a:lnTo>
                <a:lnTo>
                  <a:pt x="431198" y="1189048"/>
                </a:lnTo>
                <a:lnTo>
                  <a:pt x="440731" y="1173794"/>
                </a:lnTo>
                <a:lnTo>
                  <a:pt x="450900" y="1158859"/>
                </a:lnTo>
                <a:lnTo>
                  <a:pt x="462022" y="1144241"/>
                </a:lnTo>
                <a:lnTo>
                  <a:pt x="473144" y="1129305"/>
                </a:lnTo>
                <a:lnTo>
                  <a:pt x="485219" y="1115005"/>
                </a:lnTo>
                <a:lnTo>
                  <a:pt x="497613" y="1100069"/>
                </a:lnTo>
                <a:lnTo>
                  <a:pt x="523988" y="1069880"/>
                </a:lnTo>
                <a:lnTo>
                  <a:pt x="762317" y="817562"/>
                </a:lnTo>
                <a:close/>
                <a:moveTo>
                  <a:pt x="1320615" y="398462"/>
                </a:moveTo>
                <a:lnTo>
                  <a:pt x="1331419" y="398780"/>
                </a:lnTo>
                <a:lnTo>
                  <a:pt x="1341906" y="399733"/>
                </a:lnTo>
                <a:lnTo>
                  <a:pt x="1352393" y="401321"/>
                </a:lnTo>
                <a:lnTo>
                  <a:pt x="1362880" y="402909"/>
                </a:lnTo>
                <a:lnTo>
                  <a:pt x="1373049" y="405132"/>
                </a:lnTo>
                <a:lnTo>
                  <a:pt x="1382900" y="408309"/>
                </a:lnTo>
                <a:lnTo>
                  <a:pt x="1392433" y="411485"/>
                </a:lnTo>
                <a:lnTo>
                  <a:pt x="1402284" y="415297"/>
                </a:lnTo>
                <a:lnTo>
                  <a:pt x="1411500" y="419426"/>
                </a:lnTo>
                <a:lnTo>
                  <a:pt x="1420716" y="424191"/>
                </a:lnTo>
                <a:lnTo>
                  <a:pt x="1428978" y="429273"/>
                </a:lnTo>
                <a:lnTo>
                  <a:pt x="1437558" y="434673"/>
                </a:lnTo>
                <a:lnTo>
                  <a:pt x="1445820" y="440390"/>
                </a:lnTo>
                <a:lnTo>
                  <a:pt x="1454083" y="446743"/>
                </a:lnTo>
                <a:lnTo>
                  <a:pt x="1461392" y="453413"/>
                </a:lnTo>
                <a:lnTo>
                  <a:pt x="1469018" y="460083"/>
                </a:lnTo>
                <a:lnTo>
                  <a:pt x="1476010" y="467389"/>
                </a:lnTo>
                <a:lnTo>
                  <a:pt x="1482365" y="475330"/>
                </a:lnTo>
                <a:lnTo>
                  <a:pt x="1488721" y="482953"/>
                </a:lnTo>
                <a:lnTo>
                  <a:pt x="1494441" y="491212"/>
                </a:lnTo>
                <a:lnTo>
                  <a:pt x="1500161" y="499788"/>
                </a:lnTo>
                <a:lnTo>
                  <a:pt x="1505245" y="508682"/>
                </a:lnTo>
                <a:lnTo>
                  <a:pt x="1509694" y="517576"/>
                </a:lnTo>
                <a:lnTo>
                  <a:pt x="1514143" y="527105"/>
                </a:lnTo>
                <a:lnTo>
                  <a:pt x="1517639" y="536316"/>
                </a:lnTo>
                <a:lnTo>
                  <a:pt x="1521134" y="546163"/>
                </a:lnTo>
                <a:lnTo>
                  <a:pt x="1523677" y="556327"/>
                </a:lnTo>
                <a:lnTo>
                  <a:pt x="1526219" y="566174"/>
                </a:lnTo>
                <a:lnTo>
                  <a:pt x="1528126" y="576656"/>
                </a:lnTo>
                <a:lnTo>
                  <a:pt x="1529397" y="587456"/>
                </a:lnTo>
                <a:lnTo>
                  <a:pt x="1530032" y="597938"/>
                </a:lnTo>
                <a:lnTo>
                  <a:pt x="1530350" y="608737"/>
                </a:lnTo>
                <a:lnTo>
                  <a:pt x="1530032" y="621125"/>
                </a:lnTo>
                <a:lnTo>
                  <a:pt x="1528761" y="633195"/>
                </a:lnTo>
                <a:lnTo>
                  <a:pt x="1526855" y="645265"/>
                </a:lnTo>
                <a:lnTo>
                  <a:pt x="1524630" y="657018"/>
                </a:lnTo>
                <a:lnTo>
                  <a:pt x="1521452" y="668453"/>
                </a:lnTo>
                <a:lnTo>
                  <a:pt x="1517639" y="678935"/>
                </a:lnTo>
                <a:lnTo>
                  <a:pt x="1512872" y="689417"/>
                </a:lnTo>
                <a:lnTo>
                  <a:pt x="1507788" y="699899"/>
                </a:lnTo>
                <a:lnTo>
                  <a:pt x="1502385" y="709428"/>
                </a:lnTo>
                <a:lnTo>
                  <a:pt x="1495712" y="718957"/>
                </a:lnTo>
                <a:lnTo>
                  <a:pt x="1489039" y="728169"/>
                </a:lnTo>
                <a:lnTo>
                  <a:pt x="1481730" y="736745"/>
                </a:lnTo>
                <a:lnTo>
                  <a:pt x="1473785" y="745321"/>
                </a:lnTo>
                <a:lnTo>
                  <a:pt x="1465841" y="753579"/>
                </a:lnTo>
                <a:lnTo>
                  <a:pt x="1456943" y="760885"/>
                </a:lnTo>
                <a:lnTo>
                  <a:pt x="1447409" y="768508"/>
                </a:lnTo>
                <a:lnTo>
                  <a:pt x="1456943" y="775814"/>
                </a:lnTo>
                <a:lnTo>
                  <a:pt x="1465841" y="783437"/>
                </a:lnTo>
                <a:lnTo>
                  <a:pt x="1473785" y="791696"/>
                </a:lnTo>
                <a:lnTo>
                  <a:pt x="1481730" y="800272"/>
                </a:lnTo>
                <a:lnTo>
                  <a:pt x="1489039" y="808848"/>
                </a:lnTo>
                <a:lnTo>
                  <a:pt x="1495712" y="818060"/>
                </a:lnTo>
                <a:lnTo>
                  <a:pt x="1502385" y="827589"/>
                </a:lnTo>
                <a:lnTo>
                  <a:pt x="1507788" y="837435"/>
                </a:lnTo>
                <a:lnTo>
                  <a:pt x="1512872" y="847282"/>
                </a:lnTo>
                <a:lnTo>
                  <a:pt x="1517639" y="858082"/>
                </a:lnTo>
                <a:lnTo>
                  <a:pt x="1521452" y="868881"/>
                </a:lnTo>
                <a:lnTo>
                  <a:pt x="1524630" y="879999"/>
                </a:lnTo>
                <a:lnTo>
                  <a:pt x="1526855" y="891751"/>
                </a:lnTo>
                <a:lnTo>
                  <a:pt x="1528761" y="903821"/>
                </a:lnTo>
                <a:lnTo>
                  <a:pt x="1530032" y="915892"/>
                </a:lnTo>
                <a:lnTo>
                  <a:pt x="1530350" y="928279"/>
                </a:lnTo>
                <a:lnTo>
                  <a:pt x="1530032" y="939397"/>
                </a:lnTo>
                <a:lnTo>
                  <a:pt x="1529397" y="950196"/>
                </a:lnTo>
                <a:lnTo>
                  <a:pt x="1528126" y="960361"/>
                </a:lnTo>
                <a:lnTo>
                  <a:pt x="1526219" y="970843"/>
                </a:lnTo>
                <a:lnTo>
                  <a:pt x="1523677" y="981007"/>
                </a:lnTo>
                <a:lnTo>
                  <a:pt x="1521134" y="991171"/>
                </a:lnTo>
                <a:lnTo>
                  <a:pt x="1517639" y="1000701"/>
                </a:lnTo>
                <a:lnTo>
                  <a:pt x="1514143" y="1010230"/>
                </a:lnTo>
                <a:lnTo>
                  <a:pt x="1509694" y="1019441"/>
                </a:lnTo>
                <a:lnTo>
                  <a:pt x="1505245" y="1028335"/>
                </a:lnTo>
                <a:lnTo>
                  <a:pt x="1500161" y="1037546"/>
                </a:lnTo>
                <a:lnTo>
                  <a:pt x="1494441" y="1046123"/>
                </a:lnTo>
                <a:lnTo>
                  <a:pt x="1488721" y="1054063"/>
                </a:lnTo>
                <a:lnTo>
                  <a:pt x="1482365" y="1062004"/>
                </a:lnTo>
                <a:lnTo>
                  <a:pt x="1476010" y="1069628"/>
                </a:lnTo>
                <a:lnTo>
                  <a:pt x="1469018" y="1076616"/>
                </a:lnTo>
                <a:lnTo>
                  <a:pt x="1461392" y="1083604"/>
                </a:lnTo>
                <a:lnTo>
                  <a:pt x="1454083" y="1090274"/>
                </a:lnTo>
                <a:lnTo>
                  <a:pt x="1445820" y="1096627"/>
                </a:lnTo>
                <a:lnTo>
                  <a:pt x="1437558" y="1102344"/>
                </a:lnTo>
                <a:lnTo>
                  <a:pt x="1428978" y="1107744"/>
                </a:lnTo>
                <a:lnTo>
                  <a:pt x="1420716" y="1112826"/>
                </a:lnTo>
                <a:lnTo>
                  <a:pt x="1411500" y="1117591"/>
                </a:lnTo>
                <a:lnTo>
                  <a:pt x="1402284" y="1122038"/>
                </a:lnTo>
                <a:lnTo>
                  <a:pt x="1392433" y="1125532"/>
                </a:lnTo>
                <a:lnTo>
                  <a:pt x="1382900" y="1129026"/>
                </a:lnTo>
                <a:lnTo>
                  <a:pt x="1373049" y="1131567"/>
                </a:lnTo>
                <a:lnTo>
                  <a:pt x="1362880" y="1134108"/>
                </a:lnTo>
                <a:lnTo>
                  <a:pt x="1352393" y="1136014"/>
                </a:lnTo>
                <a:lnTo>
                  <a:pt x="1341906" y="1136967"/>
                </a:lnTo>
                <a:lnTo>
                  <a:pt x="1331419" y="1137919"/>
                </a:lnTo>
                <a:lnTo>
                  <a:pt x="1320615" y="1138237"/>
                </a:lnTo>
                <a:lnTo>
                  <a:pt x="1310764" y="1138237"/>
                </a:lnTo>
                <a:lnTo>
                  <a:pt x="1300912" y="1137602"/>
                </a:lnTo>
                <a:lnTo>
                  <a:pt x="1291697" y="1136649"/>
                </a:lnTo>
                <a:lnTo>
                  <a:pt x="1282163" y="1135696"/>
                </a:lnTo>
                <a:lnTo>
                  <a:pt x="1272948" y="1134108"/>
                </a:lnTo>
                <a:lnTo>
                  <a:pt x="1264368" y="1132520"/>
                </a:lnTo>
                <a:lnTo>
                  <a:pt x="1255470" y="1129979"/>
                </a:lnTo>
                <a:lnTo>
                  <a:pt x="1246890" y="1127755"/>
                </a:lnTo>
                <a:lnTo>
                  <a:pt x="1238310" y="1124896"/>
                </a:lnTo>
                <a:lnTo>
                  <a:pt x="1230047" y="1122038"/>
                </a:lnTo>
                <a:lnTo>
                  <a:pt x="1221785" y="1118861"/>
                </a:lnTo>
                <a:lnTo>
                  <a:pt x="1214158" y="1115367"/>
                </a:lnTo>
                <a:lnTo>
                  <a:pt x="1205896" y="1111873"/>
                </a:lnTo>
                <a:lnTo>
                  <a:pt x="1198269" y="1107744"/>
                </a:lnTo>
                <a:lnTo>
                  <a:pt x="1182698" y="1098850"/>
                </a:lnTo>
                <a:lnTo>
                  <a:pt x="1167762" y="1089639"/>
                </a:lnTo>
                <a:lnTo>
                  <a:pt x="1152509" y="1079474"/>
                </a:lnTo>
                <a:lnTo>
                  <a:pt x="1137891" y="1068675"/>
                </a:lnTo>
                <a:lnTo>
                  <a:pt x="1123273" y="1057240"/>
                </a:lnTo>
                <a:lnTo>
                  <a:pt x="1108655" y="1045170"/>
                </a:lnTo>
                <a:lnTo>
                  <a:pt x="1093719" y="1032782"/>
                </a:lnTo>
                <a:lnTo>
                  <a:pt x="1063212" y="1006736"/>
                </a:lnTo>
                <a:lnTo>
                  <a:pt x="811212" y="768508"/>
                </a:lnTo>
                <a:lnTo>
                  <a:pt x="1063212" y="530599"/>
                </a:lnTo>
                <a:lnTo>
                  <a:pt x="1093719" y="504235"/>
                </a:lnTo>
                <a:lnTo>
                  <a:pt x="1108655" y="491847"/>
                </a:lnTo>
                <a:lnTo>
                  <a:pt x="1123273" y="479777"/>
                </a:lnTo>
                <a:lnTo>
                  <a:pt x="1137891" y="468660"/>
                </a:lnTo>
                <a:lnTo>
                  <a:pt x="1152509" y="457542"/>
                </a:lnTo>
                <a:lnTo>
                  <a:pt x="1167762" y="447696"/>
                </a:lnTo>
                <a:lnTo>
                  <a:pt x="1182698" y="437849"/>
                </a:lnTo>
                <a:lnTo>
                  <a:pt x="1190325" y="433402"/>
                </a:lnTo>
                <a:lnTo>
                  <a:pt x="1198269" y="429273"/>
                </a:lnTo>
                <a:lnTo>
                  <a:pt x="1205896" y="425461"/>
                </a:lnTo>
                <a:lnTo>
                  <a:pt x="1214158" y="421967"/>
                </a:lnTo>
                <a:lnTo>
                  <a:pt x="1221785" y="418473"/>
                </a:lnTo>
                <a:lnTo>
                  <a:pt x="1230047" y="414979"/>
                </a:lnTo>
                <a:lnTo>
                  <a:pt x="1238310" y="412120"/>
                </a:lnTo>
                <a:lnTo>
                  <a:pt x="1246890" y="409262"/>
                </a:lnTo>
                <a:lnTo>
                  <a:pt x="1255470" y="407038"/>
                </a:lnTo>
                <a:lnTo>
                  <a:pt x="1264368" y="404815"/>
                </a:lnTo>
                <a:lnTo>
                  <a:pt x="1272948" y="402909"/>
                </a:lnTo>
                <a:lnTo>
                  <a:pt x="1282163" y="401638"/>
                </a:lnTo>
                <a:lnTo>
                  <a:pt x="1291697" y="400050"/>
                </a:lnTo>
                <a:lnTo>
                  <a:pt x="1300912" y="399415"/>
                </a:lnTo>
                <a:lnTo>
                  <a:pt x="1310764" y="398780"/>
                </a:lnTo>
                <a:lnTo>
                  <a:pt x="1320615" y="398462"/>
                </a:lnTo>
                <a:close/>
                <a:moveTo>
                  <a:pt x="209589" y="398462"/>
                </a:moveTo>
                <a:lnTo>
                  <a:pt x="219419" y="398462"/>
                </a:lnTo>
                <a:lnTo>
                  <a:pt x="228931" y="399097"/>
                </a:lnTo>
                <a:lnTo>
                  <a:pt x="238443" y="400050"/>
                </a:lnTo>
                <a:lnTo>
                  <a:pt x="247639" y="401003"/>
                </a:lnTo>
                <a:lnTo>
                  <a:pt x="256517" y="402591"/>
                </a:lnTo>
                <a:lnTo>
                  <a:pt x="265712" y="404497"/>
                </a:lnTo>
                <a:lnTo>
                  <a:pt x="274590" y="406721"/>
                </a:lnTo>
                <a:lnTo>
                  <a:pt x="283152" y="408944"/>
                </a:lnTo>
                <a:lnTo>
                  <a:pt x="291396" y="411803"/>
                </a:lnTo>
                <a:lnTo>
                  <a:pt x="299957" y="414662"/>
                </a:lnTo>
                <a:lnTo>
                  <a:pt x="307884" y="417838"/>
                </a:lnTo>
                <a:lnTo>
                  <a:pt x="315811" y="421332"/>
                </a:lnTo>
                <a:lnTo>
                  <a:pt x="324055" y="424826"/>
                </a:lnTo>
                <a:lnTo>
                  <a:pt x="331665" y="429273"/>
                </a:lnTo>
                <a:lnTo>
                  <a:pt x="339592" y="433084"/>
                </a:lnTo>
                <a:lnTo>
                  <a:pt x="346884" y="437849"/>
                </a:lnTo>
                <a:lnTo>
                  <a:pt x="362104" y="447060"/>
                </a:lnTo>
                <a:lnTo>
                  <a:pt x="377007" y="457225"/>
                </a:lnTo>
                <a:lnTo>
                  <a:pt x="391910" y="468024"/>
                </a:lnTo>
                <a:lnTo>
                  <a:pt x="406178" y="479777"/>
                </a:lnTo>
                <a:lnTo>
                  <a:pt x="421081" y="491529"/>
                </a:lnTo>
                <a:lnTo>
                  <a:pt x="435984" y="504235"/>
                </a:lnTo>
                <a:lnTo>
                  <a:pt x="465789" y="530281"/>
                </a:lnTo>
                <a:lnTo>
                  <a:pt x="717550" y="768191"/>
                </a:lnTo>
                <a:lnTo>
                  <a:pt x="465789" y="1006736"/>
                </a:lnTo>
                <a:lnTo>
                  <a:pt x="435984" y="1032147"/>
                </a:lnTo>
                <a:lnTo>
                  <a:pt x="421081" y="1045170"/>
                </a:lnTo>
                <a:lnTo>
                  <a:pt x="406178" y="1056922"/>
                </a:lnTo>
                <a:lnTo>
                  <a:pt x="391910" y="1068357"/>
                </a:lnTo>
                <a:lnTo>
                  <a:pt x="377007" y="1079474"/>
                </a:lnTo>
                <a:lnTo>
                  <a:pt x="362104" y="1089639"/>
                </a:lnTo>
                <a:lnTo>
                  <a:pt x="346884" y="1098850"/>
                </a:lnTo>
                <a:lnTo>
                  <a:pt x="339592" y="1103615"/>
                </a:lnTo>
                <a:lnTo>
                  <a:pt x="331665" y="1107426"/>
                </a:lnTo>
                <a:lnTo>
                  <a:pt x="324055" y="1111873"/>
                </a:lnTo>
                <a:lnTo>
                  <a:pt x="315811" y="1115367"/>
                </a:lnTo>
                <a:lnTo>
                  <a:pt x="307884" y="1118861"/>
                </a:lnTo>
                <a:lnTo>
                  <a:pt x="299957" y="1121720"/>
                </a:lnTo>
                <a:lnTo>
                  <a:pt x="291396" y="1124896"/>
                </a:lnTo>
                <a:lnTo>
                  <a:pt x="283152" y="1127755"/>
                </a:lnTo>
                <a:lnTo>
                  <a:pt x="274590" y="1129979"/>
                </a:lnTo>
                <a:lnTo>
                  <a:pt x="265712" y="1132202"/>
                </a:lnTo>
                <a:lnTo>
                  <a:pt x="256517" y="1133790"/>
                </a:lnTo>
                <a:lnTo>
                  <a:pt x="247639" y="1135378"/>
                </a:lnTo>
                <a:lnTo>
                  <a:pt x="238443" y="1136649"/>
                </a:lnTo>
                <a:lnTo>
                  <a:pt x="228931" y="1137284"/>
                </a:lnTo>
                <a:lnTo>
                  <a:pt x="219419" y="1138237"/>
                </a:lnTo>
                <a:lnTo>
                  <a:pt x="209589" y="1138237"/>
                </a:lnTo>
                <a:lnTo>
                  <a:pt x="198809" y="1137919"/>
                </a:lnTo>
                <a:lnTo>
                  <a:pt x="188345" y="1136967"/>
                </a:lnTo>
                <a:lnTo>
                  <a:pt x="177881" y="1136014"/>
                </a:lnTo>
                <a:lnTo>
                  <a:pt x="167418" y="1133790"/>
                </a:lnTo>
                <a:lnTo>
                  <a:pt x="157271" y="1131567"/>
                </a:lnTo>
                <a:lnTo>
                  <a:pt x="147125" y="1128708"/>
                </a:lnTo>
                <a:lnTo>
                  <a:pt x="137295" y="1125214"/>
                </a:lnTo>
                <a:lnTo>
                  <a:pt x="128100" y="1121720"/>
                </a:lnTo>
                <a:lnTo>
                  <a:pt x="118588" y="1117591"/>
                </a:lnTo>
                <a:lnTo>
                  <a:pt x="109709" y="1112826"/>
                </a:lnTo>
                <a:lnTo>
                  <a:pt x="100831" y="1107744"/>
                </a:lnTo>
                <a:lnTo>
                  <a:pt x="92270" y="1102344"/>
                </a:lnTo>
                <a:lnTo>
                  <a:pt x="84026" y="1096627"/>
                </a:lnTo>
                <a:lnTo>
                  <a:pt x="76416" y="1090274"/>
                </a:lnTo>
                <a:lnTo>
                  <a:pt x="68489" y="1083604"/>
                </a:lnTo>
                <a:lnTo>
                  <a:pt x="61513" y="1076616"/>
                </a:lnTo>
                <a:lnTo>
                  <a:pt x="54538" y="1069310"/>
                </a:lnTo>
                <a:lnTo>
                  <a:pt x="47879" y="1062004"/>
                </a:lnTo>
                <a:lnTo>
                  <a:pt x="41854" y="1054063"/>
                </a:lnTo>
                <a:lnTo>
                  <a:pt x="35830" y="1045487"/>
                </a:lnTo>
                <a:lnTo>
                  <a:pt x="30440" y="1037229"/>
                </a:lnTo>
                <a:lnTo>
                  <a:pt x="25366" y="1028335"/>
                </a:lnTo>
                <a:lnTo>
                  <a:pt x="20610" y="1019441"/>
                </a:lnTo>
                <a:lnTo>
                  <a:pt x="16488" y="1010230"/>
                </a:lnTo>
                <a:lnTo>
                  <a:pt x="13000" y="1000383"/>
                </a:lnTo>
                <a:lnTo>
                  <a:pt x="9512" y="990536"/>
                </a:lnTo>
                <a:lnTo>
                  <a:pt x="6659" y="981007"/>
                </a:lnTo>
                <a:lnTo>
                  <a:pt x="4439" y="970843"/>
                </a:lnTo>
                <a:lnTo>
                  <a:pt x="2537" y="960361"/>
                </a:lnTo>
                <a:lnTo>
                  <a:pt x="1268" y="949879"/>
                </a:lnTo>
                <a:lnTo>
                  <a:pt x="634" y="939079"/>
                </a:lnTo>
                <a:lnTo>
                  <a:pt x="0" y="928279"/>
                </a:lnTo>
                <a:lnTo>
                  <a:pt x="634" y="915892"/>
                </a:lnTo>
                <a:lnTo>
                  <a:pt x="1585" y="903504"/>
                </a:lnTo>
                <a:lnTo>
                  <a:pt x="3171" y="891434"/>
                </a:lnTo>
                <a:lnTo>
                  <a:pt x="6025" y="879999"/>
                </a:lnTo>
                <a:lnTo>
                  <a:pt x="9195" y="868881"/>
                </a:lnTo>
                <a:lnTo>
                  <a:pt x="13000" y="857764"/>
                </a:lnTo>
                <a:lnTo>
                  <a:pt x="17756" y="847282"/>
                </a:lnTo>
                <a:lnTo>
                  <a:pt x="22830" y="837118"/>
                </a:lnTo>
                <a:lnTo>
                  <a:pt x="28220" y="826953"/>
                </a:lnTo>
                <a:lnTo>
                  <a:pt x="34245" y="817742"/>
                </a:lnTo>
                <a:lnTo>
                  <a:pt x="41220" y="808848"/>
                </a:lnTo>
                <a:lnTo>
                  <a:pt x="48830" y="799954"/>
                </a:lnTo>
                <a:lnTo>
                  <a:pt x="56440" y="791378"/>
                </a:lnTo>
                <a:lnTo>
                  <a:pt x="64684" y="783437"/>
                </a:lnTo>
                <a:lnTo>
                  <a:pt x="73562" y="775814"/>
                </a:lnTo>
                <a:lnTo>
                  <a:pt x="82441" y="768191"/>
                </a:lnTo>
                <a:lnTo>
                  <a:pt x="73562" y="760885"/>
                </a:lnTo>
                <a:lnTo>
                  <a:pt x="64684" y="753262"/>
                </a:lnTo>
                <a:lnTo>
                  <a:pt x="56440" y="745003"/>
                </a:lnTo>
                <a:lnTo>
                  <a:pt x="48830" y="736745"/>
                </a:lnTo>
                <a:lnTo>
                  <a:pt x="41220" y="727851"/>
                </a:lnTo>
                <a:lnTo>
                  <a:pt x="34245" y="718957"/>
                </a:lnTo>
                <a:lnTo>
                  <a:pt x="28220" y="709110"/>
                </a:lnTo>
                <a:lnTo>
                  <a:pt x="22830" y="699264"/>
                </a:lnTo>
                <a:lnTo>
                  <a:pt x="17756" y="689417"/>
                </a:lnTo>
                <a:lnTo>
                  <a:pt x="13000" y="678617"/>
                </a:lnTo>
                <a:lnTo>
                  <a:pt x="9195" y="667818"/>
                </a:lnTo>
                <a:lnTo>
                  <a:pt x="6025" y="656700"/>
                </a:lnTo>
                <a:lnTo>
                  <a:pt x="3171" y="644948"/>
                </a:lnTo>
                <a:lnTo>
                  <a:pt x="1585" y="633195"/>
                </a:lnTo>
                <a:lnTo>
                  <a:pt x="634" y="620807"/>
                </a:lnTo>
                <a:lnTo>
                  <a:pt x="0" y="608420"/>
                </a:lnTo>
                <a:lnTo>
                  <a:pt x="634" y="597302"/>
                </a:lnTo>
                <a:lnTo>
                  <a:pt x="1268" y="586820"/>
                </a:lnTo>
                <a:lnTo>
                  <a:pt x="2537" y="576338"/>
                </a:lnTo>
                <a:lnTo>
                  <a:pt x="4439" y="565856"/>
                </a:lnTo>
                <a:lnTo>
                  <a:pt x="6659" y="555692"/>
                </a:lnTo>
                <a:lnTo>
                  <a:pt x="9512" y="545528"/>
                </a:lnTo>
                <a:lnTo>
                  <a:pt x="13000" y="535999"/>
                </a:lnTo>
                <a:lnTo>
                  <a:pt x="16488" y="526470"/>
                </a:lnTo>
                <a:lnTo>
                  <a:pt x="20610" y="517258"/>
                </a:lnTo>
                <a:lnTo>
                  <a:pt x="25366" y="508364"/>
                </a:lnTo>
                <a:lnTo>
                  <a:pt x="30440" y="499153"/>
                </a:lnTo>
                <a:lnTo>
                  <a:pt x="35830" y="490577"/>
                </a:lnTo>
                <a:lnTo>
                  <a:pt x="41854" y="482636"/>
                </a:lnTo>
                <a:lnTo>
                  <a:pt x="47879" y="474695"/>
                </a:lnTo>
                <a:lnTo>
                  <a:pt x="54538" y="467071"/>
                </a:lnTo>
                <a:lnTo>
                  <a:pt x="61513" y="460083"/>
                </a:lnTo>
                <a:lnTo>
                  <a:pt x="68489" y="452778"/>
                </a:lnTo>
                <a:lnTo>
                  <a:pt x="76416" y="446425"/>
                </a:lnTo>
                <a:lnTo>
                  <a:pt x="84026" y="440072"/>
                </a:lnTo>
                <a:lnTo>
                  <a:pt x="92270" y="434355"/>
                </a:lnTo>
                <a:lnTo>
                  <a:pt x="100831" y="428637"/>
                </a:lnTo>
                <a:lnTo>
                  <a:pt x="109709" y="423873"/>
                </a:lnTo>
                <a:lnTo>
                  <a:pt x="118588" y="419108"/>
                </a:lnTo>
                <a:lnTo>
                  <a:pt x="128100" y="414662"/>
                </a:lnTo>
                <a:lnTo>
                  <a:pt x="137295" y="411167"/>
                </a:lnTo>
                <a:lnTo>
                  <a:pt x="147125" y="407673"/>
                </a:lnTo>
                <a:lnTo>
                  <a:pt x="157271" y="405132"/>
                </a:lnTo>
                <a:lnTo>
                  <a:pt x="167418" y="402591"/>
                </a:lnTo>
                <a:lnTo>
                  <a:pt x="177881" y="400685"/>
                </a:lnTo>
                <a:lnTo>
                  <a:pt x="188345" y="399733"/>
                </a:lnTo>
                <a:lnTo>
                  <a:pt x="198809" y="398780"/>
                </a:lnTo>
                <a:lnTo>
                  <a:pt x="209589" y="398462"/>
                </a:lnTo>
                <a:close/>
                <a:moveTo>
                  <a:pt x="607969" y="0"/>
                </a:moveTo>
                <a:lnTo>
                  <a:pt x="620964" y="318"/>
                </a:lnTo>
                <a:lnTo>
                  <a:pt x="633009" y="1588"/>
                </a:lnTo>
                <a:lnTo>
                  <a:pt x="645053" y="3494"/>
                </a:lnTo>
                <a:lnTo>
                  <a:pt x="656146" y="5718"/>
                </a:lnTo>
                <a:lnTo>
                  <a:pt x="667557" y="9212"/>
                </a:lnTo>
                <a:lnTo>
                  <a:pt x="678333" y="13023"/>
                </a:lnTo>
                <a:lnTo>
                  <a:pt x="688793" y="17470"/>
                </a:lnTo>
                <a:lnTo>
                  <a:pt x="698935" y="22553"/>
                </a:lnTo>
                <a:lnTo>
                  <a:pt x="709078" y="28270"/>
                </a:lnTo>
                <a:lnTo>
                  <a:pt x="718269" y="34623"/>
                </a:lnTo>
                <a:lnTo>
                  <a:pt x="727144" y="41611"/>
                </a:lnTo>
                <a:lnTo>
                  <a:pt x="736336" y="48599"/>
                </a:lnTo>
                <a:lnTo>
                  <a:pt x="744894" y="56858"/>
                </a:lnTo>
                <a:lnTo>
                  <a:pt x="752501" y="64799"/>
                </a:lnTo>
                <a:lnTo>
                  <a:pt x="760424" y="73375"/>
                </a:lnTo>
                <a:lnTo>
                  <a:pt x="767714" y="82904"/>
                </a:lnTo>
                <a:lnTo>
                  <a:pt x="775004" y="73375"/>
                </a:lnTo>
                <a:lnTo>
                  <a:pt x="782928" y="64799"/>
                </a:lnTo>
                <a:lnTo>
                  <a:pt x="790852" y="56858"/>
                </a:lnTo>
                <a:lnTo>
                  <a:pt x="799093" y="48599"/>
                </a:lnTo>
                <a:lnTo>
                  <a:pt x="807968" y="41611"/>
                </a:lnTo>
                <a:lnTo>
                  <a:pt x="817160" y="34623"/>
                </a:lnTo>
                <a:lnTo>
                  <a:pt x="826668" y="28270"/>
                </a:lnTo>
                <a:lnTo>
                  <a:pt x="836494" y="22553"/>
                </a:lnTo>
                <a:lnTo>
                  <a:pt x="846636" y="17470"/>
                </a:lnTo>
                <a:lnTo>
                  <a:pt x="857096" y="13023"/>
                </a:lnTo>
                <a:lnTo>
                  <a:pt x="867872" y="9212"/>
                </a:lnTo>
                <a:lnTo>
                  <a:pt x="879283" y="5718"/>
                </a:lnTo>
                <a:lnTo>
                  <a:pt x="890693" y="3494"/>
                </a:lnTo>
                <a:lnTo>
                  <a:pt x="902420" y="1588"/>
                </a:lnTo>
                <a:lnTo>
                  <a:pt x="914782" y="318"/>
                </a:lnTo>
                <a:lnTo>
                  <a:pt x="927460" y="0"/>
                </a:lnTo>
                <a:lnTo>
                  <a:pt x="938236" y="318"/>
                </a:lnTo>
                <a:lnTo>
                  <a:pt x="948696" y="953"/>
                </a:lnTo>
                <a:lnTo>
                  <a:pt x="959155" y="2224"/>
                </a:lnTo>
                <a:lnTo>
                  <a:pt x="969615" y="4129"/>
                </a:lnTo>
                <a:lnTo>
                  <a:pt x="979757" y="6353"/>
                </a:lnTo>
                <a:lnTo>
                  <a:pt x="989583" y="9212"/>
                </a:lnTo>
                <a:lnTo>
                  <a:pt x="999726" y="12706"/>
                </a:lnTo>
                <a:lnTo>
                  <a:pt x="1008917" y="16517"/>
                </a:lnTo>
                <a:lnTo>
                  <a:pt x="1018426" y="20647"/>
                </a:lnTo>
                <a:lnTo>
                  <a:pt x="1027301" y="25094"/>
                </a:lnTo>
                <a:lnTo>
                  <a:pt x="1036175" y="30176"/>
                </a:lnTo>
                <a:lnTo>
                  <a:pt x="1044733" y="35576"/>
                </a:lnTo>
                <a:lnTo>
                  <a:pt x="1052974" y="41611"/>
                </a:lnTo>
                <a:lnTo>
                  <a:pt x="1060581" y="47646"/>
                </a:lnTo>
                <a:lnTo>
                  <a:pt x="1068505" y="54317"/>
                </a:lnTo>
                <a:lnTo>
                  <a:pt x="1075478" y="61305"/>
                </a:lnTo>
                <a:lnTo>
                  <a:pt x="1082451" y="68928"/>
                </a:lnTo>
                <a:lnTo>
                  <a:pt x="1089107" y="76234"/>
                </a:lnTo>
                <a:lnTo>
                  <a:pt x="1095129" y="84492"/>
                </a:lnTo>
                <a:lnTo>
                  <a:pt x="1101151" y="92433"/>
                </a:lnTo>
                <a:lnTo>
                  <a:pt x="1106539" y="101010"/>
                </a:lnTo>
                <a:lnTo>
                  <a:pt x="1111611" y="109586"/>
                </a:lnTo>
                <a:lnTo>
                  <a:pt x="1116048" y="119115"/>
                </a:lnTo>
                <a:lnTo>
                  <a:pt x="1120485" y="128327"/>
                </a:lnTo>
                <a:lnTo>
                  <a:pt x="1123972" y="137856"/>
                </a:lnTo>
                <a:lnTo>
                  <a:pt x="1127458" y="147385"/>
                </a:lnTo>
                <a:lnTo>
                  <a:pt x="1130311" y="157550"/>
                </a:lnTo>
                <a:lnTo>
                  <a:pt x="1132530" y="167714"/>
                </a:lnTo>
                <a:lnTo>
                  <a:pt x="1134431" y="177879"/>
                </a:lnTo>
                <a:lnTo>
                  <a:pt x="1135699" y="188361"/>
                </a:lnTo>
                <a:lnTo>
                  <a:pt x="1136333" y="199161"/>
                </a:lnTo>
                <a:lnTo>
                  <a:pt x="1136650" y="209643"/>
                </a:lnTo>
                <a:lnTo>
                  <a:pt x="1136650" y="219807"/>
                </a:lnTo>
                <a:lnTo>
                  <a:pt x="1136016" y="229654"/>
                </a:lnTo>
                <a:lnTo>
                  <a:pt x="1135065" y="238866"/>
                </a:lnTo>
                <a:lnTo>
                  <a:pt x="1134114" y="248395"/>
                </a:lnTo>
                <a:lnTo>
                  <a:pt x="1132530" y="257289"/>
                </a:lnTo>
                <a:lnTo>
                  <a:pt x="1130945" y="266183"/>
                </a:lnTo>
                <a:lnTo>
                  <a:pt x="1128726" y="274759"/>
                </a:lnTo>
                <a:lnTo>
                  <a:pt x="1126191" y="283335"/>
                </a:lnTo>
                <a:lnTo>
                  <a:pt x="1123655" y="291912"/>
                </a:lnTo>
                <a:lnTo>
                  <a:pt x="1120485" y="300170"/>
                </a:lnTo>
                <a:lnTo>
                  <a:pt x="1117316" y="308111"/>
                </a:lnTo>
                <a:lnTo>
                  <a:pt x="1113829" y="316370"/>
                </a:lnTo>
                <a:lnTo>
                  <a:pt x="1110343" y="324311"/>
                </a:lnTo>
                <a:lnTo>
                  <a:pt x="1106222" y="331934"/>
                </a:lnTo>
                <a:lnTo>
                  <a:pt x="1102102" y="339875"/>
                </a:lnTo>
                <a:lnTo>
                  <a:pt x="1097665" y="347499"/>
                </a:lnTo>
                <a:lnTo>
                  <a:pt x="1088156" y="362745"/>
                </a:lnTo>
                <a:lnTo>
                  <a:pt x="1078013" y="377675"/>
                </a:lnTo>
                <a:lnTo>
                  <a:pt x="1067237" y="392286"/>
                </a:lnTo>
                <a:lnTo>
                  <a:pt x="1055827" y="407215"/>
                </a:lnTo>
                <a:lnTo>
                  <a:pt x="1043782" y="421827"/>
                </a:lnTo>
                <a:lnTo>
                  <a:pt x="1031421" y="436756"/>
                </a:lnTo>
                <a:lnTo>
                  <a:pt x="1005431" y="466614"/>
                </a:lnTo>
                <a:lnTo>
                  <a:pt x="767714" y="719138"/>
                </a:lnTo>
                <a:lnTo>
                  <a:pt x="530315" y="466614"/>
                </a:lnTo>
                <a:lnTo>
                  <a:pt x="504325" y="436756"/>
                </a:lnTo>
                <a:lnTo>
                  <a:pt x="491964" y="421827"/>
                </a:lnTo>
                <a:lnTo>
                  <a:pt x="479919" y="407215"/>
                </a:lnTo>
                <a:lnTo>
                  <a:pt x="468192" y="392286"/>
                </a:lnTo>
                <a:lnTo>
                  <a:pt x="457733" y="377675"/>
                </a:lnTo>
                <a:lnTo>
                  <a:pt x="447273" y="362745"/>
                </a:lnTo>
                <a:lnTo>
                  <a:pt x="437764" y="347499"/>
                </a:lnTo>
                <a:lnTo>
                  <a:pt x="433644" y="339875"/>
                </a:lnTo>
                <a:lnTo>
                  <a:pt x="429207" y="331934"/>
                </a:lnTo>
                <a:lnTo>
                  <a:pt x="425403" y="324311"/>
                </a:lnTo>
                <a:lnTo>
                  <a:pt x="421600" y="316370"/>
                </a:lnTo>
                <a:lnTo>
                  <a:pt x="418113" y="308111"/>
                </a:lnTo>
                <a:lnTo>
                  <a:pt x="414944" y="300170"/>
                </a:lnTo>
                <a:lnTo>
                  <a:pt x="412091" y="291912"/>
                </a:lnTo>
                <a:lnTo>
                  <a:pt x="409555" y="283335"/>
                </a:lnTo>
                <a:lnTo>
                  <a:pt x="406703" y="274759"/>
                </a:lnTo>
                <a:lnTo>
                  <a:pt x="404801" y="266183"/>
                </a:lnTo>
                <a:lnTo>
                  <a:pt x="402899" y="257289"/>
                </a:lnTo>
                <a:lnTo>
                  <a:pt x="401632" y="248395"/>
                </a:lnTo>
                <a:lnTo>
                  <a:pt x="400047" y="238866"/>
                </a:lnTo>
                <a:lnTo>
                  <a:pt x="399413" y="229654"/>
                </a:lnTo>
                <a:lnTo>
                  <a:pt x="399096" y="219807"/>
                </a:lnTo>
                <a:lnTo>
                  <a:pt x="398462" y="209643"/>
                </a:lnTo>
                <a:lnTo>
                  <a:pt x="399096" y="199161"/>
                </a:lnTo>
                <a:lnTo>
                  <a:pt x="399730" y="188361"/>
                </a:lnTo>
                <a:lnTo>
                  <a:pt x="401315" y="177879"/>
                </a:lnTo>
                <a:lnTo>
                  <a:pt x="402899" y="167714"/>
                </a:lnTo>
                <a:lnTo>
                  <a:pt x="405118" y="157550"/>
                </a:lnTo>
                <a:lnTo>
                  <a:pt x="408288" y="147385"/>
                </a:lnTo>
                <a:lnTo>
                  <a:pt x="411457" y="137856"/>
                </a:lnTo>
                <a:lnTo>
                  <a:pt x="415261" y="128327"/>
                </a:lnTo>
                <a:lnTo>
                  <a:pt x="419698" y="119115"/>
                </a:lnTo>
                <a:lnTo>
                  <a:pt x="423818" y="109586"/>
                </a:lnTo>
                <a:lnTo>
                  <a:pt x="428890" y="101010"/>
                </a:lnTo>
                <a:lnTo>
                  <a:pt x="434278" y="92433"/>
                </a:lnTo>
                <a:lnTo>
                  <a:pt x="440300" y="84492"/>
                </a:lnTo>
                <a:lnTo>
                  <a:pt x="446322" y="76234"/>
                </a:lnTo>
                <a:lnTo>
                  <a:pt x="452978" y="68928"/>
                </a:lnTo>
                <a:lnTo>
                  <a:pt x="459951" y="61305"/>
                </a:lnTo>
                <a:lnTo>
                  <a:pt x="467241" y="54317"/>
                </a:lnTo>
                <a:lnTo>
                  <a:pt x="475165" y="47646"/>
                </a:lnTo>
                <a:lnTo>
                  <a:pt x="482772" y="41611"/>
                </a:lnTo>
                <a:lnTo>
                  <a:pt x="491013" y="35576"/>
                </a:lnTo>
                <a:lnTo>
                  <a:pt x="499571" y="30176"/>
                </a:lnTo>
                <a:lnTo>
                  <a:pt x="508128" y="25094"/>
                </a:lnTo>
                <a:lnTo>
                  <a:pt x="517320" y="20647"/>
                </a:lnTo>
                <a:lnTo>
                  <a:pt x="526829" y="16517"/>
                </a:lnTo>
                <a:lnTo>
                  <a:pt x="536020" y="12706"/>
                </a:lnTo>
                <a:lnTo>
                  <a:pt x="545846" y="9212"/>
                </a:lnTo>
                <a:lnTo>
                  <a:pt x="555989" y="6353"/>
                </a:lnTo>
                <a:lnTo>
                  <a:pt x="566131" y="4129"/>
                </a:lnTo>
                <a:lnTo>
                  <a:pt x="576274" y="2224"/>
                </a:lnTo>
                <a:lnTo>
                  <a:pt x="586733" y="953"/>
                </a:lnTo>
                <a:lnTo>
                  <a:pt x="597510" y="318"/>
                </a:lnTo>
                <a:lnTo>
                  <a:pt x="607969" y="0"/>
                </a:lnTo>
                <a:close/>
              </a:path>
            </a:pathLst>
          </a:custGeom>
          <a:solidFill>
            <a:schemeClr val="accent1"/>
          </a:solidFill>
          <a:ln w="3175">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6" name="矩形 15"/>
          <p:cNvSpPr/>
          <p:nvPr/>
        </p:nvSpPr>
        <p:spPr>
          <a:xfrm>
            <a:off x="1511344" y="3345284"/>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8" name="矩形 17"/>
          <p:cNvSpPr/>
          <p:nvPr/>
        </p:nvSpPr>
        <p:spPr>
          <a:xfrm>
            <a:off x="8163546" y="3345284"/>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0" name="矩形 19"/>
          <p:cNvSpPr/>
          <p:nvPr/>
        </p:nvSpPr>
        <p:spPr>
          <a:xfrm>
            <a:off x="4837443" y="1463852"/>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4837444" y="5184167"/>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矩形 25"/>
          <p:cNvSpPr/>
          <p:nvPr/>
        </p:nvSpPr>
        <p:spPr>
          <a:xfrm>
            <a:off x="7845438" y="3900564"/>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4780919" y="2542609"/>
            <a:ext cx="2630162" cy="3168873"/>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390991" y="2245722"/>
            <a:ext cx="582888" cy="593774"/>
          </a:xfrm>
          <a:custGeom>
            <a:avLst/>
            <a:gdLst>
              <a:gd name="T0" fmla="*/ 1088909 w 1944688"/>
              <a:gd name="T1" fmla="*/ 1478020 h 1979613"/>
              <a:gd name="T2" fmla="*/ 1105805 w 1944688"/>
              <a:gd name="T3" fmla="*/ 1615987 h 1979613"/>
              <a:gd name="T4" fmla="*/ 979564 w 1944688"/>
              <a:gd name="T5" fmla="*/ 1431925 h 1979613"/>
              <a:gd name="T6" fmla="*/ 811133 w 1944688"/>
              <a:gd name="T7" fmla="*/ 1321868 h 1979613"/>
              <a:gd name="T8" fmla="*/ 770571 w 1944688"/>
              <a:gd name="T9" fmla="*/ 1208449 h 1979613"/>
              <a:gd name="T10" fmla="*/ 827928 w 1944688"/>
              <a:gd name="T11" fmla="*/ 1109921 h 1979613"/>
              <a:gd name="T12" fmla="*/ 1112606 w 1944688"/>
              <a:gd name="T13" fmla="*/ 674053 h 1979613"/>
              <a:gd name="T14" fmla="*/ 1149350 w 1944688"/>
              <a:gd name="T15" fmla="*/ 766128 h 1979613"/>
              <a:gd name="T16" fmla="*/ 1085682 w 1944688"/>
              <a:gd name="T17" fmla="*/ 922338 h 1979613"/>
              <a:gd name="T18" fmla="*/ 916605 w 1944688"/>
              <a:gd name="T19" fmla="*/ 541568 h 1979613"/>
              <a:gd name="T20" fmla="*/ 864200 w 1944688"/>
              <a:gd name="T21" fmla="*/ 1004409 h 1979613"/>
              <a:gd name="T22" fmla="*/ 743510 w 1944688"/>
              <a:gd name="T23" fmla="*/ 1114247 h 1979613"/>
              <a:gd name="T24" fmla="*/ 749545 w 1944688"/>
              <a:gd name="T25" fmla="*/ 1320271 h 1979613"/>
              <a:gd name="T26" fmla="*/ 863882 w 1944688"/>
              <a:gd name="T27" fmla="*/ 1423442 h 1979613"/>
              <a:gd name="T28" fmla="*/ 1035388 w 1944688"/>
              <a:gd name="T29" fmla="*/ 1692004 h 1979613"/>
              <a:gd name="T30" fmla="*/ 1135434 w 1944688"/>
              <a:gd name="T31" fmla="*/ 1598357 h 1979613"/>
              <a:gd name="T32" fmla="*/ 1087158 w 1944688"/>
              <a:gd name="T33" fmla="*/ 1425029 h 1979613"/>
              <a:gd name="T34" fmla="*/ 1029672 w 1944688"/>
              <a:gd name="T35" fmla="*/ 1070121 h 1979613"/>
              <a:gd name="T36" fmla="*/ 1170370 w 1944688"/>
              <a:gd name="T37" fmla="*/ 968220 h 1979613"/>
              <a:gd name="T38" fmla="*/ 1219598 w 1944688"/>
              <a:gd name="T39" fmla="*/ 767275 h 1979613"/>
              <a:gd name="T40" fmla="*/ 1157348 w 1944688"/>
              <a:gd name="T41" fmla="*/ 597122 h 1979613"/>
              <a:gd name="T42" fmla="*/ 995370 w 1944688"/>
              <a:gd name="T43" fmla="*/ 529823 h 1979613"/>
              <a:gd name="T44" fmla="*/ 888020 w 1944688"/>
              <a:gd name="T45" fmla="*/ 312370 h 1979613"/>
              <a:gd name="T46" fmla="*/ 871505 w 1944688"/>
              <a:gd name="T47" fmla="*/ 408875 h 1979613"/>
              <a:gd name="T48" fmla="*/ 969327 w 1944688"/>
              <a:gd name="T49" fmla="*/ 472999 h 1979613"/>
              <a:gd name="T50" fmla="*/ 1059209 w 1944688"/>
              <a:gd name="T51" fmla="*/ 399351 h 1979613"/>
              <a:gd name="T52" fmla="*/ 1026813 w 1944688"/>
              <a:gd name="T53" fmla="*/ 299037 h 1979613"/>
              <a:gd name="T54" fmla="*/ 1190379 w 1944688"/>
              <a:gd name="T55" fmla="*/ 1270 h 1979613"/>
              <a:gd name="T56" fmla="*/ 1266286 w 1944688"/>
              <a:gd name="T57" fmla="*/ 52379 h 1979613"/>
              <a:gd name="T58" fmla="*/ 1285978 w 1944688"/>
              <a:gd name="T59" fmla="*/ 375543 h 1979613"/>
              <a:gd name="T60" fmla="*/ 1339335 w 1944688"/>
              <a:gd name="T61" fmla="*/ 412367 h 1979613"/>
              <a:gd name="T62" fmla="*/ 1627402 w 1944688"/>
              <a:gd name="T63" fmla="*/ 266975 h 1979613"/>
              <a:gd name="T64" fmla="*/ 1713155 w 1944688"/>
              <a:gd name="T65" fmla="*/ 299037 h 1979613"/>
              <a:gd name="T66" fmla="*/ 1944688 w 1944688"/>
              <a:gd name="T67" fmla="*/ 730768 h 1979613"/>
              <a:gd name="T68" fmla="*/ 1900224 w 1944688"/>
              <a:gd name="T69" fmla="*/ 811083 h 1979613"/>
              <a:gd name="T70" fmla="*/ 1646458 w 1944688"/>
              <a:gd name="T71" fmla="*/ 985997 h 1979613"/>
              <a:gd name="T72" fmla="*/ 1891013 w 1944688"/>
              <a:gd name="T73" fmla="*/ 1162499 h 1979613"/>
              <a:gd name="T74" fmla="*/ 1943735 w 1944688"/>
              <a:gd name="T75" fmla="*/ 1238369 h 1979613"/>
              <a:gd name="T76" fmla="*/ 1720142 w 1944688"/>
              <a:gd name="T77" fmla="*/ 1672640 h 1979613"/>
              <a:gd name="T78" fmla="*/ 1637883 w 1944688"/>
              <a:gd name="T79" fmla="*/ 1712956 h 1979613"/>
              <a:gd name="T80" fmla="*/ 1347910 w 1944688"/>
              <a:gd name="T81" fmla="*/ 1568199 h 1979613"/>
              <a:gd name="T82" fmla="*/ 1289471 w 1944688"/>
              <a:gd name="T83" fmla="*/ 1595817 h 1979613"/>
              <a:gd name="T84" fmla="*/ 1271050 w 1944688"/>
              <a:gd name="T85" fmla="*/ 1918028 h 1979613"/>
              <a:gd name="T86" fmla="*/ 1200542 w 1944688"/>
              <a:gd name="T87" fmla="*/ 1976121 h 1979613"/>
              <a:gd name="T88" fmla="*/ 710797 w 1944688"/>
              <a:gd name="T89" fmla="*/ 1960884 h 1979613"/>
              <a:gd name="T90" fmla="*/ 663474 w 1944688"/>
              <a:gd name="T91" fmla="*/ 1882156 h 1979613"/>
              <a:gd name="T92" fmla="*/ 638384 w 1944688"/>
              <a:gd name="T93" fmla="*/ 1574866 h 1979613"/>
              <a:gd name="T94" fmla="*/ 363339 w 1944688"/>
              <a:gd name="T95" fmla="*/ 1698353 h 1979613"/>
              <a:gd name="T96" fmla="*/ 271551 w 1944688"/>
              <a:gd name="T97" fmla="*/ 1705655 h 1979613"/>
              <a:gd name="T98" fmla="*/ 6987 w 1944688"/>
              <a:gd name="T99" fmla="*/ 1295510 h 1979613"/>
              <a:gd name="T100" fmla="*/ 13339 w 1944688"/>
              <a:gd name="T101" fmla="*/ 1204402 h 1979613"/>
              <a:gd name="T102" fmla="*/ 283303 w 1944688"/>
              <a:gd name="T103" fmla="*/ 1025361 h 1979613"/>
              <a:gd name="T104" fmla="*/ 288702 w 1944688"/>
              <a:gd name="T105" fmla="*/ 960601 h 1979613"/>
              <a:gd name="T106" fmla="*/ 18739 w 1944688"/>
              <a:gd name="T107" fmla="*/ 784100 h 1979613"/>
              <a:gd name="T108" fmla="*/ 3811 w 1944688"/>
              <a:gd name="T109" fmla="*/ 693944 h 1979613"/>
              <a:gd name="T110" fmla="*/ 261706 w 1944688"/>
              <a:gd name="T111" fmla="*/ 277768 h 1979613"/>
              <a:gd name="T112" fmla="*/ 353493 w 1944688"/>
              <a:gd name="T113" fmla="*/ 276181 h 1979613"/>
              <a:gd name="T114" fmla="*/ 632032 w 1944688"/>
              <a:gd name="T115" fmla="*/ 407922 h 1979613"/>
              <a:gd name="T116" fmla="*/ 663157 w 1944688"/>
              <a:gd name="T117" fmla="*/ 108250 h 1979613"/>
              <a:gd name="T118" fmla="*/ 702540 w 1944688"/>
              <a:gd name="T119" fmla="*/ 2476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4688" h="1979613">
                <a:moveTo>
                  <a:pt x="979564" y="1431925"/>
                </a:moveTo>
                <a:lnTo>
                  <a:pt x="987534" y="1431925"/>
                </a:lnTo>
                <a:lnTo>
                  <a:pt x="995504" y="1432561"/>
                </a:lnTo>
                <a:lnTo>
                  <a:pt x="1003474" y="1433515"/>
                </a:lnTo>
                <a:lnTo>
                  <a:pt x="1011443" y="1435104"/>
                </a:lnTo>
                <a:lnTo>
                  <a:pt x="1023238" y="1437647"/>
                </a:lnTo>
                <a:lnTo>
                  <a:pt x="1029614" y="1439237"/>
                </a:lnTo>
                <a:lnTo>
                  <a:pt x="1035352" y="1441144"/>
                </a:lnTo>
                <a:lnTo>
                  <a:pt x="1041091" y="1443687"/>
                </a:lnTo>
                <a:lnTo>
                  <a:pt x="1046829" y="1445913"/>
                </a:lnTo>
                <a:lnTo>
                  <a:pt x="1052886" y="1449092"/>
                </a:lnTo>
                <a:lnTo>
                  <a:pt x="1058305" y="1452271"/>
                </a:lnTo>
                <a:lnTo>
                  <a:pt x="1063725" y="1455450"/>
                </a:lnTo>
                <a:lnTo>
                  <a:pt x="1069463" y="1459264"/>
                </a:lnTo>
                <a:lnTo>
                  <a:pt x="1074563" y="1463397"/>
                </a:lnTo>
                <a:lnTo>
                  <a:pt x="1079664" y="1467847"/>
                </a:lnTo>
                <a:lnTo>
                  <a:pt x="1084127" y="1472616"/>
                </a:lnTo>
                <a:lnTo>
                  <a:pt x="1088909" y="1478020"/>
                </a:lnTo>
                <a:lnTo>
                  <a:pt x="1093372" y="1484060"/>
                </a:lnTo>
                <a:lnTo>
                  <a:pt x="1097198" y="1489782"/>
                </a:lnTo>
                <a:lnTo>
                  <a:pt x="1101023" y="1496458"/>
                </a:lnTo>
                <a:lnTo>
                  <a:pt x="1104848" y="1503770"/>
                </a:lnTo>
                <a:lnTo>
                  <a:pt x="1107399" y="1511081"/>
                </a:lnTo>
                <a:lnTo>
                  <a:pt x="1110268" y="1519029"/>
                </a:lnTo>
                <a:lnTo>
                  <a:pt x="1112499" y="1526658"/>
                </a:lnTo>
                <a:lnTo>
                  <a:pt x="1114093" y="1535559"/>
                </a:lnTo>
                <a:lnTo>
                  <a:pt x="1115687" y="1544142"/>
                </a:lnTo>
                <a:lnTo>
                  <a:pt x="1116962" y="1553043"/>
                </a:lnTo>
                <a:lnTo>
                  <a:pt x="1117600" y="1561627"/>
                </a:lnTo>
                <a:lnTo>
                  <a:pt x="1117600" y="1570210"/>
                </a:lnTo>
                <a:lnTo>
                  <a:pt x="1117281" y="1578475"/>
                </a:lnTo>
                <a:lnTo>
                  <a:pt x="1116006" y="1586740"/>
                </a:lnTo>
                <a:lnTo>
                  <a:pt x="1114412" y="1594688"/>
                </a:lnTo>
                <a:lnTo>
                  <a:pt x="1112181" y="1601999"/>
                </a:lnTo>
                <a:lnTo>
                  <a:pt x="1109311" y="1609311"/>
                </a:lnTo>
                <a:lnTo>
                  <a:pt x="1105805" y="1615987"/>
                </a:lnTo>
                <a:lnTo>
                  <a:pt x="1102298" y="1622027"/>
                </a:lnTo>
                <a:lnTo>
                  <a:pt x="1098154" y="1628385"/>
                </a:lnTo>
                <a:lnTo>
                  <a:pt x="1093372" y="1633789"/>
                </a:lnTo>
                <a:lnTo>
                  <a:pt x="1088590" y="1638875"/>
                </a:lnTo>
                <a:lnTo>
                  <a:pt x="1083490" y="1643644"/>
                </a:lnTo>
                <a:lnTo>
                  <a:pt x="1078389" y="1648094"/>
                </a:lnTo>
                <a:lnTo>
                  <a:pt x="1072970" y="1651909"/>
                </a:lnTo>
                <a:lnTo>
                  <a:pt x="1067231" y="1655406"/>
                </a:lnTo>
                <a:lnTo>
                  <a:pt x="1061812" y="1658903"/>
                </a:lnTo>
                <a:lnTo>
                  <a:pt x="1056074" y="1662082"/>
                </a:lnTo>
                <a:lnTo>
                  <a:pt x="1044279" y="1667486"/>
                </a:lnTo>
                <a:lnTo>
                  <a:pt x="1032483" y="1672254"/>
                </a:lnTo>
                <a:lnTo>
                  <a:pt x="1020051" y="1676705"/>
                </a:lnTo>
                <a:lnTo>
                  <a:pt x="1005067" y="1680520"/>
                </a:lnTo>
                <a:lnTo>
                  <a:pt x="990084" y="1683698"/>
                </a:lnTo>
                <a:lnTo>
                  <a:pt x="975420" y="1685924"/>
                </a:lnTo>
                <a:lnTo>
                  <a:pt x="960437" y="1687513"/>
                </a:lnTo>
                <a:lnTo>
                  <a:pt x="979564" y="1431925"/>
                </a:lnTo>
                <a:close/>
                <a:moveTo>
                  <a:pt x="913172" y="1082675"/>
                </a:moveTo>
                <a:lnTo>
                  <a:pt x="935037" y="1374775"/>
                </a:lnTo>
                <a:lnTo>
                  <a:pt x="923312" y="1373508"/>
                </a:lnTo>
                <a:lnTo>
                  <a:pt x="911587" y="1371924"/>
                </a:lnTo>
                <a:lnTo>
                  <a:pt x="899545" y="1369706"/>
                </a:lnTo>
                <a:lnTo>
                  <a:pt x="887820" y="1366538"/>
                </a:lnTo>
                <a:lnTo>
                  <a:pt x="875778" y="1363053"/>
                </a:lnTo>
                <a:lnTo>
                  <a:pt x="864370" y="1358301"/>
                </a:lnTo>
                <a:lnTo>
                  <a:pt x="858349" y="1355767"/>
                </a:lnTo>
                <a:lnTo>
                  <a:pt x="852962" y="1353232"/>
                </a:lnTo>
                <a:lnTo>
                  <a:pt x="847258" y="1350064"/>
                </a:lnTo>
                <a:lnTo>
                  <a:pt x="841554" y="1346896"/>
                </a:lnTo>
                <a:lnTo>
                  <a:pt x="836484" y="1343411"/>
                </a:lnTo>
                <a:lnTo>
                  <a:pt x="831097" y="1339609"/>
                </a:lnTo>
                <a:lnTo>
                  <a:pt x="826027" y="1335491"/>
                </a:lnTo>
                <a:lnTo>
                  <a:pt x="820956" y="1331372"/>
                </a:lnTo>
                <a:lnTo>
                  <a:pt x="816203" y="1326620"/>
                </a:lnTo>
                <a:lnTo>
                  <a:pt x="811133" y="1321868"/>
                </a:lnTo>
                <a:lnTo>
                  <a:pt x="806696" y="1316482"/>
                </a:lnTo>
                <a:lnTo>
                  <a:pt x="802577" y="1311413"/>
                </a:lnTo>
                <a:lnTo>
                  <a:pt x="798140" y="1305394"/>
                </a:lnTo>
                <a:lnTo>
                  <a:pt x="794338" y="1299691"/>
                </a:lnTo>
                <a:lnTo>
                  <a:pt x="790535" y="1293355"/>
                </a:lnTo>
                <a:lnTo>
                  <a:pt x="787366" y="1287019"/>
                </a:lnTo>
                <a:lnTo>
                  <a:pt x="784197" y="1280365"/>
                </a:lnTo>
                <a:lnTo>
                  <a:pt x="781028" y="1273396"/>
                </a:lnTo>
                <a:lnTo>
                  <a:pt x="778176" y="1266426"/>
                </a:lnTo>
                <a:lnTo>
                  <a:pt x="775958" y="1259456"/>
                </a:lnTo>
                <a:lnTo>
                  <a:pt x="774057" y="1251852"/>
                </a:lnTo>
                <a:lnTo>
                  <a:pt x="772472" y="1244566"/>
                </a:lnTo>
                <a:lnTo>
                  <a:pt x="771205" y="1236962"/>
                </a:lnTo>
                <a:lnTo>
                  <a:pt x="770571" y="1230943"/>
                </a:lnTo>
                <a:lnTo>
                  <a:pt x="770571" y="1228408"/>
                </a:lnTo>
                <a:lnTo>
                  <a:pt x="769937" y="1224290"/>
                </a:lnTo>
                <a:lnTo>
                  <a:pt x="769937" y="1216370"/>
                </a:lnTo>
                <a:lnTo>
                  <a:pt x="770571" y="1208449"/>
                </a:lnTo>
                <a:lnTo>
                  <a:pt x="771205" y="1201163"/>
                </a:lnTo>
                <a:lnTo>
                  <a:pt x="772472" y="1193559"/>
                </a:lnTo>
                <a:lnTo>
                  <a:pt x="773740" y="1186589"/>
                </a:lnTo>
                <a:lnTo>
                  <a:pt x="775641" y="1179936"/>
                </a:lnTo>
                <a:lnTo>
                  <a:pt x="777542" y="1173283"/>
                </a:lnTo>
                <a:lnTo>
                  <a:pt x="779761" y="1166947"/>
                </a:lnTo>
                <a:lnTo>
                  <a:pt x="782296" y="1160928"/>
                </a:lnTo>
                <a:lnTo>
                  <a:pt x="785465" y="1154908"/>
                </a:lnTo>
                <a:lnTo>
                  <a:pt x="788317" y="1149522"/>
                </a:lnTo>
                <a:lnTo>
                  <a:pt x="792119" y="1144137"/>
                </a:lnTo>
                <a:lnTo>
                  <a:pt x="795922" y="1139068"/>
                </a:lnTo>
                <a:lnTo>
                  <a:pt x="799725" y="1134315"/>
                </a:lnTo>
                <a:lnTo>
                  <a:pt x="804161" y="1129563"/>
                </a:lnTo>
                <a:lnTo>
                  <a:pt x="808281" y="1124811"/>
                </a:lnTo>
                <a:lnTo>
                  <a:pt x="813034" y="1121009"/>
                </a:lnTo>
                <a:lnTo>
                  <a:pt x="818104" y="1116891"/>
                </a:lnTo>
                <a:lnTo>
                  <a:pt x="822858" y="1113406"/>
                </a:lnTo>
                <a:lnTo>
                  <a:pt x="827928" y="1109921"/>
                </a:lnTo>
                <a:lnTo>
                  <a:pt x="833315" y="1106753"/>
                </a:lnTo>
                <a:lnTo>
                  <a:pt x="844089" y="1101367"/>
                </a:lnTo>
                <a:lnTo>
                  <a:pt x="854864" y="1096298"/>
                </a:lnTo>
                <a:lnTo>
                  <a:pt x="866272" y="1092496"/>
                </a:lnTo>
                <a:lnTo>
                  <a:pt x="877680" y="1089011"/>
                </a:lnTo>
                <a:lnTo>
                  <a:pt x="889405" y="1086160"/>
                </a:lnTo>
                <a:lnTo>
                  <a:pt x="901130" y="1084259"/>
                </a:lnTo>
                <a:lnTo>
                  <a:pt x="913172" y="1082675"/>
                </a:lnTo>
                <a:close/>
                <a:moveTo>
                  <a:pt x="1039752" y="628650"/>
                </a:moveTo>
                <a:lnTo>
                  <a:pt x="1050839" y="632778"/>
                </a:lnTo>
                <a:lnTo>
                  <a:pt x="1061292" y="637858"/>
                </a:lnTo>
                <a:lnTo>
                  <a:pt x="1072695" y="643890"/>
                </a:lnTo>
                <a:lnTo>
                  <a:pt x="1083148" y="650240"/>
                </a:lnTo>
                <a:lnTo>
                  <a:pt x="1093601" y="657225"/>
                </a:lnTo>
                <a:lnTo>
                  <a:pt x="1098986" y="661035"/>
                </a:lnTo>
                <a:lnTo>
                  <a:pt x="1103420" y="665163"/>
                </a:lnTo>
                <a:lnTo>
                  <a:pt x="1108172" y="669290"/>
                </a:lnTo>
                <a:lnTo>
                  <a:pt x="1112606" y="674053"/>
                </a:lnTo>
                <a:lnTo>
                  <a:pt x="1116724" y="678498"/>
                </a:lnTo>
                <a:lnTo>
                  <a:pt x="1121159" y="682943"/>
                </a:lnTo>
                <a:lnTo>
                  <a:pt x="1124960" y="687705"/>
                </a:lnTo>
                <a:lnTo>
                  <a:pt x="1128444" y="692785"/>
                </a:lnTo>
                <a:lnTo>
                  <a:pt x="1131612" y="697865"/>
                </a:lnTo>
                <a:lnTo>
                  <a:pt x="1134779" y="703580"/>
                </a:lnTo>
                <a:lnTo>
                  <a:pt x="1137630" y="708660"/>
                </a:lnTo>
                <a:lnTo>
                  <a:pt x="1139847" y="714058"/>
                </a:lnTo>
                <a:lnTo>
                  <a:pt x="1141748" y="719455"/>
                </a:lnTo>
                <a:lnTo>
                  <a:pt x="1143332" y="724853"/>
                </a:lnTo>
                <a:lnTo>
                  <a:pt x="1144915" y="730885"/>
                </a:lnTo>
                <a:lnTo>
                  <a:pt x="1146499" y="736600"/>
                </a:lnTo>
                <a:lnTo>
                  <a:pt x="1147449" y="742950"/>
                </a:lnTo>
                <a:lnTo>
                  <a:pt x="1148083" y="749300"/>
                </a:lnTo>
                <a:lnTo>
                  <a:pt x="1148716" y="755968"/>
                </a:lnTo>
                <a:lnTo>
                  <a:pt x="1148716" y="759143"/>
                </a:lnTo>
                <a:lnTo>
                  <a:pt x="1149350" y="763270"/>
                </a:lnTo>
                <a:lnTo>
                  <a:pt x="1149350" y="766128"/>
                </a:lnTo>
                <a:lnTo>
                  <a:pt x="1149350" y="767715"/>
                </a:lnTo>
                <a:lnTo>
                  <a:pt x="1149350" y="770890"/>
                </a:lnTo>
                <a:lnTo>
                  <a:pt x="1149350" y="778193"/>
                </a:lnTo>
                <a:lnTo>
                  <a:pt x="1148400" y="793115"/>
                </a:lnTo>
                <a:lnTo>
                  <a:pt x="1146816" y="807721"/>
                </a:lnTo>
                <a:lnTo>
                  <a:pt x="1145866" y="814706"/>
                </a:lnTo>
                <a:lnTo>
                  <a:pt x="1144282" y="821691"/>
                </a:lnTo>
                <a:lnTo>
                  <a:pt x="1142698" y="828358"/>
                </a:lnTo>
                <a:lnTo>
                  <a:pt x="1140798" y="835026"/>
                </a:lnTo>
                <a:lnTo>
                  <a:pt x="1136363" y="848043"/>
                </a:lnTo>
                <a:lnTo>
                  <a:pt x="1131295" y="860426"/>
                </a:lnTo>
                <a:lnTo>
                  <a:pt x="1128444" y="866458"/>
                </a:lnTo>
                <a:lnTo>
                  <a:pt x="1125277" y="872173"/>
                </a:lnTo>
                <a:lnTo>
                  <a:pt x="1118625" y="883603"/>
                </a:lnTo>
                <a:lnTo>
                  <a:pt x="1111339" y="894081"/>
                </a:lnTo>
                <a:lnTo>
                  <a:pt x="1103420" y="904558"/>
                </a:lnTo>
                <a:lnTo>
                  <a:pt x="1094868" y="913766"/>
                </a:lnTo>
                <a:lnTo>
                  <a:pt x="1085682" y="922338"/>
                </a:lnTo>
                <a:lnTo>
                  <a:pt x="1076179" y="930593"/>
                </a:lnTo>
                <a:lnTo>
                  <a:pt x="1066360" y="938213"/>
                </a:lnTo>
                <a:lnTo>
                  <a:pt x="1060025" y="942341"/>
                </a:lnTo>
                <a:lnTo>
                  <a:pt x="1054006" y="946786"/>
                </a:lnTo>
                <a:lnTo>
                  <a:pt x="1047671" y="950596"/>
                </a:lnTo>
                <a:lnTo>
                  <a:pt x="1041019" y="954088"/>
                </a:lnTo>
                <a:lnTo>
                  <a:pt x="1027716" y="960756"/>
                </a:lnTo>
                <a:lnTo>
                  <a:pt x="1014412" y="966788"/>
                </a:lnTo>
                <a:lnTo>
                  <a:pt x="1039752" y="628650"/>
                </a:lnTo>
                <a:close/>
                <a:moveTo>
                  <a:pt x="953447" y="529505"/>
                </a:moveTo>
                <a:lnTo>
                  <a:pt x="947094" y="530140"/>
                </a:lnTo>
                <a:lnTo>
                  <a:pt x="941060" y="531410"/>
                </a:lnTo>
                <a:lnTo>
                  <a:pt x="935026" y="532997"/>
                </a:lnTo>
                <a:lnTo>
                  <a:pt x="929309" y="535220"/>
                </a:lnTo>
                <a:lnTo>
                  <a:pt x="928038" y="535220"/>
                </a:lnTo>
                <a:lnTo>
                  <a:pt x="928038" y="535537"/>
                </a:lnTo>
                <a:lnTo>
                  <a:pt x="922004" y="538394"/>
                </a:lnTo>
                <a:lnTo>
                  <a:pt x="916605" y="541568"/>
                </a:lnTo>
                <a:lnTo>
                  <a:pt x="911523" y="545060"/>
                </a:lnTo>
                <a:lnTo>
                  <a:pt x="906441" y="548870"/>
                </a:lnTo>
                <a:lnTo>
                  <a:pt x="901677" y="553314"/>
                </a:lnTo>
                <a:lnTo>
                  <a:pt x="897866" y="557441"/>
                </a:lnTo>
                <a:lnTo>
                  <a:pt x="894055" y="562520"/>
                </a:lnTo>
                <a:lnTo>
                  <a:pt x="890561" y="567917"/>
                </a:lnTo>
                <a:lnTo>
                  <a:pt x="887385" y="573313"/>
                </a:lnTo>
                <a:lnTo>
                  <a:pt x="884527" y="579027"/>
                </a:lnTo>
                <a:lnTo>
                  <a:pt x="882303" y="585059"/>
                </a:lnTo>
                <a:lnTo>
                  <a:pt x="880715" y="590773"/>
                </a:lnTo>
                <a:lnTo>
                  <a:pt x="879127" y="597122"/>
                </a:lnTo>
                <a:lnTo>
                  <a:pt x="878174" y="603789"/>
                </a:lnTo>
                <a:lnTo>
                  <a:pt x="877857" y="610455"/>
                </a:lnTo>
                <a:lnTo>
                  <a:pt x="878174" y="617121"/>
                </a:lnTo>
                <a:lnTo>
                  <a:pt x="906124" y="992029"/>
                </a:lnTo>
                <a:lnTo>
                  <a:pt x="891831" y="995521"/>
                </a:lnTo>
                <a:lnTo>
                  <a:pt x="877539" y="999965"/>
                </a:lnTo>
                <a:lnTo>
                  <a:pt x="864200" y="1004409"/>
                </a:lnTo>
                <a:lnTo>
                  <a:pt x="851178" y="1010123"/>
                </a:lnTo>
                <a:lnTo>
                  <a:pt x="838156" y="1015838"/>
                </a:lnTo>
                <a:lnTo>
                  <a:pt x="831487" y="1019329"/>
                </a:lnTo>
                <a:lnTo>
                  <a:pt x="825452" y="1022821"/>
                </a:lnTo>
                <a:lnTo>
                  <a:pt x="818783" y="1026948"/>
                </a:lnTo>
                <a:lnTo>
                  <a:pt x="812430" y="1031075"/>
                </a:lnTo>
                <a:lnTo>
                  <a:pt x="806078" y="1035519"/>
                </a:lnTo>
                <a:lnTo>
                  <a:pt x="799726" y="1040599"/>
                </a:lnTo>
                <a:lnTo>
                  <a:pt x="793692" y="1045678"/>
                </a:lnTo>
                <a:lnTo>
                  <a:pt x="787340" y="1051074"/>
                </a:lnTo>
                <a:lnTo>
                  <a:pt x="780988" y="1057106"/>
                </a:lnTo>
                <a:lnTo>
                  <a:pt x="775271" y="1063772"/>
                </a:lnTo>
                <a:lnTo>
                  <a:pt x="769236" y="1070756"/>
                </a:lnTo>
                <a:lnTo>
                  <a:pt x="763837" y="1078058"/>
                </a:lnTo>
                <a:lnTo>
                  <a:pt x="757803" y="1086311"/>
                </a:lnTo>
                <a:lnTo>
                  <a:pt x="752721" y="1095200"/>
                </a:lnTo>
                <a:lnTo>
                  <a:pt x="747639" y="1104406"/>
                </a:lnTo>
                <a:lnTo>
                  <a:pt x="743510" y="1114247"/>
                </a:lnTo>
                <a:lnTo>
                  <a:pt x="739064" y="1124723"/>
                </a:lnTo>
                <a:lnTo>
                  <a:pt x="735253" y="1136151"/>
                </a:lnTo>
                <a:lnTo>
                  <a:pt x="732077" y="1147896"/>
                </a:lnTo>
                <a:lnTo>
                  <a:pt x="729218" y="1159959"/>
                </a:lnTo>
                <a:lnTo>
                  <a:pt x="727313" y="1172340"/>
                </a:lnTo>
                <a:lnTo>
                  <a:pt x="726042" y="1185038"/>
                </a:lnTo>
                <a:lnTo>
                  <a:pt x="725407" y="1197736"/>
                </a:lnTo>
                <a:lnTo>
                  <a:pt x="725089" y="1210751"/>
                </a:lnTo>
                <a:lnTo>
                  <a:pt x="725089" y="1223132"/>
                </a:lnTo>
                <a:lnTo>
                  <a:pt x="725407" y="1229481"/>
                </a:lnTo>
                <a:lnTo>
                  <a:pt x="725725" y="1236782"/>
                </a:lnTo>
                <a:lnTo>
                  <a:pt x="727630" y="1251385"/>
                </a:lnTo>
                <a:lnTo>
                  <a:pt x="730171" y="1263765"/>
                </a:lnTo>
                <a:lnTo>
                  <a:pt x="733347" y="1276146"/>
                </a:lnTo>
                <a:lnTo>
                  <a:pt x="736841" y="1287891"/>
                </a:lnTo>
                <a:lnTo>
                  <a:pt x="740652" y="1299002"/>
                </a:lnTo>
                <a:lnTo>
                  <a:pt x="745098" y="1310113"/>
                </a:lnTo>
                <a:lnTo>
                  <a:pt x="749545" y="1320271"/>
                </a:lnTo>
                <a:lnTo>
                  <a:pt x="754309" y="1330112"/>
                </a:lnTo>
                <a:lnTo>
                  <a:pt x="760026" y="1339636"/>
                </a:lnTo>
                <a:lnTo>
                  <a:pt x="765425" y="1348524"/>
                </a:lnTo>
                <a:lnTo>
                  <a:pt x="771142" y="1356778"/>
                </a:lnTo>
                <a:lnTo>
                  <a:pt x="777176" y="1364079"/>
                </a:lnTo>
                <a:lnTo>
                  <a:pt x="783529" y="1371698"/>
                </a:lnTo>
                <a:lnTo>
                  <a:pt x="789563" y="1378364"/>
                </a:lnTo>
                <a:lnTo>
                  <a:pt x="796233" y="1384396"/>
                </a:lnTo>
                <a:lnTo>
                  <a:pt x="802902" y="1390110"/>
                </a:lnTo>
                <a:lnTo>
                  <a:pt x="809572" y="1395189"/>
                </a:lnTo>
                <a:lnTo>
                  <a:pt x="816242" y="1400268"/>
                </a:lnTo>
                <a:lnTo>
                  <a:pt x="822911" y="1404395"/>
                </a:lnTo>
                <a:lnTo>
                  <a:pt x="829581" y="1408522"/>
                </a:lnTo>
                <a:lnTo>
                  <a:pt x="836251" y="1412014"/>
                </a:lnTo>
                <a:lnTo>
                  <a:pt x="843238" y="1415506"/>
                </a:lnTo>
                <a:lnTo>
                  <a:pt x="849908" y="1418363"/>
                </a:lnTo>
                <a:lnTo>
                  <a:pt x="856577" y="1420903"/>
                </a:lnTo>
                <a:lnTo>
                  <a:pt x="863882" y="1423442"/>
                </a:lnTo>
                <a:lnTo>
                  <a:pt x="870552" y="1425347"/>
                </a:lnTo>
                <a:lnTo>
                  <a:pt x="877222" y="1427252"/>
                </a:lnTo>
                <a:lnTo>
                  <a:pt x="884209" y="1428839"/>
                </a:lnTo>
                <a:lnTo>
                  <a:pt x="897548" y="1431061"/>
                </a:lnTo>
                <a:lnTo>
                  <a:pt x="910888" y="1432648"/>
                </a:lnTo>
                <a:lnTo>
                  <a:pt x="925180" y="1433601"/>
                </a:lnTo>
                <a:lnTo>
                  <a:pt x="939472" y="1433601"/>
                </a:lnTo>
                <a:lnTo>
                  <a:pt x="958528" y="1687877"/>
                </a:lnTo>
                <a:lnTo>
                  <a:pt x="956305" y="1687877"/>
                </a:lnTo>
                <a:lnTo>
                  <a:pt x="956623" y="1698353"/>
                </a:lnTo>
                <a:lnTo>
                  <a:pt x="959481" y="1698671"/>
                </a:lnTo>
                <a:lnTo>
                  <a:pt x="959799" y="1703115"/>
                </a:lnTo>
                <a:lnTo>
                  <a:pt x="960116" y="1698671"/>
                </a:lnTo>
                <a:lnTo>
                  <a:pt x="975996" y="1698671"/>
                </a:lnTo>
                <a:lnTo>
                  <a:pt x="991559" y="1698353"/>
                </a:lnTo>
                <a:lnTo>
                  <a:pt x="1007122" y="1697083"/>
                </a:lnTo>
                <a:lnTo>
                  <a:pt x="1023002" y="1694861"/>
                </a:lnTo>
                <a:lnTo>
                  <a:pt x="1035388" y="1692004"/>
                </a:lnTo>
                <a:lnTo>
                  <a:pt x="1048410" y="1688830"/>
                </a:lnTo>
                <a:lnTo>
                  <a:pt x="1054762" y="1686608"/>
                </a:lnTo>
                <a:lnTo>
                  <a:pt x="1060797" y="1684385"/>
                </a:lnTo>
                <a:lnTo>
                  <a:pt x="1067149" y="1681528"/>
                </a:lnTo>
                <a:lnTo>
                  <a:pt x="1073501" y="1678671"/>
                </a:lnTo>
                <a:lnTo>
                  <a:pt x="1079853" y="1675179"/>
                </a:lnTo>
                <a:lnTo>
                  <a:pt x="1085570" y="1671370"/>
                </a:lnTo>
                <a:lnTo>
                  <a:pt x="1091922" y="1667243"/>
                </a:lnTo>
                <a:lnTo>
                  <a:pt x="1097639" y="1662799"/>
                </a:lnTo>
                <a:lnTo>
                  <a:pt x="1103673" y="1657085"/>
                </a:lnTo>
                <a:lnTo>
                  <a:pt x="1109072" y="1651371"/>
                </a:lnTo>
                <a:lnTo>
                  <a:pt x="1114472" y="1644704"/>
                </a:lnTo>
                <a:lnTo>
                  <a:pt x="1120189" y="1637086"/>
                </a:lnTo>
                <a:lnTo>
                  <a:pt x="1124953" y="1628514"/>
                </a:lnTo>
                <a:lnTo>
                  <a:pt x="1129082" y="1619308"/>
                </a:lnTo>
                <a:lnTo>
                  <a:pt x="1132575" y="1609467"/>
                </a:lnTo>
                <a:lnTo>
                  <a:pt x="1134163" y="1604071"/>
                </a:lnTo>
                <a:lnTo>
                  <a:pt x="1135434" y="1598357"/>
                </a:lnTo>
                <a:lnTo>
                  <a:pt x="1136704" y="1592643"/>
                </a:lnTo>
                <a:lnTo>
                  <a:pt x="1137657" y="1586611"/>
                </a:lnTo>
                <a:lnTo>
                  <a:pt x="1138927" y="1574866"/>
                </a:lnTo>
                <a:lnTo>
                  <a:pt x="1139245" y="1562802"/>
                </a:lnTo>
                <a:lnTo>
                  <a:pt x="1138927" y="1551057"/>
                </a:lnTo>
                <a:lnTo>
                  <a:pt x="1137974" y="1539311"/>
                </a:lnTo>
                <a:lnTo>
                  <a:pt x="1136704" y="1527566"/>
                </a:lnTo>
                <a:lnTo>
                  <a:pt x="1134481" y="1516137"/>
                </a:lnTo>
                <a:lnTo>
                  <a:pt x="1131940" y="1504709"/>
                </a:lnTo>
                <a:lnTo>
                  <a:pt x="1128764" y="1493916"/>
                </a:lnTo>
                <a:lnTo>
                  <a:pt x="1125270" y="1482805"/>
                </a:lnTo>
                <a:lnTo>
                  <a:pt x="1120824" y="1472647"/>
                </a:lnTo>
                <a:lnTo>
                  <a:pt x="1115742" y="1463441"/>
                </a:lnTo>
                <a:lnTo>
                  <a:pt x="1110660" y="1454235"/>
                </a:lnTo>
                <a:lnTo>
                  <a:pt x="1105261" y="1445981"/>
                </a:lnTo>
                <a:lnTo>
                  <a:pt x="1099227" y="1438362"/>
                </a:lnTo>
                <a:lnTo>
                  <a:pt x="1093510" y="1431061"/>
                </a:lnTo>
                <a:lnTo>
                  <a:pt x="1087158" y="1425029"/>
                </a:lnTo>
                <a:lnTo>
                  <a:pt x="1080806" y="1418998"/>
                </a:lnTo>
                <a:lnTo>
                  <a:pt x="1074771" y="1413919"/>
                </a:lnTo>
                <a:lnTo>
                  <a:pt x="1068102" y="1409157"/>
                </a:lnTo>
                <a:lnTo>
                  <a:pt x="1061750" y="1404395"/>
                </a:lnTo>
                <a:lnTo>
                  <a:pt x="1055080" y="1400586"/>
                </a:lnTo>
                <a:lnTo>
                  <a:pt x="1048410" y="1397094"/>
                </a:lnTo>
                <a:lnTo>
                  <a:pt x="1041740" y="1393602"/>
                </a:lnTo>
                <a:lnTo>
                  <a:pt x="1035071" y="1390745"/>
                </a:lnTo>
                <a:lnTo>
                  <a:pt x="1028401" y="1388205"/>
                </a:lnTo>
                <a:lnTo>
                  <a:pt x="1021731" y="1385666"/>
                </a:lnTo>
                <a:lnTo>
                  <a:pt x="1015062" y="1383761"/>
                </a:lnTo>
                <a:lnTo>
                  <a:pt x="1007122" y="1381539"/>
                </a:lnTo>
                <a:lnTo>
                  <a:pt x="999499" y="1379952"/>
                </a:lnTo>
                <a:lnTo>
                  <a:pt x="991877" y="1378364"/>
                </a:lnTo>
                <a:lnTo>
                  <a:pt x="983937" y="1377095"/>
                </a:lnTo>
                <a:lnTo>
                  <a:pt x="1006804" y="1075201"/>
                </a:lnTo>
                <a:lnTo>
                  <a:pt x="1018238" y="1072661"/>
                </a:lnTo>
                <a:lnTo>
                  <a:pt x="1029672" y="1070121"/>
                </a:lnTo>
                <a:lnTo>
                  <a:pt x="1040788" y="1066947"/>
                </a:lnTo>
                <a:lnTo>
                  <a:pt x="1051904" y="1062820"/>
                </a:lnTo>
                <a:lnTo>
                  <a:pt x="1063338" y="1058376"/>
                </a:lnTo>
                <a:lnTo>
                  <a:pt x="1074771" y="1053297"/>
                </a:lnTo>
                <a:lnTo>
                  <a:pt x="1085570" y="1047265"/>
                </a:lnTo>
                <a:lnTo>
                  <a:pt x="1096686" y="1040916"/>
                </a:lnTo>
                <a:lnTo>
                  <a:pt x="1103356" y="1036789"/>
                </a:lnTo>
                <a:lnTo>
                  <a:pt x="1109390" y="1032027"/>
                </a:lnTo>
                <a:lnTo>
                  <a:pt x="1116060" y="1027266"/>
                </a:lnTo>
                <a:lnTo>
                  <a:pt x="1122412" y="1022187"/>
                </a:lnTo>
                <a:lnTo>
                  <a:pt x="1128764" y="1016790"/>
                </a:lnTo>
                <a:lnTo>
                  <a:pt x="1135116" y="1010758"/>
                </a:lnTo>
                <a:lnTo>
                  <a:pt x="1141150" y="1005044"/>
                </a:lnTo>
                <a:lnTo>
                  <a:pt x="1147185" y="998378"/>
                </a:lnTo>
                <a:lnTo>
                  <a:pt x="1152902" y="991394"/>
                </a:lnTo>
                <a:lnTo>
                  <a:pt x="1158936" y="984093"/>
                </a:lnTo>
                <a:lnTo>
                  <a:pt x="1164336" y="976474"/>
                </a:lnTo>
                <a:lnTo>
                  <a:pt x="1170370" y="968220"/>
                </a:lnTo>
                <a:lnTo>
                  <a:pt x="1175452" y="959966"/>
                </a:lnTo>
                <a:lnTo>
                  <a:pt x="1180533" y="950760"/>
                </a:lnTo>
                <a:lnTo>
                  <a:pt x="1185615" y="941554"/>
                </a:lnTo>
                <a:lnTo>
                  <a:pt x="1190379" y="931714"/>
                </a:lnTo>
                <a:lnTo>
                  <a:pt x="1194508" y="921555"/>
                </a:lnTo>
                <a:lnTo>
                  <a:pt x="1198954" y="910444"/>
                </a:lnTo>
                <a:lnTo>
                  <a:pt x="1202766" y="899651"/>
                </a:lnTo>
                <a:lnTo>
                  <a:pt x="1206259" y="887906"/>
                </a:lnTo>
                <a:lnTo>
                  <a:pt x="1209435" y="876160"/>
                </a:lnTo>
                <a:lnTo>
                  <a:pt x="1212294" y="863779"/>
                </a:lnTo>
                <a:lnTo>
                  <a:pt x="1214517" y="851399"/>
                </a:lnTo>
                <a:lnTo>
                  <a:pt x="1216422" y="838701"/>
                </a:lnTo>
                <a:lnTo>
                  <a:pt x="1217693" y="826003"/>
                </a:lnTo>
                <a:lnTo>
                  <a:pt x="1218963" y="812988"/>
                </a:lnTo>
                <a:lnTo>
                  <a:pt x="1219598" y="799972"/>
                </a:lnTo>
                <a:lnTo>
                  <a:pt x="1219916" y="787274"/>
                </a:lnTo>
                <a:lnTo>
                  <a:pt x="1219916" y="774259"/>
                </a:lnTo>
                <a:lnTo>
                  <a:pt x="1219598" y="767275"/>
                </a:lnTo>
                <a:lnTo>
                  <a:pt x="1219598" y="763783"/>
                </a:lnTo>
                <a:lnTo>
                  <a:pt x="1219281" y="760926"/>
                </a:lnTo>
                <a:lnTo>
                  <a:pt x="1219281" y="754894"/>
                </a:lnTo>
                <a:lnTo>
                  <a:pt x="1218328" y="747910"/>
                </a:lnTo>
                <a:lnTo>
                  <a:pt x="1218010" y="740927"/>
                </a:lnTo>
                <a:lnTo>
                  <a:pt x="1217058" y="734260"/>
                </a:lnTo>
                <a:lnTo>
                  <a:pt x="1214834" y="720292"/>
                </a:lnTo>
                <a:lnTo>
                  <a:pt x="1212294" y="706325"/>
                </a:lnTo>
                <a:lnTo>
                  <a:pt x="1208800" y="692674"/>
                </a:lnTo>
                <a:lnTo>
                  <a:pt x="1204671" y="679341"/>
                </a:lnTo>
                <a:lnTo>
                  <a:pt x="1199907" y="666643"/>
                </a:lnTo>
                <a:lnTo>
                  <a:pt x="1194826" y="654263"/>
                </a:lnTo>
                <a:lnTo>
                  <a:pt x="1189426" y="642835"/>
                </a:lnTo>
                <a:lnTo>
                  <a:pt x="1183709" y="632359"/>
                </a:lnTo>
                <a:lnTo>
                  <a:pt x="1177357" y="622201"/>
                </a:lnTo>
                <a:lnTo>
                  <a:pt x="1170688" y="613312"/>
                </a:lnTo>
                <a:lnTo>
                  <a:pt x="1164018" y="605058"/>
                </a:lnTo>
                <a:lnTo>
                  <a:pt x="1157348" y="597122"/>
                </a:lnTo>
                <a:lnTo>
                  <a:pt x="1150361" y="590138"/>
                </a:lnTo>
                <a:lnTo>
                  <a:pt x="1143691" y="583789"/>
                </a:lnTo>
                <a:lnTo>
                  <a:pt x="1136704" y="578075"/>
                </a:lnTo>
                <a:lnTo>
                  <a:pt x="1129399" y="572996"/>
                </a:lnTo>
                <a:lnTo>
                  <a:pt x="1122412" y="567917"/>
                </a:lnTo>
                <a:lnTo>
                  <a:pt x="1115742" y="563472"/>
                </a:lnTo>
                <a:lnTo>
                  <a:pt x="1108755" y="559663"/>
                </a:lnTo>
                <a:lnTo>
                  <a:pt x="1101768" y="555536"/>
                </a:lnTo>
                <a:lnTo>
                  <a:pt x="1094463" y="552044"/>
                </a:lnTo>
                <a:lnTo>
                  <a:pt x="1088111" y="549505"/>
                </a:lnTo>
                <a:lnTo>
                  <a:pt x="1080806" y="546330"/>
                </a:lnTo>
                <a:lnTo>
                  <a:pt x="1073818" y="543791"/>
                </a:lnTo>
                <a:lnTo>
                  <a:pt x="1060162" y="539664"/>
                </a:lnTo>
                <a:lnTo>
                  <a:pt x="1046504" y="536172"/>
                </a:lnTo>
                <a:lnTo>
                  <a:pt x="1033165" y="533315"/>
                </a:lnTo>
                <a:lnTo>
                  <a:pt x="1019508" y="531093"/>
                </a:lnTo>
                <a:lnTo>
                  <a:pt x="1007122" y="530140"/>
                </a:lnTo>
                <a:lnTo>
                  <a:pt x="995370" y="529823"/>
                </a:lnTo>
                <a:lnTo>
                  <a:pt x="983301" y="529823"/>
                </a:lnTo>
                <a:lnTo>
                  <a:pt x="971550" y="530140"/>
                </a:lnTo>
                <a:lnTo>
                  <a:pt x="967104" y="529823"/>
                </a:lnTo>
                <a:lnTo>
                  <a:pt x="962657" y="529505"/>
                </a:lnTo>
                <a:lnTo>
                  <a:pt x="953447" y="529505"/>
                </a:lnTo>
                <a:close/>
                <a:moveTo>
                  <a:pt x="958846" y="276181"/>
                </a:moveTo>
                <a:lnTo>
                  <a:pt x="953764" y="276816"/>
                </a:lnTo>
                <a:lnTo>
                  <a:pt x="949318" y="277451"/>
                </a:lnTo>
                <a:lnTo>
                  <a:pt x="944236" y="278403"/>
                </a:lnTo>
                <a:lnTo>
                  <a:pt x="939472" y="279356"/>
                </a:lnTo>
                <a:lnTo>
                  <a:pt x="934708" y="280625"/>
                </a:lnTo>
                <a:lnTo>
                  <a:pt x="930262" y="282213"/>
                </a:lnTo>
                <a:lnTo>
                  <a:pt x="925815" y="284117"/>
                </a:lnTo>
                <a:lnTo>
                  <a:pt x="916922" y="288562"/>
                </a:lnTo>
                <a:lnTo>
                  <a:pt x="908982" y="293006"/>
                </a:lnTo>
                <a:lnTo>
                  <a:pt x="901360" y="299037"/>
                </a:lnTo>
                <a:lnTo>
                  <a:pt x="894372" y="305386"/>
                </a:lnTo>
                <a:lnTo>
                  <a:pt x="888020" y="312370"/>
                </a:lnTo>
                <a:lnTo>
                  <a:pt x="882621" y="319672"/>
                </a:lnTo>
                <a:lnTo>
                  <a:pt x="877539" y="327925"/>
                </a:lnTo>
                <a:lnTo>
                  <a:pt x="873093" y="336496"/>
                </a:lnTo>
                <a:lnTo>
                  <a:pt x="871505" y="340941"/>
                </a:lnTo>
                <a:lnTo>
                  <a:pt x="869917" y="345702"/>
                </a:lnTo>
                <a:lnTo>
                  <a:pt x="868964" y="350464"/>
                </a:lnTo>
                <a:lnTo>
                  <a:pt x="867694" y="354908"/>
                </a:lnTo>
                <a:lnTo>
                  <a:pt x="866741" y="359670"/>
                </a:lnTo>
                <a:lnTo>
                  <a:pt x="866106" y="364749"/>
                </a:lnTo>
                <a:lnTo>
                  <a:pt x="865788" y="369511"/>
                </a:lnTo>
                <a:lnTo>
                  <a:pt x="865788" y="374590"/>
                </a:lnTo>
                <a:lnTo>
                  <a:pt x="865788" y="379669"/>
                </a:lnTo>
                <a:lnTo>
                  <a:pt x="866106" y="384749"/>
                </a:lnTo>
                <a:lnTo>
                  <a:pt x="866741" y="389828"/>
                </a:lnTo>
                <a:lnTo>
                  <a:pt x="867694" y="394590"/>
                </a:lnTo>
                <a:lnTo>
                  <a:pt x="868964" y="399351"/>
                </a:lnTo>
                <a:lnTo>
                  <a:pt x="869917" y="404113"/>
                </a:lnTo>
                <a:lnTo>
                  <a:pt x="871505" y="408875"/>
                </a:lnTo>
                <a:lnTo>
                  <a:pt x="873093" y="413002"/>
                </a:lnTo>
                <a:lnTo>
                  <a:pt x="877539" y="421573"/>
                </a:lnTo>
                <a:lnTo>
                  <a:pt x="882621" y="429826"/>
                </a:lnTo>
                <a:lnTo>
                  <a:pt x="888020" y="437445"/>
                </a:lnTo>
                <a:lnTo>
                  <a:pt x="894372" y="444429"/>
                </a:lnTo>
                <a:lnTo>
                  <a:pt x="901360" y="450778"/>
                </a:lnTo>
                <a:lnTo>
                  <a:pt x="908982" y="456492"/>
                </a:lnTo>
                <a:lnTo>
                  <a:pt x="916922" y="461254"/>
                </a:lnTo>
                <a:lnTo>
                  <a:pt x="925815" y="465381"/>
                </a:lnTo>
                <a:lnTo>
                  <a:pt x="930262" y="466968"/>
                </a:lnTo>
                <a:lnTo>
                  <a:pt x="934708" y="468555"/>
                </a:lnTo>
                <a:lnTo>
                  <a:pt x="939472" y="470142"/>
                </a:lnTo>
                <a:lnTo>
                  <a:pt x="944236" y="471095"/>
                </a:lnTo>
                <a:lnTo>
                  <a:pt x="949318" y="472047"/>
                </a:lnTo>
                <a:lnTo>
                  <a:pt x="953764" y="472682"/>
                </a:lnTo>
                <a:lnTo>
                  <a:pt x="958846" y="472999"/>
                </a:lnTo>
                <a:lnTo>
                  <a:pt x="964245" y="473317"/>
                </a:lnTo>
                <a:lnTo>
                  <a:pt x="969327" y="472999"/>
                </a:lnTo>
                <a:lnTo>
                  <a:pt x="974408" y="472682"/>
                </a:lnTo>
                <a:lnTo>
                  <a:pt x="978855" y="472047"/>
                </a:lnTo>
                <a:lnTo>
                  <a:pt x="983937" y="471095"/>
                </a:lnTo>
                <a:lnTo>
                  <a:pt x="988701" y="470142"/>
                </a:lnTo>
                <a:lnTo>
                  <a:pt x="993465" y="468555"/>
                </a:lnTo>
                <a:lnTo>
                  <a:pt x="997911" y="466968"/>
                </a:lnTo>
                <a:lnTo>
                  <a:pt x="1002358" y="465381"/>
                </a:lnTo>
                <a:lnTo>
                  <a:pt x="1011250" y="461254"/>
                </a:lnTo>
                <a:lnTo>
                  <a:pt x="1018873" y="456492"/>
                </a:lnTo>
                <a:lnTo>
                  <a:pt x="1026813" y="450778"/>
                </a:lnTo>
                <a:lnTo>
                  <a:pt x="1033800" y="444429"/>
                </a:lnTo>
                <a:lnTo>
                  <a:pt x="1040152" y="437445"/>
                </a:lnTo>
                <a:lnTo>
                  <a:pt x="1045552" y="429826"/>
                </a:lnTo>
                <a:lnTo>
                  <a:pt x="1050633" y="421573"/>
                </a:lnTo>
                <a:lnTo>
                  <a:pt x="1055080" y="413002"/>
                </a:lnTo>
                <a:lnTo>
                  <a:pt x="1056668" y="408875"/>
                </a:lnTo>
                <a:lnTo>
                  <a:pt x="1058256" y="404113"/>
                </a:lnTo>
                <a:lnTo>
                  <a:pt x="1059209" y="399351"/>
                </a:lnTo>
                <a:lnTo>
                  <a:pt x="1060479" y="394590"/>
                </a:lnTo>
                <a:lnTo>
                  <a:pt x="1061432" y="389828"/>
                </a:lnTo>
                <a:lnTo>
                  <a:pt x="1062067" y="384749"/>
                </a:lnTo>
                <a:lnTo>
                  <a:pt x="1062385" y="379669"/>
                </a:lnTo>
                <a:lnTo>
                  <a:pt x="1062385" y="374590"/>
                </a:lnTo>
                <a:lnTo>
                  <a:pt x="1062385" y="369511"/>
                </a:lnTo>
                <a:lnTo>
                  <a:pt x="1062067" y="364749"/>
                </a:lnTo>
                <a:lnTo>
                  <a:pt x="1061432" y="359670"/>
                </a:lnTo>
                <a:lnTo>
                  <a:pt x="1060479" y="354908"/>
                </a:lnTo>
                <a:lnTo>
                  <a:pt x="1059209" y="350464"/>
                </a:lnTo>
                <a:lnTo>
                  <a:pt x="1058256" y="345702"/>
                </a:lnTo>
                <a:lnTo>
                  <a:pt x="1056668" y="340941"/>
                </a:lnTo>
                <a:lnTo>
                  <a:pt x="1055080" y="336496"/>
                </a:lnTo>
                <a:lnTo>
                  <a:pt x="1050633" y="327925"/>
                </a:lnTo>
                <a:lnTo>
                  <a:pt x="1045552" y="319672"/>
                </a:lnTo>
                <a:lnTo>
                  <a:pt x="1040152" y="312370"/>
                </a:lnTo>
                <a:lnTo>
                  <a:pt x="1033800" y="305386"/>
                </a:lnTo>
                <a:lnTo>
                  <a:pt x="1026813" y="299037"/>
                </a:lnTo>
                <a:lnTo>
                  <a:pt x="1018873" y="293006"/>
                </a:lnTo>
                <a:lnTo>
                  <a:pt x="1011250" y="288562"/>
                </a:lnTo>
                <a:lnTo>
                  <a:pt x="1002358" y="284117"/>
                </a:lnTo>
                <a:lnTo>
                  <a:pt x="997911" y="282213"/>
                </a:lnTo>
                <a:lnTo>
                  <a:pt x="993465" y="280625"/>
                </a:lnTo>
                <a:lnTo>
                  <a:pt x="988701" y="279356"/>
                </a:lnTo>
                <a:lnTo>
                  <a:pt x="983937" y="278403"/>
                </a:lnTo>
                <a:lnTo>
                  <a:pt x="978855" y="277451"/>
                </a:lnTo>
                <a:lnTo>
                  <a:pt x="974408" y="276816"/>
                </a:lnTo>
                <a:lnTo>
                  <a:pt x="969327" y="276181"/>
                </a:lnTo>
                <a:lnTo>
                  <a:pt x="964245" y="276181"/>
                </a:lnTo>
                <a:lnTo>
                  <a:pt x="958846" y="276181"/>
                </a:lnTo>
                <a:close/>
                <a:moveTo>
                  <a:pt x="765743" y="0"/>
                </a:moveTo>
                <a:lnTo>
                  <a:pt x="771142" y="0"/>
                </a:lnTo>
                <a:lnTo>
                  <a:pt x="1173864" y="0"/>
                </a:lnTo>
                <a:lnTo>
                  <a:pt x="1179263" y="0"/>
                </a:lnTo>
                <a:lnTo>
                  <a:pt x="1184662" y="635"/>
                </a:lnTo>
                <a:lnTo>
                  <a:pt x="1190379" y="1270"/>
                </a:lnTo>
                <a:lnTo>
                  <a:pt x="1195461" y="2222"/>
                </a:lnTo>
                <a:lnTo>
                  <a:pt x="1200542" y="3810"/>
                </a:lnTo>
                <a:lnTo>
                  <a:pt x="1205624" y="4762"/>
                </a:lnTo>
                <a:lnTo>
                  <a:pt x="1210706" y="6667"/>
                </a:lnTo>
                <a:lnTo>
                  <a:pt x="1215787" y="8889"/>
                </a:lnTo>
                <a:lnTo>
                  <a:pt x="1220551" y="10794"/>
                </a:lnTo>
                <a:lnTo>
                  <a:pt x="1224998" y="13016"/>
                </a:lnTo>
                <a:lnTo>
                  <a:pt x="1229444" y="15873"/>
                </a:lnTo>
                <a:lnTo>
                  <a:pt x="1234208" y="18412"/>
                </a:lnTo>
                <a:lnTo>
                  <a:pt x="1238337" y="21587"/>
                </a:lnTo>
                <a:lnTo>
                  <a:pt x="1242466" y="24761"/>
                </a:lnTo>
                <a:lnTo>
                  <a:pt x="1246277" y="28253"/>
                </a:lnTo>
                <a:lnTo>
                  <a:pt x="1250088" y="31745"/>
                </a:lnTo>
                <a:lnTo>
                  <a:pt x="1253900" y="35872"/>
                </a:lnTo>
                <a:lnTo>
                  <a:pt x="1256758" y="39681"/>
                </a:lnTo>
                <a:lnTo>
                  <a:pt x="1260570" y="43491"/>
                </a:lnTo>
                <a:lnTo>
                  <a:pt x="1263110" y="47935"/>
                </a:lnTo>
                <a:lnTo>
                  <a:pt x="1266286" y="52379"/>
                </a:lnTo>
                <a:lnTo>
                  <a:pt x="1268510" y="56824"/>
                </a:lnTo>
                <a:lnTo>
                  <a:pt x="1271050" y="61585"/>
                </a:lnTo>
                <a:lnTo>
                  <a:pt x="1273274" y="66347"/>
                </a:lnTo>
                <a:lnTo>
                  <a:pt x="1275179" y="71109"/>
                </a:lnTo>
                <a:lnTo>
                  <a:pt x="1276767" y="76188"/>
                </a:lnTo>
                <a:lnTo>
                  <a:pt x="1278355" y="81267"/>
                </a:lnTo>
                <a:lnTo>
                  <a:pt x="1279626" y="86664"/>
                </a:lnTo>
                <a:lnTo>
                  <a:pt x="1280261" y="91743"/>
                </a:lnTo>
                <a:lnTo>
                  <a:pt x="1281214" y="97140"/>
                </a:lnTo>
                <a:lnTo>
                  <a:pt x="1281531" y="102854"/>
                </a:lnTo>
                <a:lnTo>
                  <a:pt x="1281849" y="108250"/>
                </a:lnTo>
                <a:lnTo>
                  <a:pt x="1281849" y="345702"/>
                </a:lnTo>
                <a:lnTo>
                  <a:pt x="1281849" y="351099"/>
                </a:lnTo>
                <a:lnTo>
                  <a:pt x="1282484" y="356496"/>
                </a:lnTo>
                <a:lnTo>
                  <a:pt x="1282802" y="361575"/>
                </a:lnTo>
                <a:lnTo>
                  <a:pt x="1284072" y="366337"/>
                </a:lnTo>
                <a:lnTo>
                  <a:pt x="1284707" y="371098"/>
                </a:lnTo>
                <a:lnTo>
                  <a:pt x="1285978" y="375543"/>
                </a:lnTo>
                <a:lnTo>
                  <a:pt x="1287566" y="379669"/>
                </a:lnTo>
                <a:lnTo>
                  <a:pt x="1289471" y="383796"/>
                </a:lnTo>
                <a:lnTo>
                  <a:pt x="1291059" y="387288"/>
                </a:lnTo>
                <a:lnTo>
                  <a:pt x="1293283" y="390780"/>
                </a:lnTo>
                <a:lnTo>
                  <a:pt x="1295188" y="393955"/>
                </a:lnTo>
                <a:lnTo>
                  <a:pt x="1298047" y="396812"/>
                </a:lnTo>
                <a:lnTo>
                  <a:pt x="1300270" y="399669"/>
                </a:lnTo>
                <a:lnTo>
                  <a:pt x="1303446" y="402208"/>
                </a:lnTo>
                <a:lnTo>
                  <a:pt x="1306304" y="404430"/>
                </a:lnTo>
                <a:lnTo>
                  <a:pt x="1309480" y="406335"/>
                </a:lnTo>
                <a:lnTo>
                  <a:pt x="1312656" y="407922"/>
                </a:lnTo>
                <a:lnTo>
                  <a:pt x="1316150" y="409510"/>
                </a:lnTo>
                <a:lnTo>
                  <a:pt x="1319644" y="410779"/>
                </a:lnTo>
                <a:lnTo>
                  <a:pt x="1323137" y="411414"/>
                </a:lnTo>
                <a:lnTo>
                  <a:pt x="1326949" y="412367"/>
                </a:lnTo>
                <a:lnTo>
                  <a:pt x="1331078" y="412684"/>
                </a:lnTo>
                <a:lnTo>
                  <a:pt x="1335206" y="412684"/>
                </a:lnTo>
                <a:lnTo>
                  <a:pt x="1339335" y="412367"/>
                </a:lnTo>
                <a:lnTo>
                  <a:pt x="1343464" y="411732"/>
                </a:lnTo>
                <a:lnTo>
                  <a:pt x="1347910" y="411097"/>
                </a:lnTo>
                <a:lnTo>
                  <a:pt x="1352039" y="409827"/>
                </a:lnTo>
                <a:lnTo>
                  <a:pt x="1356803" y="408875"/>
                </a:lnTo>
                <a:lnTo>
                  <a:pt x="1361568" y="406653"/>
                </a:lnTo>
                <a:lnTo>
                  <a:pt x="1366332" y="404748"/>
                </a:lnTo>
                <a:lnTo>
                  <a:pt x="1371096" y="402526"/>
                </a:lnTo>
                <a:lnTo>
                  <a:pt x="1375542" y="399986"/>
                </a:lnTo>
                <a:lnTo>
                  <a:pt x="1581349" y="281260"/>
                </a:lnTo>
                <a:lnTo>
                  <a:pt x="1586113" y="278721"/>
                </a:lnTo>
                <a:lnTo>
                  <a:pt x="1591195" y="276181"/>
                </a:lnTo>
                <a:lnTo>
                  <a:pt x="1596277" y="273959"/>
                </a:lnTo>
                <a:lnTo>
                  <a:pt x="1601358" y="272372"/>
                </a:lnTo>
                <a:lnTo>
                  <a:pt x="1606440" y="270784"/>
                </a:lnTo>
                <a:lnTo>
                  <a:pt x="1611522" y="269197"/>
                </a:lnTo>
                <a:lnTo>
                  <a:pt x="1617238" y="268562"/>
                </a:lnTo>
                <a:lnTo>
                  <a:pt x="1622320" y="267610"/>
                </a:lnTo>
                <a:lnTo>
                  <a:pt x="1627402" y="266975"/>
                </a:lnTo>
                <a:lnTo>
                  <a:pt x="1632801" y="266975"/>
                </a:lnTo>
                <a:lnTo>
                  <a:pt x="1637883" y="266975"/>
                </a:lnTo>
                <a:lnTo>
                  <a:pt x="1642964" y="266975"/>
                </a:lnTo>
                <a:lnTo>
                  <a:pt x="1648364" y="267610"/>
                </a:lnTo>
                <a:lnTo>
                  <a:pt x="1653445" y="268562"/>
                </a:lnTo>
                <a:lnTo>
                  <a:pt x="1658527" y="269197"/>
                </a:lnTo>
                <a:lnTo>
                  <a:pt x="1663609" y="270467"/>
                </a:lnTo>
                <a:lnTo>
                  <a:pt x="1668373" y="272054"/>
                </a:lnTo>
                <a:lnTo>
                  <a:pt x="1673454" y="273641"/>
                </a:lnTo>
                <a:lnTo>
                  <a:pt x="1678218" y="275546"/>
                </a:lnTo>
                <a:lnTo>
                  <a:pt x="1682982" y="277768"/>
                </a:lnTo>
                <a:lnTo>
                  <a:pt x="1687746" y="280308"/>
                </a:lnTo>
                <a:lnTo>
                  <a:pt x="1692193" y="282530"/>
                </a:lnTo>
                <a:lnTo>
                  <a:pt x="1696640" y="285704"/>
                </a:lnTo>
                <a:lnTo>
                  <a:pt x="1701086" y="288562"/>
                </a:lnTo>
                <a:lnTo>
                  <a:pt x="1705215" y="292053"/>
                </a:lnTo>
                <a:lnTo>
                  <a:pt x="1709344" y="295545"/>
                </a:lnTo>
                <a:lnTo>
                  <a:pt x="1713155" y="299037"/>
                </a:lnTo>
                <a:lnTo>
                  <a:pt x="1716648" y="302847"/>
                </a:lnTo>
                <a:lnTo>
                  <a:pt x="1720142" y="307291"/>
                </a:lnTo>
                <a:lnTo>
                  <a:pt x="1723318" y="311418"/>
                </a:lnTo>
                <a:lnTo>
                  <a:pt x="1726494" y="315862"/>
                </a:lnTo>
                <a:lnTo>
                  <a:pt x="1729670" y="320624"/>
                </a:lnTo>
                <a:lnTo>
                  <a:pt x="1930713" y="668866"/>
                </a:lnTo>
                <a:lnTo>
                  <a:pt x="1933254" y="673945"/>
                </a:lnTo>
                <a:lnTo>
                  <a:pt x="1935795" y="678707"/>
                </a:lnTo>
                <a:lnTo>
                  <a:pt x="1937701" y="683786"/>
                </a:lnTo>
                <a:lnTo>
                  <a:pt x="1939606" y="688865"/>
                </a:lnTo>
                <a:lnTo>
                  <a:pt x="1941194" y="693944"/>
                </a:lnTo>
                <a:lnTo>
                  <a:pt x="1942465" y="699341"/>
                </a:lnTo>
                <a:lnTo>
                  <a:pt x="1943735" y="704420"/>
                </a:lnTo>
                <a:lnTo>
                  <a:pt x="1944370" y="709499"/>
                </a:lnTo>
                <a:lnTo>
                  <a:pt x="1944688" y="715213"/>
                </a:lnTo>
                <a:lnTo>
                  <a:pt x="1944688" y="720292"/>
                </a:lnTo>
                <a:lnTo>
                  <a:pt x="1944688" y="725372"/>
                </a:lnTo>
                <a:lnTo>
                  <a:pt x="1944688" y="730768"/>
                </a:lnTo>
                <a:lnTo>
                  <a:pt x="1944370" y="735847"/>
                </a:lnTo>
                <a:lnTo>
                  <a:pt x="1943735" y="740927"/>
                </a:lnTo>
                <a:lnTo>
                  <a:pt x="1942465" y="746006"/>
                </a:lnTo>
                <a:lnTo>
                  <a:pt x="1941194" y="751085"/>
                </a:lnTo>
                <a:lnTo>
                  <a:pt x="1939606" y="756164"/>
                </a:lnTo>
                <a:lnTo>
                  <a:pt x="1938018" y="760926"/>
                </a:lnTo>
                <a:lnTo>
                  <a:pt x="1936113" y="766005"/>
                </a:lnTo>
                <a:lnTo>
                  <a:pt x="1933890" y="770767"/>
                </a:lnTo>
                <a:lnTo>
                  <a:pt x="1931349" y="775529"/>
                </a:lnTo>
                <a:lnTo>
                  <a:pt x="1929125" y="779655"/>
                </a:lnTo>
                <a:lnTo>
                  <a:pt x="1925949" y="784100"/>
                </a:lnTo>
                <a:lnTo>
                  <a:pt x="1923091" y="788226"/>
                </a:lnTo>
                <a:lnTo>
                  <a:pt x="1919597" y="792671"/>
                </a:lnTo>
                <a:lnTo>
                  <a:pt x="1916104" y="796480"/>
                </a:lnTo>
                <a:lnTo>
                  <a:pt x="1912610" y="800607"/>
                </a:lnTo>
                <a:lnTo>
                  <a:pt x="1908799" y="804099"/>
                </a:lnTo>
                <a:lnTo>
                  <a:pt x="1904352" y="807591"/>
                </a:lnTo>
                <a:lnTo>
                  <a:pt x="1900224" y="811083"/>
                </a:lnTo>
                <a:lnTo>
                  <a:pt x="1895777" y="813940"/>
                </a:lnTo>
                <a:lnTo>
                  <a:pt x="1891013" y="816797"/>
                </a:lnTo>
                <a:lnTo>
                  <a:pt x="1684888" y="935523"/>
                </a:lnTo>
                <a:lnTo>
                  <a:pt x="1680124" y="938380"/>
                </a:lnTo>
                <a:lnTo>
                  <a:pt x="1675995" y="941554"/>
                </a:lnTo>
                <a:lnTo>
                  <a:pt x="1671866" y="944094"/>
                </a:lnTo>
                <a:lnTo>
                  <a:pt x="1668055" y="947269"/>
                </a:lnTo>
                <a:lnTo>
                  <a:pt x="1664562" y="950760"/>
                </a:lnTo>
                <a:lnTo>
                  <a:pt x="1661385" y="953935"/>
                </a:lnTo>
                <a:lnTo>
                  <a:pt x="1658527" y="957427"/>
                </a:lnTo>
                <a:lnTo>
                  <a:pt x="1655986" y="960601"/>
                </a:lnTo>
                <a:lnTo>
                  <a:pt x="1654080" y="964093"/>
                </a:lnTo>
                <a:lnTo>
                  <a:pt x="1651857" y="967585"/>
                </a:lnTo>
                <a:lnTo>
                  <a:pt x="1649952" y="971395"/>
                </a:lnTo>
                <a:lnTo>
                  <a:pt x="1648681" y="975204"/>
                </a:lnTo>
                <a:lnTo>
                  <a:pt x="1647728" y="978696"/>
                </a:lnTo>
                <a:lnTo>
                  <a:pt x="1646776" y="982188"/>
                </a:lnTo>
                <a:lnTo>
                  <a:pt x="1646458" y="985997"/>
                </a:lnTo>
                <a:lnTo>
                  <a:pt x="1646458" y="989807"/>
                </a:lnTo>
                <a:lnTo>
                  <a:pt x="1646458" y="993616"/>
                </a:lnTo>
                <a:lnTo>
                  <a:pt x="1646776" y="997108"/>
                </a:lnTo>
                <a:lnTo>
                  <a:pt x="1647728" y="1000600"/>
                </a:lnTo>
                <a:lnTo>
                  <a:pt x="1648681" y="1004409"/>
                </a:lnTo>
                <a:lnTo>
                  <a:pt x="1649952" y="1008219"/>
                </a:lnTo>
                <a:lnTo>
                  <a:pt x="1651857" y="1011711"/>
                </a:lnTo>
                <a:lnTo>
                  <a:pt x="1654080" y="1015203"/>
                </a:lnTo>
                <a:lnTo>
                  <a:pt x="1656304" y="1018695"/>
                </a:lnTo>
                <a:lnTo>
                  <a:pt x="1658527" y="1022187"/>
                </a:lnTo>
                <a:lnTo>
                  <a:pt x="1661385" y="1025361"/>
                </a:lnTo>
                <a:lnTo>
                  <a:pt x="1664562" y="1028853"/>
                </a:lnTo>
                <a:lnTo>
                  <a:pt x="1668055" y="1032027"/>
                </a:lnTo>
                <a:lnTo>
                  <a:pt x="1671866" y="1035202"/>
                </a:lnTo>
                <a:lnTo>
                  <a:pt x="1675995" y="1038376"/>
                </a:lnTo>
                <a:lnTo>
                  <a:pt x="1680442" y="1040916"/>
                </a:lnTo>
                <a:lnTo>
                  <a:pt x="1684888" y="1043773"/>
                </a:lnTo>
                <a:lnTo>
                  <a:pt x="1891013" y="1162499"/>
                </a:lnTo>
                <a:lnTo>
                  <a:pt x="1895777" y="1165674"/>
                </a:lnTo>
                <a:lnTo>
                  <a:pt x="1900224" y="1168848"/>
                </a:lnTo>
                <a:lnTo>
                  <a:pt x="1904352" y="1171705"/>
                </a:lnTo>
                <a:lnTo>
                  <a:pt x="1908799" y="1175514"/>
                </a:lnTo>
                <a:lnTo>
                  <a:pt x="1912610" y="1179006"/>
                </a:lnTo>
                <a:lnTo>
                  <a:pt x="1916104" y="1182816"/>
                </a:lnTo>
                <a:lnTo>
                  <a:pt x="1919597" y="1186625"/>
                </a:lnTo>
                <a:lnTo>
                  <a:pt x="1923091" y="1191069"/>
                </a:lnTo>
                <a:lnTo>
                  <a:pt x="1925949" y="1195196"/>
                </a:lnTo>
                <a:lnTo>
                  <a:pt x="1929125" y="1199641"/>
                </a:lnTo>
                <a:lnTo>
                  <a:pt x="1931349" y="1204402"/>
                </a:lnTo>
                <a:lnTo>
                  <a:pt x="1933890" y="1209164"/>
                </a:lnTo>
                <a:lnTo>
                  <a:pt x="1936113" y="1213608"/>
                </a:lnTo>
                <a:lnTo>
                  <a:pt x="1938018" y="1218370"/>
                </a:lnTo>
                <a:lnTo>
                  <a:pt x="1939606" y="1223449"/>
                </a:lnTo>
                <a:lnTo>
                  <a:pt x="1941194" y="1228211"/>
                </a:lnTo>
                <a:lnTo>
                  <a:pt x="1942465" y="1233290"/>
                </a:lnTo>
                <a:lnTo>
                  <a:pt x="1943735" y="1238369"/>
                </a:lnTo>
                <a:lnTo>
                  <a:pt x="1944370" y="1243449"/>
                </a:lnTo>
                <a:lnTo>
                  <a:pt x="1944688" y="1249163"/>
                </a:lnTo>
                <a:lnTo>
                  <a:pt x="1944688" y="1254242"/>
                </a:lnTo>
                <a:lnTo>
                  <a:pt x="1944688" y="1259321"/>
                </a:lnTo>
                <a:lnTo>
                  <a:pt x="1944688" y="1264718"/>
                </a:lnTo>
                <a:lnTo>
                  <a:pt x="1944370" y="1269797"/>
                </a:lnTo>
                <a:lnTo>
                  <a:pt x="1943735" y="1274876"/>
                </a:lnTo>
                <a:lnTo>
                  <a:pt x="1942465" y="1280273"/>
                </a:lnTo>
                <a:lnTo>
                  <a:pt x="1941194" y="1285352"/>
                </a:lnTo>
                <a:lnTo>
                  <a:pt x="1939606" y="1290431"/>
                </a:lnTo>
                <a:lnTo>
                  <a:pt x="1937701" y="1295510"/>
                </a:lnTo>
                <a:lnTo>
                  <a:pt x="1935795" y="1300589"/>
                </a:lnTo>
                <a:lnTo>
                  <a:pt x="1933254" y="1305351"/>
                </a:lnTo>
                <a:lnTo>
                  <a:pt x="1930713" y="1310430"/>
                </a:lnTo>
                <a:lnTo>
                  <a:pt x="1729670" y="1658672"/>
                </a:lnTo>
                <a:lnTo>
                  <a:pt x="1726494" y="1663434"/>
                </a:lnTo>
                <a:lnTo>
                  <a:pt x="1723318" y="1668196"/>
                </a:lnTo>
                <a:lnTo>
                  <a:pt x="1720142" y="1672640"/>
                </a:lnTo>
                <a:lnTo>
                  <a:pt x="1716648" y="1676449"/>
                </a:lnTo>
                <a:lnTo>
                  <a:pt x="1713155" y="1680259"/>
                </a:lnTo>
                <a:lnTo>
                  <a:pt x="1709344" y="1684385"/>
                </a:lnTo>
                <a:lnTo>
                  <a:pt x="1705215" y="1687243"/>
                </a:lnTo>
                <a:lnTo>
                  <a:pt x="1701086" y="1691052"/>
                </a:lnTo>
                <a:lnTo>
                  <a:pt x="1696640" y="1693909"/>
                </a:lnTo>
                <a:lnTo>
                  <a:pt x="1692193" y="1696766"/>
                </a:lnTo>
                <a:lnTo>
                  <a:pt x="1687746" y="1699623"/>
                </a:lnTo>
                <a:lnTo>
                  <a:pt x="1682982" y="1701845"/>
                </a:lnTo>
                <a:lnTo>
                  <a:pt x="1678218" y="1703750"/>
                </a:lnTo>
                <a:lnTo>
                  <a:pt x="1673454" y="1705655"/>
                </a:lnTo>
                <a:lnTo>
                  <a:pt x="1668373" y="1707242"/>
                </a:lnTo>
                <a:lnTo>
                  <a:pt x="1663609" y="1708829"/>
                </a:lnTo>
                <a:lnTo>
                  <a:pt x="1658527" y="1710099"/>
                </a:lnTo>
                <a:lnTo>
                  <a:pt x="1653445" y="1711369"/>
                </a:lnTo>
                <a:lnTo>
                  <a:pt x="1648364" y="1712004"/>
                </a:lnTo>
                <a:lnTo>
                  <a:pt x="1642964" y="1712321"/>
                </a:lnTo>
                <a:lnTo>
                  <a:pt x="1637883" y="1712956"/>
                </a:lnTo>
                <a:lnTo>
                  <a:pt x="1632801" y="1712956"/>
                </a:lnTo>
                <a:lnTo>
                  <a:pt x="1627402" y="1712321"/>
                </a:lnTo>
                <a:lnTo>
                  <a:pt x="1622320" y="1712004"/>
                </a:lnTo>
                <a:lnTo>
                  <a:pt x="1617238" y="1711369"/>
                </a:lnTo>
                <a:lnTo>
                  <a:pt x="1611522" y="1710099"/>
                </a:lnTo>
                <a:lnTo>
                  <a:pt x="1606440" y="1708829"/>
                </a:lnTo>
                <a:lnTo>
                  <a:pt x="1601358" y="1707242"/>
                </a:lnTo>
                <a:lnTo>
                  <a:pt x="1596277" y="1705337"/>
                </a:lnTo>
                <a:lnTo>
                  <a:pt x="1591195" y="1703432"/>
                </a:lnTo>
                <a:lnTo>
                  <a:pt x="1586113" y="1701210"/>
                </a:lnTo>
                <a:lnTo>
                  <a:pt x="1581349" y="1698353"/>
                </a:lnTo>
                <a:lnTo>
                  <a:pt x="1375542" y="1579627"/>
                </a:lnTo>
                <a:lnTo>
                  <a:pt x="1371096" y="1576770"/>
                </a:lnTo>
                <a:lnTo>
                  <a:pt x="1366332" y="1574548"/>
                </a:lnTo>
                <a:lnTo>
                  <a:pt x="1361568" y="1572643"/>
                </a:lnTo>
                <a:lnTo>
                  <a:pt x="1356803" y="1571056"/>
                </a:lnTo>
                <a:lnTo>
                  <a:pt x="1352039" y="1569469"/>
                </a:lnTo>
                <a:lnTo>
                  <a:pt x="1347910" y="1568199"/>
                </a:lnTo>
                <a:lnTo>
                  <a:pt x="1343464" y="1567564"/>
                </a:lnTo>
                <a:lnTo>
                  <a:pt x="1339335" y="1567247"/>
                </a:lnTo>
                <a:lnTo>
                  <a:pt x="1335206" y="1566612"/>
                </a:lnTo>
                <a:lnTo>
                  <a:pt x="1331078" y="1566612"/>
                </a:lnTo>
                <a:lnTo>
                  <a:pt x="1326949" y="1567247"/>
                </a:lnTo>
                <a:lnTo>
                  <a:pt x="1323137" y="1567882"/>
                </a:lnTo>
                <a:lnTo>
                  <a:pt x="1319644" y="1568517"/>
                </a:lnTo>
                <a:lnTo>
                  <a:pt x="1316150" y="1569786"/>
                </a:lnTo>
                <a:lnTo>
                  <a:pt x="1312656" y="1571374"/>
                </a:lnTo>
                <a:lnTo>
                  <a:pt x="1309480" y="1572961"/>
                </a:lnTo>
                <a:lnTo>
                  <a:pt x="1306304" y="1574866"/>
                </a:lnTo>
                <a:lnTo>
                  <a:pt x="1303446" y="1577405"/>
                </a:lnTo>
                <a:lnTo>
                  <a:pt x="1300270" y="1579627"/>
                </a:lnTo>
                <a:lnTo>
                  <a:pt x="1298047" y="1582484"/>
                </a:lnTo>
                <a:lnTo>
                  <a:pt x="1295188" y="1585659"/>
                </a:lnTo>
                <a:lnTo>
                  <a:pt x="1293283" y="1588516"/>
                </a:lnTo>
                <a:lnTo>
                  <a:pt x="1291059" y="1592325"/>
                </a:lnTo>
                <a:lnTo>
                  <a:pt x="1289471" y="1595817"/>
                </a:lnTo>
                <a:lnTo>
                  <a:pt x="1287566" y="1599944"/>
                </a:lnTo>
                <a:lnTo>
                  <a:pt x="1285978" y="1604071"/>
                </a:lnTo>
                <a:lnTo>
                  <a:pt x="1284707" y="1608198"/>
                </a:lnTo>
                <a:lnTo>
                  <a:pt x="1284072" y="1612959"/>
                </a:lnTo>
                <a:lnTo>
                  <a:pt x="1282802" y="1618039"/>
                </a:lnTo>
                <a:lnTo>
                  <a:pt x="1282484" y="1622800"/>
                </a:lnTo>
                <a:lnTo>
                  <a:pt x="1281849" y="1628197"/>
                </a:lnTo>
                <a:lnTo>
                  <a:pt x="1281849" y="1633594"/>
                </a:lnTo>
                <a:lnTo>
                  <a:pt x="1281849" y="1871046"/>
                </a:lnTo>
                <a:lnTo>
                  <a:pt x="1281531" y="1877077"/>
                </a:lnTo>
                <a:lnTo>
                  <a:pt x="1281214" y="1882156"/>
                </a:lnTo>
                <a:lnTo>
                  <a:pt x="1280261" y="1887553"/>
                </a:lnTo>
                <a:lnTo>
                  <a:pt x="1279626" y="1892950"/>
                </a:lnTo>
                <a:lnTo>
                  <a:pt x="1278355" y="1898029"/>
                </a:lnTo>
                <a:lnTo>
                  <a:pt x="1276767" y="1903108"/>
                </a:lnTo>
                <a:lnTo>
                  <a:pt x="1275179" y="1908187"/>
                </a:lnTo>
                <a:lnTo>
                  <a:pt x="1273274" y="1913266"/>
                </a:lnTo>
                <a:lnTo>
                  <a:pt x="1271050" y="1918028"/>
                </a:lnTo>
                <a:lnTo>
                  <a:pt x="1268510" y="1922790"/>
                </a:lnTo>
                <a:lnTo>
                  <a:pt x="1266286" y="1927234"/>
                </a:lnTo>
                <a:lnTo>
                  <a:pt x="1263110" y="1931361"/>
                </a:lnTo>
                <a:lnTo>
                  <a:pt x="1260570" y="1935805"/>
                </a:lnTo>
                <a:lnTo>
                  <a:pt x="1256758" y="1939932"/>
                </a:lnTo>
                <a:lnTo>
                  <a:pt x="1253900" y="1944059"/>
                </a:lnTo>
                <a:lnTo>
                  <a:pt x="1250088" y="1947551"/>
                </a:lnTo>
                <a:lnTo>
                  <a:pt x="1246277" y="1951360"/>
                </a:lnTo>
                <a:lnTo>
                  <a:pt x="1242466" y="1954535"/>
                </a:lnTo>
                <a:lnTo>
                  <a:pt x="1238337" y="1958027"/>
                </a:lnTo>
                <a:lnTo>
                  <a:pt x="1234208" y="1960884"/>
                </a:lnTo>
                <a:lnTo>
                  <a:pt x="1229444" y="1963423"/>
                </a:lnTo>
                <a:lnTo>
                  <a:pt x="1224998" y="1966280"/>
                </a:lnTo>
                <a:lnTo>
                  <a:pt x="1220551" y="1968502"/>
                </a:lnTo>
                <a:lnTo>
                  <a:pt x="1215787" y="1971042"/>
                </a:lnTo>
                <a:lnTo>
                  <a:pt x="1210706" y="1972947"/>
                </a:lnTo>
                <a:lnTo>
                  <a:pt x="1205624" y="1974534"/>
                </a:lnTo>
                <a:lnTo>
                  <a:pt x="1200542" y="1976121"/>
                </a:lnTo>
                <a:lnTo>
                  <a:pt x="1195461" y="1977391"/>
                </a:lnTo>
                <a:lnTo>
                  <a:pt x="1190379" y="1978026"/>
                </a:lnTo>
                <a:lnTo>
                  <a:pt x="1184662" y="1978978"/>
                </a:lnTo>
                <a:lnTo>
                  <a:pt x="1179263" y="1979296"/>
                </a:lnTo>
                <a:lnTo>
                  <a:pt x="1173864" y="1979613"/>
                </a:lnTo>
                <a:lnTo>
                  <a:pt x="771142" y="1979613"/>
                </a:lnTo>
                <a:lnTo>
                  <a:pt x="765743" y="1979296"/>
                </a:lnTo>
                <a:lnTo>
                  <a:pt x="760344" y="1978978"/>
                </a:lnTo>
                <a:lnTo>
                  <a:pt x="754944" y="1978026"/>
                </a:lnTo>
                <a:lnTo>
                  <a:pt x="749545" y="1977391"/>
                </a:lnTo>
                <a:lnTo>
                  <a:pt x="744146" y="1976121"/>
                </a:lnTo>
                <a:lnTo>
                  <a:pt x="739064" y="1974534"/>
                </a:lnTo>
                <a:lnTo>
                  <a:pt x="733982" y="1972947"/>
                </a:lnTo>
                <a:lnTo>
                  <a:pt x="729218" y="1971042"/>
                </a:lnTo>
                <a:lnTo>
                  <a:pt x="724772" y="1968502"/>
                </a:lnTo>
                <a:lnTo>
                  <a:pt x="720008" y="1966280"/>
                </a:lnTo>
                <a:lnTo>
                  <a:pt x="715244" y="1963423"/>
                </a:lnTo>
                <a:lnTo>
                  <a:pt x="710797" y="1960884"/>
                </a:lnTo>
                <a:lnTo>
                  <a:pt x="706668" y="1958027"/>
                </a:lnTo>
                <a:lnTo>
                  <a:pt x="702540" y="1954535"/>
                </a:lnTo>
                <a:lnTo>
                  <a:pt x="698728" y="1951360"/>
                </a:lnTo>
                <a:lnTo>
                  <a:pt x="694917" y="1947551"/>
                </a:lnTo>
                <a:lnTo>
                  <a:pt x="691423" y="1944059"/>
                </a:lnTo>
                <a:lnTo>
                  <a:pt x="687930" y="1939932"/>
                </a:lnTo>
                <a:lnTo>
                  <a:pt x="684754" y="1935805"/>
                </a:lnTo>
                <a:lnTo>
                  <a:pt x="681578" y="1931361"/>
                </a:lnTo>
                <a:lnTo>
                  <a:pt x="678719" y="1927234"/>
                </a:lnTo>
                <a:lnTo>
                  <a:pt x="675861" y="1922790"/>
                </a:lnTo>
                <a:lnTo>
                  <a:pt x="673638" y="1918028"/>
                </a:lnTo>
                <a:lnTo>
                  <a:pt x="671732" y="1913266"/>
                </a:lnTo>
                <a:lnTo>
                  <a:pt x="669826" y="1908187"/>
                </a:lnTo>
                <a:lnTo>
                  <a:pt x="667921" y="1903108"/>
                </a:lnTo>
                <a:lnTo>
                  <a:pt x="666650" y="1898029"/>
                </a:lnTo>
                <a:lnTo>
                  <a:pt x="665380" y="1892950"/>
                </a:lnTo>
                <a:lnTo>
                  <a:pt x="664110" y="1887553"/>
                </a:lnTo>
                <a:lnTo>
                  <a:pt x="663474" y="1882156"/>
                </a:lnTo>
                <a:lnTo>
                  <a:pt x="663157" y="1877077"/>
                </a:lnTo>
                <a:lnTo>
                  <a:pt x="663157" y="1871046"/>
                </a:lnTo>
                <a:lnTo>
                  <a:pt x="663157" y="1633594"/>
                </a:lnTo>
                <a:lnTo>
                  <a:pt x="663157" y="1628197"/>
                </a:lnTo>
                <a:lnTo>
                  <a:pt x="662839" y="1623118"/>
                </a:lnTo>
                <a:lnTo>
                  <a:pt x="661886" y="1618039"/>
                </a:lnTo>
                <a:lnTo>
                  <a:pt x="661251" y="1612959"/>
                </a:lnTo>
                <a:lnTo>
                  <a:pt x="659981" y="1608515"/>
                </a:lnTo>
                <a:lnTo>
                  <a:pt x="658710" y="1604071"/>
                </a:lnTo>
                <a:lnTo>
                  <a:pt x="657122" y="1599944"/>
                </a:lnTo>
                <a:lnTo>
                  <a:pt x="655534" y="1596135"/>
                </a:lnTo>
                <a:lnTo>
                  <a:pt x="653629" y="1592325"/>
                </a:lnTo>
                <a:lnTo>
                  <a:pt x="651723" y="1588516"/>
                </a:lnTo>
                <a:lnTo>
                  <a:pt x="649500" y="1585659"/>
                </a:lnTo>
                <a:lnTo>
                  <a:pt x="646959" y="1582484"/>
                </a:lnTo>
                <a:lnTo>
                  <a:pt x="644418" y="1579627"/>
                </a:lnTo>
                <a:lnTo>
                  <a:pt x="641560" y="1577405"/>
                </a:lnTo>
                <a:lnTo>
                  <a:pt x="638384" y="1574866"/>
                </a:lnTo>
                <a:lnTo>
                  <a:pt x="635525" y="1572961"/>
                </a:lnTo>
                <a:lnTo>
                  <a:pt x="632032" y="1571374"/>
                </a:lnTo>
                <a:lnTo>
                  <a:pt x="628538" y="1569786"/>
                </a:lnTo>
                <a:lnTo>
                  <a:pt x="625044" y="1568517"/>
                </a:lnTo>
                <a:lnTo>
                  <a:pt x="621551" y="1567882"/>
                </a:lnTo>
                <a:lnTo>
                  <a:pt x="617739" y="1567247"/>
                </a:lnTo>
                <a:lnTo>
                  <a:pt x="613610" y="1566612"/>
                </a:lnTo>
                <a:lnTo>
                  <a:pt x="609799" y="1566612"/>
                </a:lnTo>
                <a:lnTo>
                  <a:pt x="605353" y="1567247"/>
                </a:lnTo>
                <a:lnTo>
                  <a:pt x="601224" y="1567564"/>
                </a:lnTo>
                <a:lnTo>
                  <a:pt x="596778" y="1568199"/>
                </a:lnTo>
                <a:lnTo>
                  <a:pt x="592649" y="1569469"/>
                </a:lnTo>
                <a:lnTo>
                  <a:pt x="587885" y="1571056"/>
                </a:lnTo>
                <a:lnTo>
                  <a:pt x="583438" y="1572643"/>
                </a:lnTo>
                <a:lnTo>
                  <a:pt x="578674" y="1574548"/>
                </a:lnTo>
                <a:lnTo>
                  <a:pt x="574228" y="1576770"/>
                </a:lnTo>
                <a:lnTo>
                  <a:pt x="569146" y="1579627"/>
                </a:lnTo>
                <a:lnTo>
                  <a:pt x="363339" y="1698353"/>
                </a:lnTo>
                <a:lnTo>
                  <a:pt x="358575" y="1701210"/>
                </a:lnTo>
                <a:lnTo>
                  <a:pt x="353493" y="1703432"/>
                </a:lnTo>
                <a:lnTo>
                  <a:pt x="348411" y="1705337"/>
                </a:lnTo>
                <a:lnTo>
                  <a:pt x="343330" y="1707242"/>
                </a:lnTo>
                <a:lnTo>
                  <a:pt x="338248" y="1708829"/>
                </a:lnTo>
                <a:lnTo>
                  <a:pt x="333166" y="1710099"/>
                </a:lnTo>
                <a:lnTo>
                  <a:pt x="328085" y="1711369"/>
                </a:lnTo>
                <a:lnTo>
                  <a:pt x="323003" y="1712004"/>
                </a:lnTo>
                <a:lnTo>
                  <a:pt x="317286" y="1712321"/>
                </a:lnTo>
                <a:lnTo>
                  <a:pt x="312205" y="1712956"/>
                </a:lnTo>
                <a:lnTo>
                  <a:pt x="306805" y="1712956"/>
                </a:lnTo>
                <a:lnTo>
                  <a:pt x="301724" y="1712321"/>
                </a:lnTo>
                <a:lnTo>
                  <a:pt x="296642" y="1712004"/>
                </a:lnTo>
                <a:lnTo>
                  <a:pt x="291560" y="1711369"/>
                </a:lnTo>
                <a:lnTo>
                  <a:pt x="286479" y="1710099"/>
                </a:lnTo>
                <a:lnTo>
                  <a:pt x="281397" y="1708829"/>
                </a:lnTo>
                <a:lnTo>
                  <a:pt x="276315" y="1707242"/>
                </a:lnTo>
                <a:lnTo>
                  <a:pt x="271551" y="1705655"/>
                </a:lnTo>
                <a:lnTo>
                  <a:pt x="266470" y="1703750"/>
                </a:lnTo>
                <a:lnTo>
                  <a:pt x="261706" y="1701845"/>
                </a:lnTo>
                <a:lnTo>
                  <a:pt x="256941" y="1699623"/>
                </a:lnTo>
                <a:lnTo>
                  <a:pt x="252813" y="1696766"/>
                </a:lnTo>
                <a:lnTo>
                  <a:pt x="248049" y="1693909"/>
                </a:lnTo>
                <a:lnTo>
                  <a:pt x="243602" y="1691052"/>
                </a:lnTo>
                <a:lnTo>
                  <a:pt x="239791" y="1687243"/>
                </a:lnTo>
                <a:lnTo>
                  <a:pt x="235980" y="1684385"/>
                </a:lnTo>
                <a:lnTo>
                  <a:pt x="231851" y="1680259"/>
                </a:lnTo>
                <a:lnTo>
                  <a:pt x="228040" y="1676449"/>
                </a:lnTo>
                <a:lnTo>
                  <a:pt x="224863" y="1672640"/>
                </a:lnTo>
                <a:lnTo>
                  <a:pt x="221370" y="1668196"/>
                </a:lnTo>
                <a:lnTo>
                  <a:pt x="218194" y="1663434"/>
                </a:lnTo>
                <a:lnTo>
                  <a:pt x="215335" y="1658672"/>
                </a:lnTo>
                <a:lnTo>
                  <a:pt x="14292" y="1310430"/>
                </a:lnTo>
                <a:lnTo>
                  <a:pt x="11751" y="1305351"/>
                </a:lnTo>
                <a:lnTo>
                  <a:pt x="9211" y="1300589"/>
                </a:lnTo>
                <a:lnTo>
                  <a:pt x="6987" y="1295510"/>
                </a:lnTo>
                <a:lnTo>
                  <a:pt x="5399" y="1290431"/>
                </a:lnTo>
                <a:lnTo>
                  <a:pt x="3811" y="1285352"/>
                </a:lnTo>
                <a:lnTo>
                  <a:pt x="2541" y="1280273"/>
                </a:lnTo>
                <a:lnTo>
                  <a:pt x="1588" y="1274876"/>
                </a:lnTo>
                <a:lnTo>
                  <a:pt x="635" y="1269797"/>
                </a:lnTo>
                <a:lnTo>
                  <a:pt x="318" y="1264718"/>
                </a:lnTo>
                <a:lnTo>
                  <a:pt x="0" y="1259321"/>
                </a:lnTo>
                <a:lnTo>
                  <a:pt x="0" y="1254242"/>
                </a:lnTo>
                <a:lnTo>
                  <a:pt x="318" y="1249163"/>
                </a:lnTo>
                <a:lnTo>
                  <a:pt x="635" y="1243449"/>
                </a:lnTo>
                <a:lnTo>
                  <a:pt x="1588" y="1238369"/>
                </a:lnTo>
                <a:lnTo>
                  <a:pt x="2223" y="1233290"/>
                </a:lnTo>
                <a:lnTo>
                  <a:pt x="3494" y="1228211"/>
                </a:lnTo>
                <a:lnTo>
                  <a:pt x="5082" y="1223449"/>
                </a:lnTo>
                <a:lnTo>
                  <a:pt x="6987" y="1218370"/>
                </a:lnTo>
                <a:lnTo>
                  <a:pt x="8893" y="1213608"/>
                </a:lnTo>
                <a:lnTo>
                  <a:pt x="10799" y="1209164"/>
                </a:lnTo>
                <a:lnTo>
                  <a:pt x="13339" y="1204402"/>
                </a:lnTo>
                <a:lnTo>
                  <a:pt x="15880" y="1199641"/>
                </a:lnTo>
                <a:lnTo>
                  <a:pt x="18739" y="1195196"/>
                </a:lnTo>
                <a:lnTo>
                  <a:pt x="21915" y="1191069"/>
                </a:lnTo>
                <a:lnTo>
                  <a:pt x="25091" y="1186625"/>
                </a:lnTo>
                <a:lnTo>
                  <a:pt x="28584" y="1182816"/>
                </a:lnTo>
                <a:lnTo>
                  <a:pt x="32396" y="1179006"/>
                </a:lnTo>
                <a:lnTo>
                  <a:pt x="36207" y="1175514"/>
                </a:lnTo>
                <a:lnTo>
                  <a:pt x="40336" y="1171705"/>
                </a:lnTo>
                <a:lnTo>
                  <a:pt x="44465" y="1168848"/>
                </a:lnTo>
                <a:lnTo>
                  <a:pt x="49229" y="1165674"/>
                </a:lnTo>
                <a:lnTo>
                  <a:pt x="53993" y="1162499"/>
                </a:lnTo>
                <a:lnTo>
                  <a:pt x="259800" y="1043773"/>
                </a:lnTo>
                <a:lnTo>
                  <a:pt x="264564" y="1040916"/>
                </a:lnTo>
                <a:lnTo>
                  <a:pt x="268693" y="1038376"/>
                </a:lnTo>
                <a:lnTo>
                  <a:pt x="272822" y="1035202"/>
                </a:lnTo>
                <a:lnTo>
                  <a:pt x="276633" y="1032027"/>
                </a:lnTo>
                <a:lnTo>
                  <a:pt x="280127" y="1028853"/>
                </a:lnTo>
                <a:lnTo>
                  <a:pt x="283303" y="1025361"/>
                </a:lnTo>
                <a:lnTo>
                  <a:pt x="286161" y="1022187"/>
                </a:lnTo>
                <a:lnTo>
                  <a:pt x="288702" y="1018695"/>
                </a:lnTo>
                <a:lnTo>
                  <a:pt x="291243" y="1015203"/>
                </a:lnTo>
                <a:lnTo>
                  <a:pt x="293148" y="1011711"/>
                </a:lnTo>
                <a:lnTo>
                  <a:pt x="294736" y="1008219"/>
                </a:lnTo>
                <a:lnTo>
                  <a:pt x="295689" y="1004409"/>
                </a:lnTo>
                <a:lnTo>
                  <a:pt x="296960" y="1000600"/>
                </a:lnTo>
                <a:lnTo>
                  <a:pt x="297912" y="997108"/>
                </a:lnTo>
                <a:lnTo>
                  <a:pt x="298230" y="993616"/>
                </a:lnTo>
                <a:lnTo>
                  <a:pt x="298230" y="989807"/>
                </a:lnTo>
                <a:lnTo>
                  <a:pt x="298230" y="985997"/>
                </a:lnTo>
                <a:lnTo>
                  <a:pt x="297912" y="982188"/>
                </a:lnTo>
                <a:lnTo>
                  <a:pt x="296960" y="978696"/>
                </a:lnTo>
                <a:lnTo>
                  <a:pt x="295689" y="975204"/>
                </a:lnTo>
                <a:lnTo>
                  <a:pt x="294736" y="971395"/>
                </a:lnTo>
                <a:lnTo>
                  <a:pt x="293148" y="967585"/>
                </a:lnTo>
                <a:lnTo>
                  <a:pt x="291243" y="964093"/>
                </a:lnTo>
                <a:lnTo>
                  <a:pt x="288702" y="960601"/>
                </a:lnTo>
                <a:lnTo>
                  <a:pt x="286161" y="957427"/>
                </a:lnTo>
                <a:lnTo>
                  <a:pt x="283303" y="953935"/>
                </a:lnTo>
                <a:lnTo>
                  <a:pt x="280127" y="950760"/>
                </a:lnTo>
                <a:lnTo>
                  <a:pt x="276633" y="947269"/>
                </a:lnTo>
                <a:lnTo>
                  <a:pt x="272822" y="944094"/>
                </a:lnTo>
                <a:lnTo>
                  <a:pt x="268693" y="941554"/>
                </a:lnTo>
                <a:lnTo>
                  <a:pt x="264564" y="938380"/>
                </a:lnTo>
                <a:lnTo>
                  <a:pt x="259800" y="935523"/>
                </a:lnTo>
                <a:lnTo>
                  <a:pt x="53993" y="816797"/>
                </a:lnTo>
                <a:lnTo>
                  <a:pt x="49229" y="813940"/>
                </a:lnTo>
                <a:lnTo>
                  <a:pt x="44465" y="811083"/>
                </a:lnTo>
                <a:lnTo>
                  <a:pt x="40336" y="807591"/>
                </a:lnTo>
                <a:lnTo>
                  <a:pt x="36207" y="804099"/>
                </a:lnTo>
                <a:lnTo>
                  <a:pt x="32396" y="800607"/>
                </a:lnTo>
                <a:lnTo>
                  <a:pt x="28584" y="796480"/>
                </a:lnTo>
                <a:lnTo>
                  <a:pt x="25091" y="792671"/>
                </a:lnTo>
                <a:lnTo>
                  <a:pt x="21915" y="788226"/>
                </a:lnTo>
                <a:lnTo>
                  <a:pt x="18739" y="784100"/>
                </a:lnTo>
                <a:lnTo>
                  <a:pt x="15880" y="779655"/>
                </a:lnTo>
                <a:lnTo>
                  <a:pt x="13339" y="775529"/>
                </a:lnTo>
                <a:lnTo>
                  <a:pt x="10799" y="770767"/>
                </a:lnTo>
                <a:lnTo>
                  <a:pt x="8893" y="766005"/>
                </a:lnTo>
                <a:lnTo>
                  <a:pt x="6987" y="760926"/>
                </a:lnTo>
                <a:lnTo>
                  <a:pt x="5082" y="756164"/>
                </a:lnTo>
                <a:lnTo>
                  <a:pt x="3494" y="751085"/>
                </a:lnTo>
                <a:lnTo>
                  <a:pt x="2223" y="746006"/>
                </a:lnTo>
                <a:lnTo>
                  <a:pt x="1588" y="740927"/>
                </a:lnTo>
                <a:lnTo>
                  <a:pt x="635" y="735847"/>
                </a:lnTo>
                <a:lnTo>
                  <a:pt x="318" y="730768"/>
                </a:lnTo>
                <a:lnTo>
                  <a:pt x="0" y="725372"/>
                </a:lnTo>
                <a:lnTo>
                  <a:pt x="0" y="720292"/>
                </a:lnTo>
                <a:lnTo>
                  <a:pt x="318" y="715213"/>
                </a:lnTo>
                <a:lnTo>
                  <a:pt x="635" y="709499"/>
                </a:lnTo>
                <a:lnTo>
                  <a:pt x="1588" y="704420"/>
                </a:lnTo>
                <a:lnTo>
                  <a:pt x="2541" y="699341"/>
                </a:lnTo>
                <a:lnTo>
                  <a:pt x="3811" y="693944"/>
                </a:lnTo>
                <a:lnTo>
                  <a:pt x="5399" y="688865"/>
                </a:lnTo>
                <a:lnTo>
                  <a:pt x="6987" y="683786"/>
                </a:lnTo>
                <a:lnTo>
                  <a:pt x="9211" y="678707"/>
                </a:lnTo>
                <a:lnTo>
                  <a:pt x="11751" y="673945"/>
                </a:lnTo>
                <a:lnTo>
                  <a:pt x="14292" y="668866"/>
                </a:lnTo>
                <a:lnTo>
                  <a:pt x="215335" y="320624"/>
                </a:lnTo>
                <a:lnTo>
                  <a:pt x="218194" y="315862"/>
                </a:lnTo>
                <a:lnTo>
                  <a:pt x="221370" y="311418"/>
                </a:lnTo>
                <a:lnTo>
                  <a:pt x="224863" y="307291"/>
                </a:lnTo>
                <a:lnTo>
                  <a:pt x="228040" y="302847"/>
                </a:lnTo>
                <a:lnTo>
                  <a:pt x="231851" y="299037"/>
                </a:lnTo>
                <a:lnTo>
                  <a:pt x="235980" y="295545"/>
                </a:lnTo>
                <a:lnTo>
                  <a:pt x="239791" y="292053"/>
                </a:lnTo>
                <a:lnTo>
                  <a:pt x="243602" y="288562"/>
                </a:lnTo>
                <a:lnTo>
                  <a:pt x="248049" y="285704"/>
                </a:lnTo>
                <a:lnTo>
                  <a:pt x="252813" y="282530"/>
                </a:lnTo>
                <a:lnTo>
                  <a:pt x="256941" y="280308"/>
                </a:lnTo>
                <a:lnTo>
                  <a:pt x="261706" y="277768"/>
                </a:lnTo>
                <a:lnTo>
                  <a:pt x="266470" y="275546"/>
                </a:lnTo>
                <a:lnTo>
                  <a:pt x="271551" y="273641"/>
                </a:lnTo>
                <a:lnTo>
                  <a:pt x="276315" y="272054"/>
                </a:lnTo>
                <a:lnTo>
                  <a:pt x="281397" y="270467"/>
                </a:lnTo>
                <a:lnTo>
                  <a:pt x="286479" y="269197"/>
                </a:lnTo>
                <a:lnTo>
                  <a:pt x="291560" y="268562"/>
                </a:lnTo>
                <a:lnTo>
                  <a:pt x="296642" y="267610"/>
                </a:lnTo>
                <a:lnTo>
                  <a:pt x="301724" y="266975"/>
                </a:lnTo>
                <a:lnTo>
                  <a:pt x="306805" y="266975"/>
                </a:lnTo>
                <a:lnTo>
                  <a:pt x="312205" y="266975"/>
                </a:lnTo>
                <a:lnTo>
                  <a:pt x="317286" y="266975"/>
                </a:lnTo>
                <a:lnTo>
                  <a:pt x="323003" y="267610"/>
                </a:lnTo>
                <a:lnTo>
                  <a:pt x="328085" y="268562"/>
                </a:lnTo>
                <a:lnTo>
                  <a:pt x="333166" y="269197"/>
                </a:lnTo>
                <a:lnTo>
                  <a:pt x="338248" y="270784"/>
                </a:lnTo>
                <a:lnTo>
                  <a:pt x="343330" y="272372"/>
                </a:lnTo>
                <a:lnTo>
                  <a:pt x="348411" y="273959"/>
                </a:lnTo>
                <a:lnTo>
                  <a:pt x="353493" y="276181"/>
                </a:lnTo>
                <a:lnTo>
                  <a:pt x="358575" y="278721"/>
                </a:lnTo>
                <a:lnTo>
                  <a:pt x="363339" y="281260"/>
                </a:lnTo>
                <a:lnTo>
                  <a:pt x="569146" y="399986"/>
                </a:lnTo>
                <a:lnTo>
                  <a:pt x="574228" y="402526"/>
                </a:lnTo>
                <a:lnTo>
                  <a:pt x="578674" y="404748"/>
                </a:lnTo>
                <a:lnTo>
                  <a:pt x="583438" y="406653"/>
                </a:lnTo>
                <a:lnTo>
                  <a:pt x="587885" y="408875"/>
                </a:lnTo>
                <a:lnTo>
                  <a:pt x="592649" y="409827"/>
                </a:lnTo>
                <a:lnTo>
                  <a:pt x="596778" y="411097"/>
                </a:lnTo>
                <a:lnTo>
                  <a:pt x="601224" y="411732"/>
                </a:lnTo>
                <a:lnTo>
                  <a:pt x="605353" y="412367"/>
                </a:lnTo>
                <a:lnTo>
                  <a:pt x="609799" y="412684"/>
                </a:lnTo>
                <a:lnTo>
                  <a:pt x="613610" y="412684"/>
                </a:lnTo>
                <a:lnTo>
                  <a:pt x="617739" y="412367"/>
                </a:lnTo>
                <a:lnTo>
                  <a:pt x="621551" y="411414"/>
                </a:lnTo>
                <a:lnTo>
                  <a:pt x="625044" y="410779"/>
                </a:lnTo>
                <a:lnTo>
                  <a:pt x="628538" y="409510"/>
                </a:lnTo>
                <a:lnTo>
                  <a:pt x="632032" y="407922"/>
                </a:lnTo>
                <a:lnTo>
                  <a:pt x="635525" y="406335"/>
                </a:lnTo>
                <a:lnTo>
                  <a:pt x="638384" y="404430"/>
                </a:lnTo>
                <a:lnTo>
                  <a:pt x="641560" y="402208"/>
                </a:lnTo>
                <a:lnTo>
                  <a:pt x="644418" y="399669"/>
                </a:lnTo>
                <a:lnTo>
                  <a:pt x="646959" y="396812"/>
                </a:lnTo>
                <a:lnTo>
                  <a:pt x="649500" y="393955"/>
                </a:lnTo>
                <a:lnTo>
                  <a:pt x="651723" y="390780"/>
                </a:lnTo>
                <a:lnTo>
                  <a:pt x="653629" y="387288"/>
                </a:lnTo>
                <a:lnTo>
                  <a:pt x="655534" y="383796"/>
                </a:lnTo>
                <a:lnTo>
                  <a:pt x="657122" y="379669"/>
                </a:lnTo>
                <a:lnTo>
                  <a:pt x="658710" y="375543"/>
                </a:lnTo>
                <a:lnTo>
                  <a:pt x="659981" y="371098"/>
                </a:lnTo>
                <a:lnTo>
                  <a:pt x="661251" y="366337"/>
                </a:lnTo>
                <a:lnTo>
                  <a:pt x="661886" y="361575"/>
                </a:lnTo>
                <a:lnTo>
                  <a:pt x="662839" y="356496"/>
                </a:lnTo>
                <a:lnTo>
                  <a:pt x="663157" y="351099"/>
                </a:lnTo>
                <a:lnTo>
                  <a:pt x="663157" y="345702"/>
                </a:lnTo>
                <a:lnTo>
                  <a:pt x="663157" y="108250"/>
                </a:lnTo>
                <a:lnTo>
                  <a:pt x="663157" y="102854"/>
                </a:lnTo>
                <a:lnTo>
                  <a:pt x="663474" y="97140"/>
                </a:lnTo>
                <a:lnTo>
                  <a:pt x="664110" y="91743"/>
                </a:lnTo>
                <a:lnTo>
                  <a:pt x="665380" y="86664"/>
                </a:lnTo>
                <a:lnTo>
                  <a:pt x="666650" y="81267"/>
                </a:lnTo>
                <a:lnTo>
                  <a:pt x="667921" y="76188"/>
                </a:lnTo>
                <a:lnTo>
                  <a:pt x="669826" y="71109"/>
                </a:lnTo>
                <a:lnTo>
                  <a:pt x="671732" y="66347"/>
                </a:lnTo>
                <a:lnTo>
                  <a:pt x="673638" y="61585"/>
                </a:lnTo>
                <a:lnTo>
                  <a:pt x="675861" y="56824"/>
                </a:lnTo>
                <a:lnTo>
                  <a:pt x="678719" y="52379"/>
                </a:lnTo>
                <a:lnTo>
                  <a:pt x="681578" y="47935"/>
                </a:lnTo>
                <a:lnTo>
                  <a:pt x="684754" y="43491"/>
                </a:lnTo>
                <a:lnTo>
                  <a:pt x="687930" y="39681"/>
                </a:lnTo>
                <a:lnTo>
                  <a:pt x="691423" y="35872"/>
                </a:lnTo>
                <a:lnTo>
                  <a:pt x="694917" y="31745"/>
                </a:lnTo>
                <a:lnTo>
                  <a:pt x="698728" y="28253"/>
                </a:lnTo>
                <a:lnTo>
                  <a:pt x="702540" y="24761"/>
                </a:lnTo>
                <a:lnTo>
                  <a:pt x="706668" y="21587"/>
                </a:lnTo>
                <a:lnTo>
                  <a:pt x="710797" y="18412"/>
                </a:lnTo>
                <a:lnTo>
                  <a:pt x="715244" y="15873"/>
                </a:lnTo>
                <a:lnTo>
                  <a:pt x="720008" y="13016"/>
                </a:lnTo>
                <a:lnTo>
                  <a:pt x="724772" y="10794"/>
                </a:lnTo>
                <a:lnTo>
                  <a:pt x="729218" y="8889"/>
                </a:lnTo>
                <a:lnTo>
                  <a:pt x="733982" y="6667"/>
                </a:lnTo>
                <a:lnTo>
                  <a:pt x="739064" y="4762"/>
                </a:lnTo>
                <a:lnTo>
                  <a:pt x="744146" y="3810"/>
                </a:lnTo>
                <a:lnTo>
                  <a:pt x="749545" y="2222"/>
                </a:lnTo>
                <a:lnTo>
                  <a:pt x="754944" y="1270"/>
                </a:lnTo>
                <a:lnTo>
                  <a:pt x="760344" y="635"/>
                </a:lnTo>
                <a:lnTo>
                  <a:pt x="76574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3" name="圆角矩形 34"/>
          <p:cNvSpPr/>
          <p:nvPr/>
        </p:nvSpPr>
        <p:spPr>
          <a:xfrm>
            <a:off x="7845438" y="3119449"/>
            <a:ext cx="3673995" cy="720001"/>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14" name="矩形 13"/>
          <p:cNvSpPr/>
          <p:nvPr/>
        </p:nvSpPr>
        <p:spPr>
          <a:xfrm>
            <a:off x="672568" y="3900564"/>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34"/>
          <p:cNvSpPr/>
          <p:nvPr/>
        </p:nvSpPr>
        <p:spPr>
          <a:xfrm>
            <a:off x="672568" y="3119449"/>
            <a:ext cx="3673995" cy="720001"/>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17" name="KSO_Shape"/>
          <p:cNvSpPr/>
          <p:nvPr/>
        </p:nvSpPr>
        <p:spPr bwMode="auto">
          <a:xfrm>
            <a:off x="2251768" y="2245722"/>
            <a:ext cx="515594" cy="593774"/>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60" name="燕尾形 114"/>
          <p:cNvSpPr/>
          <p:nvPr/>
        </p:nvSpPr>
        <p:spPr>
          <a:xfrm>
            <a:off x="2720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244329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2151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flipV="1">
            <a:off x="2992145"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7" name="矩形 66"/>
          <p:cNvSpPr/>
          <p:nvPr/>
        </p:nvSpPr>
        <p:spPr>
          <a:xfrm>
            <a:off x="903542"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3991585"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4360368" y="4970558"/>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 name="文本框 2"/>
          <p:cNvSpPr txBox="1"/>
          <p:nvPr/>
        </p:nvSpPr>
        <p:spPr>
          <a:xfrm>
            <a:off x="126610"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5" name="燕尾形 114"/>
          <p:cNvSpPr/>
          <p:nvPr/>
        </p:nvSpPr>
        <p:spPr>
          <a:xfrm>
            <a:off x="8616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6" name="燕尾形 115"/>
          <p:cNvSpPr/>
          <p:nvPr/>
        </p:nvSpPr>
        <p:spPr>
          <a:xfrm>
            <a:off x="833989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6"/>
          <p:cNvSpPr/>
          <p:nvPr/>
        </p:nvSpPr>
        <p:spPr>
          <a:xfrm>
            <a:off x="8047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任意多边形: 形状 27"/>
          <p:cNvSpPr/>
          <p:nvPr/>
        </p:nvSpPr>
        <p:spPr>
          <a:xfrm flipV="1">
            <a:off x="8888750"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29" name="矩形 28"/>
          <p:cNvSpPr/>
          <p:nvPr/>
        </p:nvSpPr>
        <p:spPr>
          <a:xfrm>
            <a:off x="6800147"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椭圆 29"/>
          <p:cNvSpPr/>
          <p:nvPr/>
        </p:nvSpPr>
        <p:spPr>
          <a:xfrm>
            <a:off x="9888190"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2" name="文本框 31"/>
          <p:cNvSpPr txBox="1"/>
          <p:nvPr/>
        </p:nvSpPr>
        <p:spPr>
          <a:xfrm>
            <a:off x="6023215"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3" name="KSO_Shape"/>
          <p:cNvSpPr/>
          <p:nvPr/>
        </p:nvSpPr>
        <p:spPr bwMode="auto">
          <a:xfrm>
            <a:off x="10256973" y="5025772"/>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4" name="直接连接符 33"/>
          <p:cNvCxnSpPr/>
          <p:nvPr/>
        </p:nvCxnSpPr>
        <p:spPr>
          <a:xfrm>
            <a:off x="792163" y="258889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1136129" y="278692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56"/>
          <p:cNvSpPr/>
          <p:nvPr/>
        </p:nvSpPr>
        <p:spPr>
          <a:xfrm rot="16200000" flipV="1">
            <a:off x="4755075" y="2089415"/>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85"/>
          <p:cNvSpPr/>
          <p:nvPr/>
        </p:nvSpPr>
        <p:spPr>
          <a:xfrm>
            <a:off x="1045698" y="2098129"/>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6" name="矩形 25"/>
          <p:cNvSpPr/>
          <p:nvPr/>
        </p:nvSpPr>
        <p:spPr>
          <a:xfrm>
            <a:off x="5733892" y="1690259"/>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任意多边形 56"/>
          <p:cNvSpPr/>
          <p:nvPr/>
        </p:nvSpPr>
        <p:spPr>
          <a:xfrm rot="16200000" flipV="1">
            <a:off x="4755075" y="3764498"/>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85"/>
          <p:cNvSpPr/>
          <p:nvPr/>
        </p:nvSpPr>
        <p:spPr>
          <a:xfrm>
            <a:off x="1045698" y="3773212"/>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5733892" y="3365342"/>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任意多边形 56"/>
          <p:cNvSpPr/>
          <p:nvPr/>
        </p:nvSpPr>
        <p:spPr>
          <a:xfrm rot="16200000" flipV="1">
            <a:off x="4755075" y="5439581"/>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85"/>
          <p:cNvSpPr/>
          <p:nvPr/>
        </p:nvSpPr>
        <p:spPr>
          <a:xfrm>
            <a:off x="1045698" y="5448295"/>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5733892" y="5040425"/>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5"/>
          <p:cNvSpPr/>
          <p:nvPr/>
        </p:nvSpPr>
        <p:spPr bwMode="auto">
          <a:xfrm>
            <a:off x="668338" y="2168468"/>
            <a:ext cx="1510029" cy="1510029"/>
          </a:xfrm>
          <a:prstGeom prst="ellipse">
            <a:avLst/>
          </a:prstGeom>
          <a:solidFill>
            <a:schemeClr val="accent1"/>
          </a:solidFill>
          <a:ln>
            <a:noFill/>
          </a:ln>
        </p:spPr>
        <p:txBody>
          <a:bodyPr/>
          <a:lstStyle/>
          <a:p>
            <a:endParaRPr lang="zh-CN" altLang="en-US"/>
          </a:p>
        </p:txBody>
      </p:sp>
      <p:sp>
        <p:nvSpPr>
          <p:cNvPr id="26"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7" name="圆角矩形 23"/>
          <p:cNvSpPr/>
          <p:nvPr/>
        </p:nvSpPr>
        <p:spPr>
          <a:xfrm>
            <a:off x="2462117" y="2282950"/>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8"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9" name="KSO_Shape"/>
          <p:cNvSpPr/>
          <p:nvPr/>
        </p:nvSpPr>
        <p:spPr bwMode="auto">
          <a:xfrm>
            <a:off x="1100585" y="2641061"/>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0"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1" name="Freeform 5"/>
          <p:cNvSpPr/>
          <p:nvPr/>
        </p:nvSpPr>
        <p:spPr bwMode="auto">
          <a:xfrm>
            <a:off x="6503079" y="2168468"/>
            <a:ext cx="1510029" cy="1510029"/>
          </a:xfrm>
          <a:prstGeom prst="ellipse">
            <a:avLst/>
          </a:prstGeom>
          <a:solidFill>
            <a:schemeClr val="accent1"/>
          </a:solidFill>
          <a:ln>
            <a:noFill/>
          </a:ln>
        </p:spPr>
        <p:txBody>
          <a:bodyPr/>
          <a:lstStyle/>
          <a:p>
            <a:endParaRPr lang="zh-CN" altLang="en-US"/>
          </a:p>
        </p:txBody>
      </p:sp>
      <p:sp>
        <p:nvSpPr>
          <p:cNvPr id="32" name="Freeform 5"/>
          <p:cNvSpPr/>
          <p:nvPr/>
        </p:nvSpPr>
        <p:spPr bwMode="auto">
          <a:xfrm>
            <a:off x="6503079" y="4264575"/>
            <a:ext cx="1510029" cy="1510029"/>
          </a:xfrm>
          <a:prstGeom prst="ellipse">
            <a:avLst/>
          </a:prstGeom>
          <a:solidFill>
            <a:schemeClr val="accent1"/>
          </a:solidFill>
          <a:ln>
            <a:noFill/>
          </a:ln>
        </p:spPr>
        <p:txBody>
          <a:bodyPr/>
          <a:lstStyle/>
          <a:p>
            <a:endParaRPr lang="zh-CN" altLang="en-US"/>
          </a:p>
        </p:txBody>
      </p:sp>
      <p:sp>
        <p:nvSpPr>
          <p:cNvPr id="33" name="圆角矩形 23"/>
          <p:cNvSpPr/>
          <p:nvPr/>
        </p:nvSpPr>
        <p:spPr>
          <a:xfrm>
            <a:off x="8296858" y="2282950"/>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4" name="圆角矩形 25"/>
          <p:cNvSpPr/>
          <p:nvPr/>
        </p:nvSpPr>
        <p:spPr>
          <a:xfrm>
            <a:off x="8296858"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5" name="KSO_Shape"/>
          <p:cNvSpPr/>
          <p:nvPr/>
        </p:nvSpPr>
        <p:spPr bwMode="auto">
          <a:xfrm>
            <a:off x="7015021" y="2641061"/>
            <a:ext cx="486144" cy="564843"/>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6" name="KSO_Shape"/>
          <p:cNvSpPr/>
          <p:nvPr/>
        </p:nvSpPr>
        <p:spPr bwMode="auto">
          <a:xfrm>
            <a:off x="6936171" y="4779757"/>
            <a:ext cx="643845" cy="479665"/>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7" name="矩形 26"/>
          <p:cNvSpPr/>
          <p:nvPr/>
        </p:nvSpPr>
        <p:spPr>
          <a:xfrm>
            <a:off x="500222" y="1791951"/>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0" name="KSO_Shape"/>
          <p:cNvSpPr/>
          <p:nvPr/>
        </p:nvSpPr>
        <p:spPr bwMode="auto">
          <a:xfrm>
            <a:off x="7708802" y="1649783"/>
            <a:ext cx="2504342" cy="293477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1" name="矩形 10"/>
          <p:cNvSpPr/>
          <p:nvPr/>
        </p:nvSpPr>
        <p:spPr>
          <a:xfrm>
            <a:off x="500222" y="3366042"/>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2" name="矩形 11"/>
          <p:cNvSpPr/>
          <p:nvPr/>
        </p:nvSpPr>
        <p:spPr>
          <a:xfrm>
            <a:off x="500222" y="4940133"/>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 name="右大括号 1"/>
          <p:cNvSpPr/>
          <p:nvPr/>
        </p:nvSpPr>
        <p:spPr>
          <a:xfrm>
            <a:off x="5669280" y="2073306"/>
            <a:ext cx="872197" cy="4296376"/>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文本框 13"/>
          <p:cNvSpPr txBox="1"/>
          <p:nvPr/>
        </p:nvSpPr>
        <p:spPr>
          <a:xfrm>
            <a:off x="8028788" y="4814085"/>
            <a:ext cx="2344011" cy="1692771"/>
          </a:xfrm>
          <a:prstGeom prst="rect">
            <a:avLst/>
          </a:prstGeom>
          <a:noFill/>
        </p:spPr>
        <p:txBody>
          <a:bodyPr wrap="square" rtlCol="0">
            <a:spAutoFit/>
          </a:bodyPr>
          <a:lstStyle/>
          <a:p>
            <a:pPr algn="ctr"/>
            <a:r>
              <a:rPr lang="zh-CN" altLang="en-US" sz="2800" dirty="0">
                <a:latin typeface="+mj-ea"/>
                <a:ea typeface="+mj-ea"/>
              </a:rPr>
              <a:t>死亡率降低</a:t>
            </a: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2016</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2017</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6247730" y="813677"/>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19" name="MH_Number_1">
            <a:hlinkClick r:id="rId1" action="ppaction://hlinksldjump"/>
          </p:cNvPr>
          <p:cNvSpPr txBox="1"/>
          <p:nvPr>
            <p:custDataLst>
              <p:tags r:id="rId3"/>
            </p:custDataLst>
          </p:nvPr>
        </p:nvSpPr>
        <p:spPr>
          <a:xfrm>
            <a:off x="4995202" y="780621"/>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6247730" y="1915129"/>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16" name="MH_Number_1">
            <a:hlinkClick r:id="rId1" action="ppaction://hlinksldjump"/>
          </p:cNvPr>
          <p:cNvSpPr txBox="1"/>
          <p:nvPr>
            <p:custDataLst>
              <p:tags r:id="rId5"/>
            </p:custDataLst>
          </p:nvPr>
        </p:nvSpPr>
        <p:spPr>
          <a:xfrm>
            <a:off x="4995202" y="1882073"/>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6247730" y="3016581"/>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20" name="MH_Number_1">
            <a:hlinkClick r:id="rId1" action="ppaction://hlinksldjump"/>
          </p:cNvPr>
          <p:cNvSpPr txBox="1"/>
          <p:nvPr>
            <p:custDataLst>
              <p:tags r:id="rId7"/>
            </p:custDataLst>
          </p:nvPr>
        </p:nvSpPr>
        <p:spPr>
          <a:xfrm>
            <a:off x="4995202" y="2983525"/>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6247730" y="4118033"/>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22" name="MH_Number_1">
            <a:hlinkClick r:id="rId1" action="ppaction://hlinksldjump"/>
          </p:cNvPr>
          <p:cNvSpPr txBox="1"/>
          <p:nvPr>
            <p:custDataLst>
              <p:tags r:id="rId9"/>
            </p:custDataLst>
          </p:nvPr>
        </p:nvSpPr>
        <p:spPr>
          <a:xfrm>
            <a:off x="4995202" y="4084977"/>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6247730" y="5219485"/>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24" name="MH_Number_1">
            <a:hlinkClick r:id="rId1" action="ppaction://hlinksldjump"/>
          </p:cNvPr>
          <p:cNvSpPr txBox="1"/>
          <p:nvPr>
            <p:custDataLst>
              <p:tags r:id="rId11"/>
            </p:custDataLst>
          </p:nvPr>
        </p:nvSpPr>
        <p:spPr>
          <a:xfrm>
            <a:off x="4995202" y="5186429"/>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 name="文本框 1"/>
          <p:cNvSpPr txBox="1"/>
          <p:nvPr/>
        </p:nvSpPr>
        <p:spPr>
          <a:xfrm>
            <a:off x="637005" y="3947773"/>
            <a:ext cx="3164423" cy="1323439"/>
          </a:xfrm>
          <a:prstGeom prst="rect">
            <a:avLst/>
          </a:prstGeom>
          <a:noFill/>
        </p:spPr>
        <p:txBody>
          <a:bodyPr vert="horz" wrap="square" rtlCol="0">
            <a:spAutoFit/>
          </a:bodyPr>
          <a:lstStyle/>
          <a:p>
            <a:pPr algn="dist"/>
            <a:r>
              <a:rPr lang="zh-CN" altLang="en-US" sz="8000" dirty="0">
                <a:solidFill>
                  <a:schemeClr val="accent1"/>
                </a:solidFill>
                <a:latin typeface="微软雅黑" panose="020B0503020204020204" pitchFamily="34" charset="-122"/>
                <a:ea typeface="微软雅黑" panose="020B0503020204020204" pitchFamily="34" charset="-122"/>
              </a:rPr>
              <a:t>目录</a:t>
            </a:r>
            <a:endParaRPr lang="zh-CN" altLang="en-US" sz="8000" dirty="0">
              <a:solidFill>
                <a:schemeClr val="accent1"/>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1094273" y="1258686"/>
            <a:ext cx="2249888" cy="2252986"/>
            <a:chOff x="841054" y="3016581"/>
            <a:chExt cx="2249888" cy="2252986"/>
          </a:xfrm>
        </p:grpSpPr>
        <p:sp>
          <p:nvSpPr>
            <p:cNvPr id="25" name="加号 24"/>
            <p:cNvSpPr/>
            <p:nvPr/>
          </p:nvSpPr>
          <p:spPr>
            <a:xfrm>
              <a:off x="1040134" y="3217210"/>
              <a:ext cx="1851728" cy="1851728"/>
            </a:xfrm>
            <a:prstGeom prst="mathPlus">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圆: 空心 2"/>
            <p:cNvSpPr/>
            <p:nvPr/>
          </p:nvSpPr>
          <p:spPr>
            <a:xfrm>
              <a:off x="841054" y="3016581"/>
              <a:ext cx="2249888" cy="2252986"/>
            </a:xfrm>
            <a:prstGeom prst="donut">
              <a:avLst>
                <a:gd name="adj" fmla="val 374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1549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4059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1549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4059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1549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4059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KSO_Shape"/>
          <p:cNvSpPr/>
          <p:nvPr/>
        </p:nvSpPr>
        <p:spPr bwMode="auto">
          <a:xfrm>
            <a:off x="54059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3341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4059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Rectangle 42"/>
          <p:cNvSpPr>
            <a:spLocks noChangeArrowheads="1"/>
          </p:cNvSpPr>
          <p:nvPr/>
        </p:nvSpPr>
        <p:spPr bwMode="auto">
          <a:xfrm>
            <a:off x="738580" y="2272437"/>
            <a:ext cx="341031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9600" dirty="0">
                <a:solidFill>
                  <a:schemeClr val="accent1"/>
                </a:solidFill>
                <a:latin typeface="+mn-lt"/>
              </a:rPr>
              <a:t>888</a:t>
            </a:r>
            <a:r>
              <a:rPr lang="zh-CN" altLang="en-US" sz="5400" dirty="0">
                <a:solidFill>
                  <a:schemeClr val="accent1"/>
                </a:solidFill>
                <a:latin typeface="+mn-lt"/>
              </a:rPr>
              <a:t>万</a:t>
            </a:r>
            <a:endParaRPr lang="zh-CN" altLang="en-US" sz="7200" dirty="0">
              <a:solidFill>
                <a:schemeClr val="accent1"/>
              </a:solidFill>
              <a:latin typeface="+mn-lt"/>
            </a:endParaRPr>
          </a:p>
        </p:txBody>
      </p:sp>
      <p:sp>
        <p:nvSpPr>
          <p:cNvPr id="20" name="KSO_Shape"/>
          <p:cNvSpPr/>
          <p:nvPr/>
        </p:nvSpPr>
        <p:spPr bwMode="auto">
          <a:xfrm>
            <a:off x="1176985" y="3981020"/>
            <a:ext cx="2533500" cy="2216813"/>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椭圆 18"/>
          <p:cNvSpPr/>
          <p:nvPr/>
        </p:nvSpPr>
        <p:spPr>
          <a:xfrm>
            <a:off x="9143997" y="2723333"/>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A</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21" name="椭圆 20"/>
          <p:cNvSpPr/>
          <p:nvPr/>
        </p:nvSpPr>
        <p:spPr>
          <a:xfrm>
            <a:off x="8109727" y="4533545"/>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B</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24" name="椭圆 23"/>
          <p:cNvSpPr/>
          <p:nvPr/>
        </p:nvSpPr>
        <p:spPr>
          <a:xfrm>
            <a:off x="10179565" y="4542349"/>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C</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25" name="椭圆 5"/>
          <p:cNvSpPr/>
          <p:nvPr/>
        </p:nvSpPr>
        <p:spPr>
          <a:xfrm rot="14398930">
            <a:off x="7188816" y="3764177"/>
            <a:ext cx="2393950" cy="2162175"/>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26" name="椭圆 5"/>
          <p:cNvSpPr/>
          <p:nvPr/>
        </p:nvSpPr>
        <p:spPr>
          <a:xfrm rot="7201070" flipH="1">
            <a:off x="9322416" y="3759414"/>
            <a:ext cx="2395538" cy="2163763"/>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27" name="椭圆 5"/>
          <p:cNvSpPr/>
          <p:nvPr/>
        </p:nvSpPr>
        <p:spPr>
          <a:xfrm>
            <a:off x="8254028" y="1916327"/>
            <a:ext cx="2395538" cy="2163763"/>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28" name="圆角矩形 38"/>
          <p:cNvSpPr/>
          <p:nvPr/>
        </p:nvSpPr>
        <p:spPr>
          <a:xfrm>
            <a:off x="1675296" y="187392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29" name="直接连接符 28"/>
          <p:cNvCxnSpPr/>
          <p:nvPr/>
        </p:nvCxnSpPr>
        <p:spPr>
          <a:xfrm>
            <a:off x="926274" y="320121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 name="圆角矩形 44"/>
          <p:cNvSpPr/>
          <p:nvPr/>
        </p:nvSpPr>
        <p:spPr>
          <a:xfrm>
            <a:off x="1675296" y="326295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1" name="直接连接符 30"/>
          <p:cNvCxnSpPr/>
          <p:nvPr/>
        </p:nvCxnSpPr>
        <p:spPr>
          <a:xfrm>
            <a:off x="926274" y="4590241"/>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圆角矩形 47"/>
          <p:cNvSpPr/>
          <p:nvPr/>
        </p:nvSpPr>
        <p:spPr>
          <a:xfrm>
            <a:off x="1675296" y="465197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3" name="直接连接符 32"/>
          <p:cNvCxnSpPr/>
          <p:nvPr/>
        </p:nvCxnSpPr>
        <p:spPr>
          <a:xfrm>
            <a:off x="926274" y="5979267"/>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825908" y="2205875"/>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A</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35" name="椭圆 34"/>
          <p:cNvSpPr/>
          <p:nvPr/>
        </p:nvSpPr>
        <p:spPr>
          <a:xfrm>
            <a:off x="825908" y="3594901"/>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B</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36" name="椭圆 35"/>
          <p:cNvSpPr/>
          <p:nvPr/>
        </p:nvSpPr>
        <p:spPr>
          <a:xfrm>
            <a:off x="825908" y="4983927"/>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C</a:t>
            </a:r>
            <a:endParaRPr lang="zh-CN" altLang="en-US" sz="2800" dirty="0">
              <a:solidFill>
                <a:schemeClr val="accent1"/>
              </a:solidFill>
              <a:latin typeface="Arial" panose="020B0604020202020204" pitchFamily="34" charset="0"/>
              <a:cs typeface="Arial" panose="020B0604020202020204" pitchFamily="34" charset="0"/>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966989" y="2243216"/>
            <a:ext cx="2062645" cy="2153812"/>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3" name="矩形 12"/>
          <p:cNvSpPr/>
          <p:nvPr/>
        </p:nvSpPr>
        <p:spPr>
          <a:xfrm>
            <a:off x="5767527" y="1716422"/>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2754890" y="2243216"/>
            <a:ext cx="549487" cy="57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KSO_Shape"/>
          <p:cNvSpPr/>
          <p:nvPr/>
        </p:nvSpPr>
        <p:spPr bwMode="auto">
          <a:xfrm>
            <a:off x="3029634" y="3085514"/>
            <a:ext cx="964517" cy="1007148"/>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6" name="矩形 15"/>
          <p:cNvSpPr/>
          <p:nvPr/>
        </p:nvSpPr>
        <p:spPr>
          <a:xfrm>
            <a:off x="850159" y="4894626"/>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7" name="矩形 16"/>
          <p:cNvSpPr/>
          <p:nvPr/>
        </p:nvSpPr>
        <p:spPr>
          <a:xfrm>
            <a:off x="5767527" y="4397028"/>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18" name="直接连接符 17"/>
          <p:cNvCxnSpPr/>
          <p:nvPr/>
        </p:nvCxnSpPr>
        <p:spPr>
          <a:xfrm>
            <a:off x="5767527" y="4097653"/>
            <a:ext cx="540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任意多边形: 形状 14"/>
          <p:cNvSpPr/>
          <p:nvPr/>
        </p:nvSpPr>
        <p:spPr>
          <a:xfrm flipH="1">
            <a:off x="3338173" y="2626945"/>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2564572" y="2626946"/>
            <a:ext cx="615553" cy="1255942"/>
          </a:xfrm>
          <a:prstGeom prst="rect">
            <a:avLst/>
          </a:prstGeom>
          <a:noFill/>
        </p:spPr>
        <p:txBody>
          <a:bodyPr vert="eaVert" wrap="square" rtlCol="0">
            <a:spAutoFit/>
          </a:bodyPr>
          <a:lstStyle/>
          <a:p>
            <a:pPr algn="dist"/>
            <a:r>
              <a:rPr lang="en-US" altLang="zh-CN" sz="2800" dirty="0">
                <a:latin typeface="+mj-ea"/>
                <a:ea typeface="+mj-ea"/>
              </a:rPr>
              <a:t>2015</a:t>
            </a:r>
            <a:endParaRPr lang="zh-CN" altLang="en-US" sz="2800" dirty="0">
              <a:latin typeface="+mj-ea"/>
              <a:ea typeface="+mj-ea"/>
            </a:endParaRPr>
          </a:p>
        </p:txBody>
      </p:sp>
      <p:sp>
        <p:nvSpPr>
          <p:cNvPr id="20" name="椭圆 19"/>
          <p:cNvSpPr/>
          <p:nvPr/>
        </p:nvSpPr>
        <p:spPr>
          <a:xfrm>
            <a:off x="3338173" y="2348649"/>
            <a:ext cx="556591" cy="556591"/>
          </a:xfrm>
          <a:prstGeom prst="ellipse">
            <a:avLst/>
          </a:prstGeom>
          <a:ln w="57150">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1271812" y="4102072"/>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2" name="任意多边形: 形状 21"/>
          <p:cNvSpPr/>
          <p:nvPr/>
        </p:nvSpPr>
        <p:spPr>
          <a:xfrm flipH="1">
            <a:off x="6637964" y="2626945"/>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5864363" y="2626946"/>
            <a:ext cx="615553" cy="1255942"/>
          </a:xfrm>
          <a:prstGeom prst="rect">
            <a:avLst/>
          </a:prstGeom>
          <a:noFill/>
        </p:spPr>
        <p:txBody>
          <a:bodyPr vert="eaVert" wrap="square" rtlCol="0">
            <a:spAutoFit/>
          </a:bodyPr>
          <a:lstStyle/>
          <a:p>
            <a:pPr algn="dist"/>
            <a:r>
              <a:rPr lang="en-US" altLang="zh-CN" sz="2800" dirty="0">
                <a:latin typeface="+mj-ea"/>
                <a:ea typeface="+mj-ea"/>
              </a:rPr>
              <a:t>2016</a:t>
            </a:r>
            <a:endParaRPr lang="zh-CN" altLang="en-US" sz="2800" dirty="0">
              <a:latin typeface="+mj-ea"/>
              <a:ea typeface="+mj-ea"/>
            </a:endParaRPr>
          </a:p>
        </p:txBody>
      </p:sp>
      <p:sp>
        <p:nvSpPr>
          <p:cNvPr id="24" name="椭圆 23"/>
          <p:cNvSpPr/>
          <p:nvPr/>
        </p:nvSpPr>
        <p:spPr>
          <a:xfrm>
            <a:off x="6637964" y="2348649"/>
            <a:ext cx="556591" cy="556591"/>
          </a:xfrm>
          <a:prstGeom prst="ellipse">
            <a:avLst/>
          </a:prstGeom>
          <a:ln w="57150">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4571603" y="4102072"/>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任意多边形: 形状 26"/>
          <p:cNvSpPr/>
          <p:nvPr/>
        </p:nvSpPr>
        <p:spPr>
          <a:xfrm flipH="1">
            <a:off x="9937755" y="2626945"/>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9164154" y="2626946"/>
            <a:ext cx="615553" cy="1255942"/>
          </a:xfrm>
          <a:prstGeom prst="rect">
            <a:avLst/>
          </a:prstGeom>
          <a:noFill/>
        </p:spPr>
        <p:txBody>
          <a:bodyPr vert="eaVert" wrap="square" rtlCol="0">
            <a:spAutoFit/>
          </a:bodyPr>
          <a:lstStyle/>
          <a:p>
            <a:pPr algn="dist"/>
            <a:r>
              <a:rPr lang="en-US" altLang="zh-CN" sz="2800" dirty="0">
                <a:latin typeface="+mj-ea"/>
                <a:ea typeface="+mj-ea"/>
              </a:rPr>
              <a:t>2017</a:t>
            </a:r>
            <a:endParaRPr lang="zh-CN" altLang="en-US" sz="2800" dirty="0">
              <a:latin typeface="+mj-ea"/>
              <a:ea typeface="+mj-ea"/>
            </a:endParaRPr>
          </a:p>
        </p:txBody>
      </p:sp>
      <p:sp>
        <p:nvSpPr>
          <p:cNvPr id="30" name="椭圆 29"/>
          <p:cNvSpPr/>
          <p:nvPr/>
        </p:nvSpPr>
        <p:spPr>
          <a:xfrm>
            <a:off x="9937755" y="2348649"/>
            <a:ext cx="556591" cy="556591"/>
          </a:xfrm>
          <a:prstGeom prst="ellipse">
            <a:avLst/>
          </a:prstGeom>
          <a:ln w="57150">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7871394" y="4102072"/>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任意多边形 16"/>
          <p:cNvSpPr/>
          <p:nvPr/>
        </p:nvSpPr>
        <p:spPr>
          <a:xfrm rot="5400000">
            <a:off x="7989320" y="3592771"/>
            <a:ext cx="1867900" cy="1875983"/>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KSO_Shape"/>
          <p:cNvSpPr/>
          <p:nvPr/>
        </p:nvSpPr>
        <p:spPr bwMode="auto">
          <a:xfrm>
            <a:off x="8113452" y="4829754"/>
            <a:ext cx="312336" cy="326141"/>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8816373" y="5013758"/>
            <a:ext cx="280699" cy="326141"/>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29" name="KSO_Shape"/>
          <p:cNvSpPr/>
          <p:nvPr/>
        </p:nvSpPr>
        <p:spPr bwMode="auto">
          <a:xfrm>
            <a:off x="9412654" y="4829754"/>
            <a:ext cx="319813" cy="326141"/>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20" name="任意多边形 16"/>
          <p:cNvSpPr/>
          <p:nvPr/>
        </p:nvSpPr>
        <p:spPr>
          <a:xfrm rot="16200000" flipV="1">
            <a:off x="7989320" y="2601125"/>
            <a:ext cx="1867900" cy="1875983"/>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24" name="文本框 23"/>
          <p:cNvSpPr txBox="1"/>
          <p:nvPr/>
        </p:nvSpPr>
        <p:spPr>
          <a:xfrm>
            <a:off x="6269893" y="2112723"/>
            <a:ext cx="1546572" cy="984885"/>
          </a:xfrm>
          <a:prstGeom prst="rect">
            <a:avLst/>
          </a:prstGeom>
          <a:noFill/>
        </p:spPr>
        <p:txBody>
          <a:bodyPr wrap="square" rtlCol="0">
            <a:spAutoFit/>
          </a:bodyPr>
          <a:lstStyle/>
          <a:p>
            <a:pPr algn="ctr"/>
            <a:r>
              <a:rPr lang="en-US" altLang="zh-CN" sz="4000" dirty="0">
                <a:latin typeface="+mj-ea"/>
                <a:ea typeface="+mj-ea"/>
              </a:rPr>
              <a:t>82</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5" name="文本框 24"/>
          <p:cNvSpPr txBox="1"/>
          <p:nvPr/>
        </p:nvSpPr>
        <p:spPr>
          <a:xfrm>
            <a:off x="10012381" y="2112723"/>
            <a:ext cx="1546572" cy="984885"/>
          </a:xfrm>
          <a:prstGeom prst="rect">
            <a:avLst/>
          </a:prstGeom>
          <a:noFill/>
        </p:spPr>
        <p:txBody>
          <a:bodyPr wrap="square" rtlCol="0">
            <a:spAutoFit/>
          </a:bodyPr>
          <a:lstStyle/>
          <a:p>
            <a:pPr algn="ctr"/>
            <a:r>
              <a:rPr lang="en-US" altLang="zh-CN" sz="4000" dirty="0">
                <a:latin typeface="+mj-ea"/>
                <a:ea typeface="+mj-ea"/>
              </a:rPr>
              <a:t>53</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6" name="文本框 25"/>
          <p:cNvSpPr txBox="1"/>
          <p:nvPr/>
        </p:nvSpPr>
        <p:spPr>
          <a:xfrm>
            <a:off x="8149983" y="1502335"/>
            <a:ext cx="1546572" cy="984885"/>
          </a:xfrm>
          <a:prstGeom prst="rect">
            <a:avLst/>
          </a:prstGeom>
          <a:noFill/>
        </p:spPr>
        <p:txBody>
          <a:bodyPr wrap="square" rtlCol="0">
            <a:spAutoFit/>
          </a:bodyPr>
          <a:lstStyle/>
          <a:p>
            <a:pPr algn="ctr"/>
            <a:r>
              <a:rPr lang="en-US" altLang="zh-CN" sz="4000" dirty="0">
                <a:latin typeface="+mj-ea"/>
                <a:ea typeface="+mj-ea"/>
              </a:rPr>
              <a:t>48</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1" name="文本框 30"/>
          <p:cNvSpPr txBox="1"/>
          <p:nvPr/>
        </p:nvSpPr>
        <p:spPr>
          <a:xfrm>
            <a:off x="8149983" y="5631899"/>
            <a:ext cx="1546572" cy="984885"/>
          </a:xfrm>
          <a:prstGeom prst="rect">
            <a:avLst/>
          </a:prstGeom>
          <a:noFill/>
        </p:spPr>
        <p:txBody>
          <a:bodyPr wrap="square" rtlCol="0">
            <a:spAutoFit/>
          </a:bodyPr>
          <a:lstStyle/>
          <a:p>
            <a:pPr algn="ctr"/>
            <a:r>
              <a:rPr lang="en-US" altLang="zh-CN" sz="4000" dirty="0">
                <a:latin typeface="+mj-ea"/>
                <a:ea typeface="+mj-ea"/>
              </a:rPr>
              <a:t>25</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2" name="文本框 31"/>
          <p:cNvSpPr txBox="1"/>
          <p:nvPr/>
        </p:nvSpPr>
        <p:spPr>
          <a:xfrm>
            <a:off x="6269893" y="4289443"/>
            <a:ext cx="1546572" cy="984885"/>
          </a:xfrm>
          <a:prstGeom prst="rect">
            <a:avLst/>
          </a:prstGeom>
          <a:noFill/>
        </p:spPr>
        <p:txBody>
          <a:bodyPr wrap="square" rtlCol="0">
            <a:spAutoFit/>
          </a:bodyPr>
          <a:lstStyle/>
          <a:p>
            <a:pPr algn="ctr"/>
            <a:r>
              <a:rPr lang="en-US" altLang="zh-CN" sz="4000" dirty="0">
                <a:latin typeface="+mj-ea"/>
                <a:ea typeface="+mj-ea"/>
              </a:rPr>
              <a:t>17</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3" name="文本框 32"/>
          <p:cNvSpPr txBox="1"/>
          <p:nvPr/>
        </p:nvSpPr>
        <p:spPr>
          <a:xfrm>
            <a:off x="10012381" y="4289443"/>
            <a:ext cx="1546572" cy="984885"/>
          </a:xfrm>
          <a:prstGeom prst="rect">
            <a:avLst/>
          </a:prstGeom>
          <a:noFill/>
        </p:spPr>
        <p:txBody>
          <a:bodyPr wrap="square" rtlCol="0">
            <a:spAutoFit/>
          </a:bodyPr>
          <a:lstStyle/>
          <a:p>
            <a:pPr algn="ctr"/>
            <a:r>
              <a:rPr lang="en-US" altLang="zh-CN" sz="4000" dirty="0">
                <a:latin typeface="+mj-ea"/>
                <a:ea typeface="+mj-ea"/>
              </a:rPr>
              <a:t>96</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4" name="矩形 33"/>
          <p:cNvSpPr/>
          <p:nvPr/>
        </p:nvSpPr>
        <p:spPr>
          <a:xfrm>
            <a:off x="331471" y="1403860"/>
            <a:ext cx="5364957" cy="5440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bwMode="auto">
          <a:xfrm>
            <a:off x="8113452" y="2946915"/>
            <a:ext cx="312336" cy="260280"/>
          </a:xfrm>
          <a:custGeom>
            <a:avLst/>
            <a:gdLst>
              <a:gd name="T0" fmla="*/ 1507495 w 4409"/>
              <a:gd name="T1" fmla="*/ 451166 h 3674"/>
              <a:gd name="T2" fmla="*/ 1499286 w 4409"/>
              <a:gd name="T3" fmla="*/ 391586 h 3674"/>
              <a:gd name="T4" fmla="*/ 1483299 w 4409"/>
              <a:gd name="T5" fmla="*/ 334596 h 3674"/>
              <a:gd name="T6" fmla="*/ 1459103 w 4409"/>
              <a:gd name="T7" fmla="*/ 280198 h 3674"/>
              <a:gd name="T8" fmla="*/ 1427562 w 4409"/>
              <a:gd name="T9" fmla="*/ 229253 h 3674"/>
              <a:gd name="T10" fmla="*/ 1389540 w 4409"/>
              <a:gd name="T11" fmla="*/ 182193 h 3674"/>
              <a:gd name="T12" fmla="*/ 1345036 w 4409"/>
              <a:gd name="T13" fmla="*/ 139451 h 3674"/>
              <a:gd name="T14" fmla="*/ 1295780 w 4409"/>
              <a:gd name="T15" fmla="*/ 101458 h 3674"/>
              <a:gd name="T16" fmla="*/ 1240475 w 4409"/>
              <a:gd name="T17" fmla="*/ 69078 h 3674"/>
              <a:gd name="T18" fmla="*/ 1181281 w 4409"/>
              <a:gd name="T19" fmla="*/ 41879 h 3674"/>
              <a:gd name="T20" fmla="*/ 1117767 w 4409"/>
              <a:gd name="T21" fmla="*/ 21155 h 3674"/>
              <a:gd name="T22" fmla="*/ 1050796 w 4409"/>
              <a:gd name="T23" fmla="*/ 7340 h 3674"/>
              <a:gd name="T24" fmla="*/ 980801 w 4409"/>
              <a:gd name="T25" fmla="*/ 432 h 3674"/>
              <a:gd name="T26" fmla="*/ 924199 w 4409"/>
              <a:gd name="T27" fmla="*/ 432 h 3674"/>
              <a:gd name="T28" fmla="*/ 854204 w 4409"/>
              <a:gd name="T29" fmla="*/ 7340 h 3674"/>
              <a:gd name="T30" fmla="*/ 787665 w 4409"/>
              <a:gd name="T31" fmla="*/ 21155 h 3674"/>
              <a:gd name="T32" fmla="*/ 724151 w 4409"/>
              <a:gd name="T33" fmla="*/ 41879 h 3674"/>
              <a:gd name="T34" fmla="*/ 664957 w 4409"/>
              <a:gd name="T35" fmla="*/ 69078 h 3674"/>
              <a:gd name="T36" fmla="*/ 609652 w 4409"/>
              <a:gd name="T37" fmla="*/ 101458 h 3674"/>
              <a:gd name="T38" fmla="*/ 559964 w 4409"/>
              <a:gd name="T39" fmla="*/ 139451 h 3674"/>
              <a:gd name="T40" fmla="*/ 515460 w 4409"/>
              <a:gd name="T41" fmla="*/ 182193 h 3674"/>
              <a:gd name="T42" fmla="*/ 477870 w 4409"/>
              <a:gd name="T43" fmla="*/ 229253 h 3674"/>
              <a:gd name="T44" fmla="*/ 446329 w 4409"/>
              <a:gd name="T45" fmla="*/ 280198 h 3674"/>
              <a:gd name="T46" fmla="*/ 422133 w 4409"/>
              <a:gd name="T47" fmla="*/ 334596 h 3674"/>
              <a:gd name="T48" fmla="*/ 406147 w 4409"/>
              <a:gd name="T49" fmla="*/ 391586 h 3674"/>
              <a:gd name="T50" fmla="*/ 397505 w 4409"/>
              <a:gd name="T51" fmla="*/ 451166 h 3674"/>
              <a:gd name="T52" fmla="*/ 150793 w 4409"/>
              <a:gd name="T53" fmla="*/ 475775 h 3674"/>
              <a:gd name="T54" fmla="*/ 111906 w 4409"/>
              <a:gd name="T55" fmla="*/ 482682 h 3674"/>
              <a:gd name="T56" fmla="*/ 76909 w 4409"/>
              <a:gd name="T57" fmla="*/ 498657 h 3674"/>
              <a:gd name="T58" fmla="*/ 46664 w 4409"/>
              <a:gd name="T59" fmla="*/ 522402 h 3674"/>
              <a:gd name="T60" fmla="*/ 23332 w 4409"/>
              <a:gd name="T61" fmla="*/ 552192 h 3674"/>
              <a:gd name="T62" fmla="*/ 7777 w 4409"/>
              <a:gd name="T63" fmla="*/ 587163 h 3674"/>
              <a:gd name="T64" fmla="*/ 864 w 4409"/>
              <a:gd name="T65" fmla="*/ 626019 h 3674"/>
              <a:gd name="T66" fmla="*/ 1905000 w 4409"/>
              <a:gd name="T67" fmla="*/ 634222 h 3674"/>
              <a:gd name="T68" fmla="*/ 1899815 w 4409"/>
              <a:gd name="T69" fmla="*/ 594502 h 3674"/>
              <a:gd name="T70" fmla="*/ 1885989 w 4409"/>
              <a:gd name="T71" fmla="*/ 558668 h 3674"/>
              <a:gd name="T72" fmla="*/ 1863521 w 4409"/>
              <a:gd name="T73" fmla="*/ 527583 h 3674"/>
              <a:gd name="T74" fmla="*/ 1835005 w 4409"/>
              <a:gd name="T75" fmla="*/ 502542 h 3674"/>
              <a:gd name="T76" fmla="*/ 1800871 w 4409"/>
              <a:gd name="T77" fmla="*/ 485705 h 3674"/>
              <a:gd name="T78" fmla="*/ 1762417 w 4409"/>
              <a:gd name="T79" fmla="*/ 476206 h 3674"/>
              <a:gd name="T80" fmla="*/ 1111718 w 4409"/>
              <a:gd name="T81" fmla="*/ 1427324 h 3674"/>
              <a:gd name="T82" fmla="*/ 793714 w 4409"/>
              <a:gd name="T83" fmla="*/ 872109 h 3674"/>
              <a:gd name="T84" fmla="*/ 1349789 w 4409"/>
              <a:gd name="T85" fmla="*/ 1189436 h 3674"/>
              <a:gd name="T86" fmla="*/ 560396 w 4409"/>
              <a:gd name="T87" fmla="*/ 427420 h 3674"/>
              <a:gd name="T88" fmla="*/ 587184 w 4409"/>
              <a:gd name="T89" fmla="*/ 352298 h 3674"/>
              <a:gd name="T90" fmla="*/ 634712 w 4409"/>
              <a:gd name="T91" fmla="*/ 285810 h 3674"/>
              <a:gd name="T92" fmla="*/ 700387 w 4409"/>
              <a:gd name="T93" fmla="*/ 230979 h 3674"/>
              <a:gd name="T94" fmla="*/ 780752 w 4409"/>
              <a:gd name="T95" fmla="*/ 189964 h 3674"/>
              <a:gd name="T96" fmla="*/ 872783 w 4409"/>
              <a:gd name="T97" fmla="*/ 164924 h 3674"/>
              <a:gd name="T98" fmla="*/ 952716 w 4409"/>
              <a:gd name="T99" fmla="*/ 158448 h 3674"/>
              <a:gd name="T100" fmla="*/ 1051660 w 4409"/>
              <a:gd name="T101" fmla="*/ 168378 h 3674"/>
              <a:gd name="T102" fmla="*/ 1141963 w 4409"/>
              <a:gd name="T103" fmla="*/ 196872 h 3674"/>
              <a:gd name="T104" fmla="*/ 1219304 w 4409"/>
              <a:gd name="T105" fmla="*/ 241341 h 3674"/>
              <a:gd name="T106" fmla="*/ 1281522 w 4409"/>
              <a:gd name="T107" fmla="*/ 298331 h 3674"/>
              <a:gd name="T108" fmla="*/ 1325593 w 4409"/>
              <a:gd name="T109" fmla="*/ 366977 h 3674"/>
              <a:gd name="T110" fmla="*/ 1347197 w 4409"/>
              <a:gd name="T111" fmla="*/ 443394 h 367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09" h="3674">
                <a:moveTo>
                  <a:pt x="4041" y="1102"/>
                </a:moveTo>
                <a:lnTo>
                  <a:pt x="3491" y="1102"/>
                </a:lnTo>
                <a:lnTo>
                  <a:pt x="3491" y="1074"/>
                </a:lnTo>
                <a:lnTo>
                  <a:pt x="3489" y="1045"/>
                </a:lnTo>
                <a:lnTo>
                  <a:pt x="3487" y="1017"/>
                </a:lnTo>
                <a:lnTo>
                  <a:pt x="3484" y="990"/>
                </a:lnTo>
                <a:lnTo>
                  <a:pt x="3481" y="961"/>
                </a:lnTo>
                <a:lnTo>
                  <a:pt x="3475" y="934"/>
                </a:lnTo>
                <a:lnTo>
                  <a:pt x="3470" y="907"/>
                </a:lnTo>
                <a:lnTo>
                  <a:pt x="3464" y="880"/>
                </a:lnTo>
                <a:lnTo>
                  <a:pt x="3457" y="854"/>
                </a:lnTo>
                <a:lnTo>
                  <a:pt x="3450" y="826"/>
                </a:lnTo>
                <a:lnTo>
                  <a:pt x="3442" y="800"/>
                </a:lnTo>
                <a:lnTo>
                  <a:pt x="3433" y="775"/>
                </a:lnTo>
                <a:lnTo>
                  <a:pt x="3423" y="748"/>
                </a:lnTo>
                <a:lnTo>
                  <a:pt x="3413" y="723"/>
                </a:lnTo>
                <a:lnTo>
                  <a:pt x="3401" y="698"/>
                </a:lnTo>
                <a:lnTo>
                  <a:pt x="3389" y="673"/>
                </a:lnTo>
                <a:lnTo>
                  <a:pt x="3377" y="649"/>
                </a:lnTo>
                <a:lnTo>
                  <a:pt x="3364" y="624"/>
                </a:lnTo>
                <a:lnTo>
                  <a:pt x="3350" y="600"/>
                </a:lnTo>
                <a:lnTo>
                  <a:pt x="3336" y="577"/>
                </a:lnTo>
                <a:lnTo>
                  <a:pt x="3320" y="553"/>
                </a:lnTo>
                <a:lnTo>
                  <a:pt x="3304" y="531"/>
                </a:lnTo>
                <a:lnTo>
                  <a:pt x="3288" y="508"/>
                </a:lnTo>
                <a:lnTo>
                  <a:pt x="3271" y="485"/>
                </a:lnTo>
                <a:lnTo>
                  <a:pt x="3253" y="464"/>
                </a:lnTo>
                <a:lnTo>
                  <a:pt x="3235" y="443"/>
                </a:lnTo>
                <a:lnTo>
                  <a:pt x="3216" y="422"/>
                </a:lnTo>
                <a:lnTo>
                  <a:pt x="3197" y="401"/>
                </a:lnTo>
                <a:lnTo>
                  <a:pt x="3177" y="381"/>
                </a:lnTo>
                <a:lnTo>
                  <a:pt x="3156" y="361"/>
                </a:lnTo>
                <a:lnTo>
                  <a:pt x="3136" y="341"/>
                </a:lnTo>
                <a:lnTo>
                  <a:pt x="3113" y="323"/>
                </a:lnTo>
                <a:lnTo>
                  <a:pt x="3092" y="304"/>
                </a:lnTo>
                <a:lnTo>
                  <a:pt x="3069" y="287"/>
                </a:lnTo>
                <a:lnTo>
                  <a:pt x="3045" y="268"/>
                </a:lnTo>
                <a:lnTo>
                  <a:pt x="3022" y="251"/>
                </a:lnTo>
                <a:lnTo>
                  <a:pt x="2999" y="235"/>
                </a:lnTo>
                <a:lnTo>
                  <a:pt x="2973" y="219"/>
                </a:lnTo>
                <a:lnTo>
                  <a:pt x="2949" y="203"/>
                </a:lnTo>
                <a:lnTo>
                  <a:pt x="2924" y="188"/>
                </a:lnTo>
                <a:lnTo>
                  <a:pt x="2897" y="173"/>
                </a:lnTo>
                <a:lnTo>
                  <a:pt x="2871" y="160"/>
                </a:lnTo>
                <a:lnTo>
                  <a:pt x="2845" y="146"/>
                </a:lnTo>
                <a:lnTo>
                  <a:pt x="2817" y="132"/>
                </a:lnTo>
                <a:lnTo>
                  <a:pt x="2790" y="120"/>
                </a:lnTo>
                <a:lnTo>
                  <a:pt x="2761" y="108"/>
                </a:lnTo>
                <a:lnTo>
                  <a:pt x="2734" y="97"/>
                </a:lnTo>
                <a:lnTo>
                  <a:pt x="2705" y="87"/>
                </a:lnTo>
                <a:lnTo>
                  <a:pt x="2676" y="77"/>
                </a:lnTo>
                <a:lnTo>
                  <a:pt x="2647" y="67"/>
                </a:lnTo>
                <a:lnTo>
                  <a:pt x="2617" y="57"/>
                </a:lnTo>
                <a:lnTo>
                  <a:pt x="2587" y="49"/>
                </a:lnTo>
                <a:lnTo>
                  <a:pt x="2557" y="41"/>
                </a:lnTo>
                <a:lnTo>
                  <a:pt x="2526" y="34"/>
                </a:lnTo>
                <a:lnTo>
                  <a:pt x="2495" y="28"/>
                </a:lnTo>
                <a:lnTo>
                  <a:pt x="2464" y="22"/>
                </a:lnTo>
                <a:lnTo>
                  <a:pt x="2432" y="17"/>
                </a:lnTo>
                <a:lnTo>
                  <a:pt x="2400" y="13"/>
                </a:lnTo>
                <a:lnTo>
                  <a:pt x="2369" y="9"/>
                </a:lnTo>
                <a:lnTo>
                  <a:pt x="2336" y="6"/>
                </a:lnTo>
                <a:lnTo>
                  <a:pt x="2304" y="3"/>
                </a:lnTo>
                <a:lnTo>
                  <a:pt x="2270" y="1"/>
                </a:lnTo>
                <a:lnTo>
                  <a:pt x="2238" y="0"/>
                </a:lnTo>
                <a:lnTo>
                  <a:pt x="2205" y="0"/>
                </a:lnTo>
                <a:lnTo>
                  <a:pt x="2172" y="0"/>
                </a:lnTo>
                <a:lnTo>
                  <a:pt x="2139" y="1"/>
                </a:lnTo>
                <a:lnTo>
                  <a:pt x="2106" y="3"/>
                </a:lnTo>
                <a:lnTo>
                  <a:pt x="2074" y="6"/>
                </a:lnTo>
                <a:lnTo>
                  <a:pt x="2041" y="9"/>
                </a:lnTo>
                <a:lnTo>
                  <a:pt x="2010" y="13"/>
                </a:lnTo>
                <a:lnTo>
                  <a:pt x="1977" y="17"/>
                </a:lnTo>
                <a:lnTo>
                  <a:pt x="1946" y="22"/>
                </a:lnTo>
                <a:lnTo>
                  <a:pt x="1914" y="28"/>
                </a:lnTo>
                <a:lnTo>
                  <a:pt x="1884" y="34"/>
                </a:lnTo>
                <a:lnTo>
                  <a:pt x="1854" y="41"/>
                </a:lnTo>
                <a:lnTo>
                  <a:pt x="1823" y="49"/>
                </a:lnTo>
                <a:lnTo>
                  <a:pt x="1793" y="57"/>
                </a:lnTo>
                <a:lnTo>
                  <a:pt x="1763" y="67"/>
                </a:lnTo>
                <a:lnTo>
                  <a:pt x="1734" y="77"/>
                </a:lnTo>
                <a:lnTo>
                  <a:pt x="1705" y="87"/>
                </a:lnTo>
                <a:lnTo>
                  <a:pt x="1676" y="97"/>
                </a:lnTo>
                <a:lnTo>
                  <a:pt x="1648" y="108"/>
                </a:lnTo>
                <a:lnTo>
                  <a:pt x="1620" y="120"/>
                </a:lnTo>
                <a:lnTo>
                  <a:pt x="1593" y="132"/>
                </a:lnTo>
                <a:lnTo>
                  <a:pt x="1566" y="146"/>
                </a:lnTo>
                <a:lnTo>
                  <a:pt x="1539" y="160"/>
                </a:lnTo>
                <a:lnTo>
                  <a:pt x="1513" y="173"/>
                </a:lnTo>
                <a:lnTo>
                  <a:pt x="1486" y="188"/>
                </a:lnTo>
                <a:lnTo>
                  <a:pt x="1461" y="203"/>
                </a:lnTo>
                <a:lnTo>
                  <a:pt x="1436" y="219"/>
                </a:lnTo>
                <a:lnTo>
                  <a:pt x="1411" y="235"/>
                </a:lnTo>
                <a:lnTo>
                  <a:pt x="1388" y="251"/>
                </a:lnTo>
                <a:lnTo>
                  <a:pt x="1364" y="268"/>
                </a:lnTo>
                <a:lnTo>
                  <a:pt x="1341" y="287"/>
                </a:lnTo>
                <a:lnTo>
                  <a:pt x="1318" y="304"/>
                </a:lnTo>
                <a:lnTo>
                  <a:pt x="1296" y="323"/>
                </a:lnTo>
                <a:lnTo>
                  <a:pt x="1274" y="341"/>
                </a:lnTo>
                <a:lnTo>
                  <a:pt x="1253" y="361"/>
                </a:lnTo>
                <a:lnTo>
                  <a:pt x="1233" y="381"/>
                </a:lnTo>
                <a:lnTo>
                  <a:pt x="1214" y="401"/>
                </a:lnTo>
                <a:lnTo>
                  <a:pt x="1193" y="422"/>
                </a:lnTo>
                <a:lnTo>
                  <a:pt x="1175" y="443"/>
                </a:lnTo>
                <a:lnTo>
                  <a:pt x="1157" y="464"/>
                </a:lnTo>
                <a:lnTo>
                  <a:pt x="1140" y="485"/>
                </a:lnTo>
                <a:lnTo>
                  <a:pt x="1122" y="508"/>
                </a:lnTo>
                <a:lnTo>
                  <a:pt x="1106" y="531"/>
                </a:lnTo>
                <a:lnTo>
                  <a:pt x="1090" y="553"/>
                </a:lnTo>
                <a:lnTo>
                  <a:pt x="1075" y="577"/>
                </a:lnTo>
                <a:lnTo>
                  <a:pt x="1060" y="600"/>
                </a:lnTo>
                <a:lnTo>
                  <a:pt x="1046" y="624"/>
                </a:lnTo>
                <a:lnTo>
                  <a:pt x="1033" y="649"/>
                </a:lnTo>
                <a:lnTo>
                  <a:pt x="1020" y="673"/>
                </a:lnTo>
                <a:lnTo>
                  <a:pt x="1009" y="698"/>
                </a:lnTo>
                <a:lnTo>
                  <a:pt x="998" y="723"/>
                </a:lnTo>
                <a:lnTo>
                  <a:pt x="986" y="748"/>
                </a:lnTo>
                <a:lnTo>
                  <a:pt x="977" y="775"/>
                </a:lnTo>
                <a:lnTo>
                  <a:pt x="968" y="800"/>
                </a:lnTo>
                <a:lnTo>
                  <a:pt x="960" y="826"/>
                </a:lnTo>
                <a:lnTo>
                  <a:pt x="952" y="854"/>
                </a:lnTo>
                <a:lnTo>
                  <a:pt x="946" y="880"/>
                </a:lnTo>
                <a:lnTo>
                  <a:pt x="940" y="907"/>
                </a:lnTo>
                <a:lnTo>
                  <a:pt x="934" y="934"/>
                </a:lnTo>
                <a:lnTo>
                  <a:pt x="930" y="961"/>
                </a:lnTo>
                <a:lnTo>
                  <a:pt x="926" y="990"/>
                </a:lnTo>
                <a:lnTo>
                  <a:pt x="922" y="1017"/>
                </a:lnTo>
                <a:lnTo>
                  <a:pt x="920" y="1045"/>
                </a:lnTo>
                <a:lnTo>
                  <a:pt x="919" y="1074"/>
                </a:lnTo>
                <a:lnTo>
                  <a:pt x="919" y="1102"/>
                </a:lnTo>
                <a:lnTo>
                  <a:pt x="368" y="1102"/>
                </a:lnTo>
                <a:lnTo>
                  <a:pt x="349" y="1102"/>
                </a:lnTo>
                <a:lnTo>
                  <a:pt x="330" y="1103"/>
                </a:lnTo>
                <a:lnTo>
                  <a:pt x="312" y="1106"/>
                </a:lnTo>
                <a:lnTo>
                  <a:pt x="294" y="1109"/>
                </a:lnTo>
                <a:lnTo>
                  <a:pt x="276" y="1113"/>
                </a:lnTo>
                <a:lnTo>
                  <a:pt x="259" y="1118"/>
                </a:lnTo>
                <a:lnTo>
                  <a:pt x="242" y="1125"/>
                </a:lnTo>
                <a:lnTo>
                  <a:pt x="225" y="1131"/>
                </a:lnTo>
                <a:lnTo>
                  <a:pt x="208" y="1138"/>
                </a:lnTo>
                <a:lnTo>
                  <a:pt x="193" y="1146"/>
                </a:lnTo>
                <a:lnTo>
                  <a:pt x="178" y="1155"/>
                </a:lnTo>
                <a:lnTo>
                  <a:pt x="163" y="1164"/>
                </a:lnTo>
                <a:lnTo>
                  <a:pt x="149" y="1174"/>
                </a:lnTo>
                <a:lnTo>
                  <a:pt x="134" y="1185"/>
                </a:lnTo>
                <a:lnTo>
                  <a:pt x="121" y="1198"/>
                </a:lnTo>
                <a:lnTo>
                  <a:pt x="108" y="1210"/>
                </a:lnTo>
                <a:lnTo>
                  <a:pt x="96" y="1222"/>
                </a:lnTo>
                <a:lnTo>
                  <a:pt x="85" y="1235"/>
                </a:lnTo>
                <a:lnTo>
                  <a:pt x="74" y="1249"/>
                </a:lnTo>
                <a:lnTo>
                  <a:pt x="63" y="1263"/>
                </a:lnTo>
                <a:lnTo>
                  <a:pt x="54" y="1279"/>
                </a:lnTo>
                <a:lnTo>
                  <a:pt x="45" y="1294"/>
                </a:lnTo>
                <a:lnTo>
                  <a:pt x="37" y="1310"/>
                </a:lnTo>
                <a:lnTo>
                  <a:pt x="30" y="1326"/>
                </a:lnTo>
                <a:lnTo>
                  <a:pt x="23" y="1343"/>
                </a:lnTo>
                <a:lnTo>
                  <a:pt x="18" y="1360"/>
                </a:lnTo>
                <a:lnTo>
                  <a:pt x="13" y="1377"/>
                </a:lnTo>
                <a:lnTo>
                  <a:pt x="9" y="1395"/>
                </a:lnTo>
                <a:lnTo>
                  <a:pt x="5" y="1414"/>
                </a:lnTo>
                <a:lnTo>
                  <a:pt x="3" y="1432"/>
                </a:lnTo>
                <a:lnTo>
                  <a:pt x="2" y="1450"/>
                </a:lnTo>
                <a:lnTo>
                  <a:pt x="0" y="1469"/>
                </a:lnTo>
                <a:lnTo>
                  <a:pt x="0" y="3674"/>
                </a:lnTo>
                <a:lnTo>
                  <a:pt x="4409" y="3674"/>
                </a:lnTo>
                <a:lnTo>
                  <a:pt x="4409" y="1469"/>
                </a:lnTo>
                <a:lnTo>
                  <a:pt x="4409" y="1450"/>
                </a:lnTo>
                <a:lnTo>
                  <a:pt x="4408" y="1432"/>
                </a:lnTo>
                <a:lnTo>
                  <a:pt x="4405" y="1414"/>
                </a:lnTo>
                <a:lnTo>
                  <a:pt x="4402" y="1395"/>
                </a:lnTo>
                <a:lnTo>
                  <a:pt x="4397" y="1377"/>
                </a:lnTo>
                <a:lnTo>
                  <a:pt x="4392" y="1360"/>
                </a:lnTo>
                <a:lnTo>
                  <a:pt x="4386" y="1343"/>
                </a:lnTo>
                <a:lnTo>
                  <a:pt x="4380" y="1326"/>
                </a:lnTo>
                <a:lnTo>
                  <a:pt x="4373" y="1310"/>
                </a:lnTo>
                <a:lnTo>
                  <a:pt x="4365" y="1294"/>
                </a:lnTo>
                <a:lnTo>
                  <a:pt x="4356" y="1279"/>
                </a:lnTo>
                <a:lnTo>
                  <a:pt x="4347" y="1263"/>
                </a:lnTo>
                <a:lnTo>
                  <a:pt x="4336" y="1249"/>
                </a:lnTo>
                <a:lnTo>
                  <a:pt x="4325" y="1235"/>
                </a:lnTo>
                <a:lnTo>
                  <a:pt x="4313" y="1222"/>
                </a:lnTo>
                <a:lnTo>
                  <a:pt x="4301" y="1210"/>
                </a:lnTo>
                <a:lnTo>
                  <a:pt x="4289" y="1198"/>
                </a:lnTo>
                <a:lnTo>
                  <a:pt x="4276" y="1185"/>
                </a:lnTo>
                <a:lnTo>
                  <a:pt x="4262" y="1174"/>
                </a:lnTo>
                <a:lnTo>
                  <a:pt x="4247" y="1164"/>
                </a:lnTo>
                <a:lnTo>
                  <a:pt x="4232" y="1155"/>
                </a:lnTo>
                <a:lnTo>
                  <a:pt x="4217" y="1146"/>
                </a:lnTo>
                <a:lnTo>
                  <a:pt x="4201" y="1138"/>
                </a:lnTo>
                <a:lnTo>
                  <a:pt x="4184" y="1131"/>
                </a:lnTo>
                <a:lnTo>
                  <a:pt x="4168" y="1125"/>
                </a:lnTo>
                <a:lnTo>
                  <a:pt x="4151" y="1118"/>
                </a:lnTo>
                <a:lnTo>
                  <a:pt x="4134" y="1113"/>
                </a:lnTo>
                <a:lnTo>
                  <a:pt x="4115" y="1109"/>
                </a:lnTo>
                <a:lnTo>
                  <a:pt x="4097" y="1106"/>
                </a:lnTo>
                <a:lnTo>
                  <a:pt x="4079" y="1103"/>
                </a:lnTo>
                <a:lnTo>
                  <a:pt x="4061" y="1102"/>
                </a:lnTo>
                <a:lnTo>
                  <a:pt x="4041" y="1102"/>
                </a:lnTo>
                <a:close/>
                <a:moveTo>
                  <a:pt x="3124" y="2755"/>
                </a:moveTo>
                <a:lnTo>
                  <a:pt x="2573" y="2755"/>
                </a:lnTo>
                <a:lnTo>
                  <a:pt x="2573" y="3306"/>
                </a:lnTo>
                <a:lnTo>
                  <a:pt x="1837" y="3306"/>
                </a:lnTo>
                <a:lnTo>
                  <a:pt x="1837" y="2755"/>
                </a:lnTo>
                <a:lnTo>
                  <a:pt x="1287" y="2755"/>
                </a:lnTo>
                <a:lnTo>
                  <a:pt x="1287" y="2020"/>
                </a:lnTo>
                <a:lnTo>
                  <a:pt x="1837" y="2020"/>
                </a:lnTo>
                <a:lnTo>
                  <a:pt x="1837" y="1469"/>
                </a:lnTo>
                <a:lnTo>
                  <a:pt x="2573" y="1469"/>
                </a:lnTo>
                <a:lnTo>
                  <a:pt x="2573" y="2020"/>
                </a:lnTo>
                <a:lnTo>
                  <a:pt x="3124" y="2020"/>
                </a:lnTo>
                <a:lnTo>
                  <a:pt x="3124" y="2755"/>
                </a:lnTo>
                <a:close/>
                <a:moveTo>
                  <a:pt x="1287" y="1102"/>
                </a:moveTo>
                <a:lnTo>
                  <a:pt x="1287" y="1102"/>
                </a:lnTo>
                <a:lnTo>
                  <a:pt x="1288" y="1064"/>
                </a:lnTo>
                <a:lnTo>
                  <a:pt x="1292" y="1027"/>
                </a:lnTo>
                <a:lnTo>
                  <a:pt x="1297" y="990"/>
                </a:lnTo>
                <a:lnTo>
                  <a:pt x="1305" y="954"/>
                </a:lnTo>
                <a:lnTo>
                  <a:pt x="1315" y="919"/>
                </a:lnTo>
                <a:lnTo>
                  <a:pt x="1328" y="883"/>
                </a:lnTo>
                <a:lnTo>
                  <a:pt x="1342" y="850"/>
                </a:lnTo>
                <a:lnTo>
                  <a:pt x="1359" y="816"/>
                </a:lnTo>
                <a:lnTo>
                  <a:pt x="1377" y="784"/>
                </a:lnTo>
                <a:lnTo>
                  <a:pt x="1397" y="752"/>
                </a:lnTo>
                <a:lnTo>
                  <a:pt x="1419" y="721"/>
                </a:lnTo>
                <a:lnTo>
                  <a:pt x="1444" y="691"/>
                </a:lnTo>
                <a:lnTo>
                  <a:pt x="1469" y="662"/>
                </a:lnTo>
                <a:lnTo>
                  <a:pt x="1497" y="635"/>
                </a:lnTo>
                <a:lnTo>
                  <a:pt x="1525" y="608"/>
                </a:lnTo>
                <a:lnTo>
                  <a:pt x="1555" y="583"/>
                </a:lnTo>
                <a:lnTo>
                  <a:pt x="1588" y="559"/>
                </a:lnTo>
                <a:lnTo>
                  <a:pt x="1621" y="535"/>
                </a:lnTo>
                <a:lnTo>
                  <a:pt x="1656" y="513"/>
                </a:lnTo>
                <a:lnTo>
                  <a:pt x="1691" y="493"/>
                </a:lnTo>
                <a:lnTo>
                  <a:pt x="1729" y="473"/>
                </a:lnTo>
                <a:lnTo>
                  <a:pt x="1767" y="456"/>
                </a:lnTo>
                <a:lnTo>
                  <a:pt x="1807" y="440"/>
                </a:lnTo>
                <a:lnTo>
                  <a:pt x="1848" y="425"/>
                </a:lnTo>
                <a:lnTo>
                  <a:pt x="1889" y="411"/>
                </a:lnTo>
                <a:lnTo>
                  <a:pt x="1932" y="400"/>
                </a:lnTo>
                <a:lnTo>
                  <a:pt x="1975" y="390"/>
                </a:lnTo>
                <a:lnTo>
                  <a:pt x="2020" y="382"/>
                </a:lnTo>
                <a:lnTo>
                  <a:pt x="2066" y="376"/>
                </a:lnTo>
                <a:lnTo>
                  <a:pt x="2111" y="371"/>
                </a:lnTo>
                <a:lnTo>
                  <a:pt x="2158" y="368"/>
                </a:lnTo>
                <a:lnTo>
                  <a:pt x="2205" y="367"/>
                </a:lnTo>
                <a:lnTo>
                  <a:pt x="2252" y="368"/>
                </a:lnTo>
                <a:lnTo>
                  <a:pt x="2299" y="371"/>
                </a:lnTo>
                <a:lnTo>
                  <a:pt x="2345" y="376"/>
                </a:lnTo>
                <a:lnTo>
                  <a:pt x="2390" y="382"/>
                </a:lnTo>
                <a:lnTo>
                  <a:pt x="2434" y="390"/>
                </a:lnTo>
                <a:lnTo>
                  <a:pt x="2477" y="400"/>
                </a:lnTo>
                <a:lnTo>
                  <a:pt x="2520" y="411"/>
                </a:lnTo>
                <a:lnTo>
                  <a:pt x="2562" y="425"/>
                </a:lnTo>
                <a:lnTo>
                  <a:pt x="2603" y="440"/>
                </a:lnTo>
                <a:lnTo>
                  <a:pt x="2643" y="456"/>
                </a:lnTo>
                <a:lnTo>
                  <a:pt x="2680" y="473"/>
                </a:lnTo>
                <a:lnTo>
                  <a:pt x="2718" y="493"/>
                </a:lnTo>
                <a:lnTo>
                  <a:pt x="2754" y="513"/>
                </a:lnTo>
                <a:lnTo>
                  <a:pt x="2789" y="535"/>
                </a:lnTo>
                <a:lnTo>
                  <a:pt x="2822" y="559"/>
                </a:lnTo>
                <a:lnTo>
                  <a:pt x="2854" y="583"/>
                </a:lnTo>
                <a:lnTo>
                  <a:pt x="2884" y="608"/>
                </a:lnTo>
                <a:lnTo>
                  <a:pt x="2914" y="635"/>
                </a:lnTo>
                <a:lnTo>
                  <a:pt x="2941" y="662"/>
                </a:lnTo>
                <a:lnTo>
                  <a:pt x="2966" y="691"/>
                </a:lnTo>
                <a:lnTo>
                  <a:pt x="2991" y="721"/>
                </a:lnTo>
                <a:lnTo>
                  <a:pt x="3012" y="752"/>
                </a:lnTo>
                <a:lnTo>
                  <a:pt x="3032" y="784"/>
                </a:lnTo>
                <a:lnTo>
                  <a:pt x="3051" y="816"/>
                </a:lnTo>
                <a:lnTo>
                  <a:pt x="3068" y="850"/>
                </a:lnTo>
                <a:lnTo>
                  <a:pt x="3082" y="883"/>
                </a:lnTo>
                <a:lnTo>
                  <a:pt x="3094" y="919"/>
                </a:lnTo>
                <a:lnTo>
                  <a:pt x="3104" y="954"/>
                </a:lnTo>
                <a:lnTo>
                  <a:pt x="3112" y="990"/>
                </a:lnTo>
                <a:lnTo>
                  <a:pt x="3118" y="1027"/>
                </a:lnTo>
                <a:lnTo>
                  <a:pt x="3122" y="1064"/>
                </a:lnTo>
                <a:lnTo>
                  <a:pt x="3124" y="1102"/>
                </a:lnTo>
                <a:lnTo>
                  <a:pt x="1287" y="1102"/>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36" name="KSO_Shape"/>
          <p:cNvSpPr/>
          <p:nvPr/>
        </p:nvSpPr>
        <p:spPr bwMode="auto">
          <a:xfrm>
            <a:off x="8825723" y="2729981"/>
            <a:ext cx="261999" cy="326140"/>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37" name="KSO_Shape"/>
          <p:cNvSpPr/>
          <p:nvPr/>
        </p:nvSpPr>
        <p:spPr bwMode="auto">
          <a:xfrm>
            <a:off x="9412654" y="2978979"/>
            <a:ext cx="319813" cy="19615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L 形 11"/>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3" name="L 形 12"/>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4" name="矩形: 圆角 13"/>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rgbClr val="FEFFFF"/>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16"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17" name="矩形: 圆角 16"/>
          <p:cNvSpPr/>
          <p:nvPr/>
        </p:nvSpPr>
        <p:spPr bwMode="auto">
          <a:xfrm>
            <a:off x="4954588"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rgbClr val="FEFFFF"/>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19" name="矩形 18"/>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添加标题</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24" name="矩形: 圆角 23"/>
          <p:cNvSpPr/>
          <p:nvPr/>
        </p:nvSpPr>
        <p:spPr bwMode="auto">
          <a:xfrm>
            <a:off x="8880475"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rgbClr val="FEFFFF"/>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0"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31" name="矩形 30"/>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3" name="矩形 32"/>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KSO_Shape"/>
          <p:cNvSpPr/>
          <p:nvPr/>
        </p:nvSpPr>
        <p:spPr bwMode="auto">
          <a:xfrm>
            <a:off x="8575250" y="2011682"/>
            <a:ext cx="2651791" cy="2324410"/>
          </a:xfrm>
          <a:custGeom>
            <a:avLst/>
            <a:gdLst>
              <a:gd name="T0" fmla="*/ 272525 w 3323"/>
              <a:gd name="T1" fmla="*/ 106820 h 2908"/>
              <a:gd name="T2" fmla="*/ 1551711 w 3323"/>
              <a:gd name="T3" fmla="*/ 979270 h 2908"/>
              <a:gd name="T4" fmla="*/ 1658446 w 3323"/>
              <a:gd name="T5" fmla="*/ 978728 h 2908"/>
              <a:gd name="T6" fmla="*/ 1551711 w 3323"/>
              <a:gd name="T7" fmla="*/ 0 h 2908"/>
              <a:gd name="T8" fmla="*/ 165790 w 3323"/>
              <a:gd name="T9" fmla="*/ 106820 h 2908"/>
              <a:gd name="T10" fmla="*/ 249227 w 3323"/>
              <a:gd name="T11" fmla="*/ 690803 h 2908"/>
              <a:gd name="T12" fmla="*/ 1462856 w 3323"/>
              <a:gd name="T13" fmla="*/ 960292 h 2908"/>
              <a:gd name="T14" fmla="*/ 1515953 w 3323"/>
              <a:gd name="T15" fmla="*/ 142607 h 2908"/>
              <a:gd name="T16" fmla="*/ 307742 w 3323"/>
              <a:gd name="T17" fmla="*/ 666402 h 2908"/>
              <a:gd name="T18" fmla="*/ 307742 w 3323"/>
              <a:gd name="T19" fmla="*/ 1029697 h 2908"/>
              <a:gd name="T20" fmla="*/ 1232050 w 3323"/>
              <a:gd name="T21" fmla="*/ 1031324 h 2908"/>
              <a:gd name="T22" fmla="*/ 1320363 w 3323"/>
              <a:gd name="T23" fmla="*/ 676163 h 2908"/>
              <a:gd name="T24" fmla="*/ 1409760 w 3323"/>
              <a:gd name="T25" fmla="*/ 978728 h 2908"/>
              <a:gd name="T26" fmla="*/ 698920 w 3323"/>
              <a:gd name="T27" fmla="*/ 854015 h 2908"/>
              <a:gd name="T28" fmla="*/ 556427 w 3323"/>
              <a:gd name="T29" fmla="*/ 711408 h 2908"/>
              <a:gd name="T30" fmla="*/ 698920 w 3323"/>
              <a:gd name="T31" fmla="*/ 854015 h 2908"/>
              <a:gd name="T32" fmla="*/ 556427 w 3323"/>
              <a:gd name="T33" fmla="*/ 640375 h 2908"/>
              <a:gd name="T34" fmla="*/ 698920 w 3323"/>
              <a:gd name="T35" fmla="*/ 498311 h 2908"/>
              <a:gd name="T36" fmla="*/ 698920 w 3323"/>
              <a:gd name="T37" fmla="*/ 426736 h 2908"/>
              <a:gd name="T38" fmla="*/ 556427 w 3323"/>
              <a:gd name="T39" fmla="*/ 284672 h 2908"/>
              <a:gd name="T40" fmla="*/ 698920 w 3323"/>
              <a:gd name="T41" fmla="*/ 426736 h 2908"/>
              <a:gd name="T42" fmla="*/ 1232050 w 3323"/>
              <a:gd name="T43" fmla="*/ 1173931 h 2908"/>
              <a:gd name="T44" fmla="*/ 306658 w 3323"/>
              <a:gd name="T45" fmla="*/ 1067111 h 2908"/>
              <a:gd name="T46" fmla="*/ 1747301 w 3323"/>
              <a:gd name="T47" fmla="*/ 1102899 h 2908"/>
              <a:gd name="T48" fmla="*/ 1693663 w 3323"/>
              <a:gd name="T49" fmla="*/ 1209176 h 2908"/>
              <a:gd name="T50" fmla="*/ 1658446 w 3323"/>
              <a:gd name="T51" fmla="*/ 1120250 h 2908"/>
              <a:gd name="T52" fmla="*/ 1551711 w 3323"/>
              <a:gd name="T53" fmla="*/ 1120250 h 2908"/>
              <a:gd name="T54" fmla="*/ 1515953 w 3323"/>
              <a:gd name="T55" fmla="*/ 1209176 h 2908"/>
              <a:gd name="T56" fmla="*/ 1462856 w 3323"/>
              <a:gd name="T57" fmla="*/ 1031324 h 2908"/>
              <a:gd name="T58" fmla="*/ 1409760 w 3323"/>
              <a:gd name="T59" fmla="*/ 1209176 h 2908"/>
              <a:gd name="T60" fmla="*/ 1374001 w 3323"/>
              <a:gd name="T61" fmla="*/ 800334 h 2908"/>
              <a:gd name="T62" fmla="*/ 1267267 w 3323"/>
              <a:gd name="T63" fmla="*/ 800334 h 2908"/>
              <a:gd name="T64" fmla="*/ 1123149 w 3323"/>
              <a:gd name="T65" fmla="*/ 1209176 h 2908"/>
              <a:gd name="T66" fmla="*/ 1800397 w 3323"/>
              <a:gd name="T67" fmla="*/ 1529635 h 2908"/>
              <a:gd name="T68" fmla="*/ 1747301 w 3323"/>
              <a:gd name="T69" fmla="*/ 1102899 h 2908"/>
              <a:gd name="T70" fmla="*/ 352169 w 3323"/>
              <a:gd name="T71" fmla="*/ 854015 h 2908"/>
              <a:gd name="T72" fmla="*/ 59056 w 3323"/>
              <a:gd name="T73" fmla="*/ 1055182 h 2908"/>
              <a:gd name="T74" fmla="*/ 387928 w 3323"/>
              <a:gd name="T75" fmla="*/ 1526381 h 2908"/>
              <a:gd name="T76" fmla="*/ 731428 w 3323"/>
              <a:gd name="T77" fmla="*/ 1286173 h 2908"/>
              <a:gd name="T78" fmla="*/ 287695 w 3323"/>
              <a:gd name="T79" fmla="*/ 1209176 h 29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323" h="2908">
                <a:moveTo>
                  <a:pt x="503" y="1245"/>
                </a:moveTo>
                <a:cubicBezTo>
                  <a:pt x="503" y="197"/>
                  <a:pt x="503" y="197"/>
                  <a:pt x="503" y="197"/>
                </a:cubicBezTo>
                <a:cubicBezTo>
                  <a:pt x="2864" y="197"/>
                  <a:pt x="2864" y="197"/>
                  <a:pt x="2864" y="197"/>
                </a:cubicBezTo>
                <a:cubicBezTo>
                  <a:pt x="2864" y="1806"/>
                  <a:pt x="2864" y="1806"/>
                  <a:pt x="2864" y="1806"/>
                </a:cubicBezTo>
                <a:cubicBezTo>
                  <a:pt x="2891" y="1784"/>
                  <a:pt x="2925" y="1771"/>
                  <a:pt x="2962" y="1771"/>
                </a:cubicBezTo>
                <a:cubicBezTo>
                  <a:pt x="2999" y="1771"/>
                  <a:pt x="3033" y="1784"/>
                  <a:pt x="3061" y="1805"/>
                </a:cubicBezTo>
                <a:cubicBezTo>
                  <a:pt x="3061" y="197"/>
                  <a:pt x="3061" y="197"/>
                  <a:pt x="3061" y="197"/>
                </a:cubicBezTo>
                <a:cubicBezTo>
                  <a:pt x="3061" y="88"/>
                  <a:pt x="2972" y="0"/>
                  <a:pt x="2864" y="0"/>
                </a:cubicBezTo>
                <a:cubicBezTo>
                  <a:pt x="503" y="0"/>
                  <a:pt x="503" y="0"/>
                  <a:pt x="503" y="0"/>
                </a:cubicBezTo>
                <a:cubicBezTo>
                  <a:pt x="394" y="0"/>
                  <a:pt x="306" y="88"/>
                  <a:pt x="306" y="197"/>
                </a:cubicBezTo>
                <a:cubicBezTo>
                  <a:pt x="306" y="1476"/>
                  <a:pt x="306" y="1476"/>
                  <a:pt x="306" y="1476"/>
                </a:cubicBezTo>
                <a:cubicBezTo>
                  <a:pt x="374" y="1385"/>
                  <a:pt x="433" y="1308"/>
                  <a:pt x="460" y="1274"/>
                </a:cubicBezTo>
                <a:cubicBezTo>
                  <a:pt x="470" y="1261"/>
                  <a:pt x="485" y="1252"/>
                  <a:pt x="503" y="1245"/>
                </a:cubicBezTo>
                <a:close/>
                <a:moveTo>
                  <a:pt x="2700" y="1771"/>
                </a:moveTo>
                <a:cubicBezTo>
                  <a:pt x="2737" y="1771"/>
                  <a:pt x="2771" y="1784"/>
                  <a:pt x="2798" y="1806"/>
                </a:cubicBezTo>
                <a:cubicBezTo>
                  <a:pt x="2798" y="263"/>
                  <a:pt x="2798" y="263"/>
                  <a:pt x="2798" y="263"/>
                </a:cubicBezTo>
                <a:cubicBezTo>
                  <a:pt x="568" y="263"/>
                  <a:pt x="568" y="263"/>
                  <a:pt x="568" y="263"/>
                </a:cubicBezTo>
                <a:cubicBezTo>
                  <a:pt x="568" y="1229"/>
                  <a:pt x="568" y="1229"/>
                  <a:pt x="568" y="1229"/>
                </a:cubicBezTo>
                <a:cubicBezTo>
                  <a:pt x="721" y="1217"/>
                  <a:pt x="946" y="1330"/>
                  <a:pt x="804" y="1589"/>
                </a:cubicBezTo>
                <a:cubicBezTo>
                  <a:pt x="859" y="1556"/>
                  <a:pt x="717" y="1727"/>
                  <a:pt x="568" y="1899"/>
                </a:cubicBezTo>
                <a:cubicBezTo>
                  <a:pt x="568" y="1902"/>
                  <a:pt x="568" y="1902"/>
                  <a:pt x="568" y="1902"/>
                </a:cubicBezTo>
                <a:cubicBezTo>
                  <a:pt x="2274" y="1902"/>
                  <a:pt x="2274" y="1902"/>
                  <a:pt x="2274" y="1902"/>
                </a:cubicBezTo>
                <a:cubicBezTo>
                  <a:pt x="2274" y="1411"/>
                  <a:pt x="2274" y="1411"/>
                  <a:pt x="2274" y="1411"/>
                </a:cubicBezTo>
                <a:cubicBezTo>
                  <a:pt x="2274" y="1320"/>
                  <a:pt x="2347" y="1247"/>
                  <a:pt x="2437" y="1247"/>
                </a:cubicBezTo>
                <a:cubicBezTo>
                  <a:pt x="2528" y="1247"/>
                  <a:pt x="2602" y="1320"/>
                  <a:pt x="2602" y="1411"/>
                </a:cubicBezTo>
                <a:cubicBezTo>
                  <a:pt x="2602" y="1805"/>
                  <a:pt x="2602" y="1805"/>
                  <a:pt x="2602" y="1805"/>
                </a:cubicBezTo>
                <a:cubicBezTo>
                  <a:pt x="2629" y="1784"/>
                  <a:pt x="2663" y="1771"/>
                  <a:pt x="2700" y="1771"/>
                </a:cubicBezTo>
                <a:close/>
                <a:moveTo>
                  <a:pt x="1290" y="1575"/>
                </a:moveTo>
                <a:cubicBezTo>
                  <a:pt x="1027" y="1575"/>
                  <a:pt x="1027" y="1575"/>
                  <a:pt x="1027" y="1575"/>
                </a:cubicBezTo>
                <a:cubicBezTo>
                  <a:pt x="1027" y="1312"/>
                  <a:pt x="1027" y="1312"/>
                  <a:pt x="1027" y="1312"/>
                </a:cubicBezTo>
                <a:cubicBezTo>
                  <a:pt x="1290" y="1312"/>
                  <a:pt x="1290" y="1312"/>
                  <a:pt x="1290" y="1312"/>
                </a:cubicBezTo>
                <a:lnTo>
                  <a:pt x="1290" y="1575"/>
                </a:lnTo>
                <a:close/>
                <a:moveTo>
                  <a:pt x="1290" y="1181"/>
                </a:moveTo>
                <a:cubicBezTo>
                  <a:pt x="1027" y="1181"/>
                  <a:pt x="1027" y="1181"/>
                  <a:pt x="1027" y="1181"/>
                </a:cubicBezTo>
                <a:cubicBezTo>
                  <a:pt x="1027" y="919"/>
                  <a:pt x="1027" y="919"/>
                  <a:pt x="1027" y="919"/>
                </a:cubicBezTo>
                <a:cubicBezTo>
                  <a:pt x="1290" y="919"/>
                  <a:pt x="1290" y="919"/>
                  <a:pt x="1290" y="919"/>
                </a:cubicBezTo>
                <a:lnTo>
                  <a:pt x="1290" y="1181"/>
                </a:lnTo>
                <a:close/>
                <a:moveTo>
                  <a:pt x="1290" y="787"/>
                </a:moveTo>
                <a:cubicBezTo>
                  <a:pt x="1027" y="787"/>
                  <a:pt x="1027" y="787"/>
                  <a:pt x="1027" y="787"/>
                </a:cubicBezTo>
                <a:cubicBezTo>
                  <a:pt x="1027" y="525"/>
                  <a:pt x="1027" y="525"/>
                  <a:pt x="1027" y="525"/>
                </a:cubicBezTo>
                <a:cubicBezTo>
                  <a:pt x="1290" y="525"/>
                  <a:pt x="1290" y="525"/>
                  <a:pt x="1290" y="525"/>
                </a:cubicBezTo>
                <a:lnTo>
                  <a:pt x="1290" y="787"/>
                </a:lnTo>
                <a:close/>
                <a:moveTo>
                  <a:pt x="566" y="2165"/>
                </a:moveTo>
                <a:cubicBezTo>
                  <a:pt x="2274" y="2165"/>
                  <a:pt x="2274" y="2165"/>
                  <a:pt x="2274" y="2165"/>
                </a:cubicBezTo>
                <a:cubicBezTo>
                  <a:pt x="2274" y="1968"/>
                  <a:pt x="2274" y="1968"/>
                  <a:pt x="2274" y="1968"/>
                </a:cubicBezTo>
                <a:cubicBezTo>
                  <a:pt x="566" y="1968"/>
                  <a:pt x="566" y="1968"/>
                  <a:pt x="566" y="1968"/>
                </a:cubicBezTo>
                <a:cubicBezTo>
                  <a:pt x="566" y="2105"/>
                  <a:pt x="566" y="2062"/>
                  <a:pt x="566" y="2165"/>
                </a:cubicBezTo>
                <a:close/>
                <a:moveTo>
                  <a:pt x="3225" y="2034"/>
                </a:moveTo>
                <a:cubicBezTo>
                  <a:pt x="3170" y="2034"/>
                  <a:pt x="3126" y="2078"/>
                  <a:pt x="3126" y="2132"/>
                </a:cubicBezTo>
                <a:cubicBezTo>
                  <a:pt x="3126" y="2230"/>
                  <a:pt x="3126" y="2230"/>
                  <a:pt x="3126" y="2230"/>
                </a:cubicBezTo>
                <a:cubicBezTo>
                  <a:pt x="3061" y="2230"/>
                  <a:pt x="3061" y="2230"/>
                  <a:pt x="3061" y="2230"/>
                </a:cubicBezTo>
                <a:cubicBezTo>
                  <a:pt x="3061" y="2066"/>
                  <a:pt x="3061" y="2066"/>
                  <a:pt x="3061" y="2066"/>
                </a:cubicBezTo>
                <a:cubicBezTo>
                  <a:pt x="3061" y="2012"/>
                  <a:pt x="3017" y="1968"/>
                  <a:pt x="2962" y="1968"/>
                </a:cubicBezTo>
                <a:cubicBezTo>
                  <a:pt x="2908" y="1968"/>
                  <a:pt x="2864" y="2012"/>
                  <a:pt x="2864" y="2066"/>
                </a:cubicBezTo>
                <a:cubicBezTo>
                  <a:pt x="2864" y="2230"/>
                  <a:pt x="2864" y="2230"/>
                  <a:pt x="2864" y="2230"/>
                </a:cubicBezTo>
                <a:cubicBezTo>
                  <a:pt x="2798" y="2230"/>
                  <a:pt x="2798" y="2230"/>
                  <a:pt x="2798" y="2230"/>
                </a:cubicBezTo>
                <a:cubicBezTo>
                  <a:pt x="2798" y="2001"/>
                  <a:pt x="2798" y="2001"/>
                  <a:pt x="2798" y="2001"/>
                </a:cubicBezTo>
                <a:cubicBezTo>
                  <a:pt x="2798" y="1947"/>
                  <a:pt x="2754" y="1902"/>
                  <a:pt x="2700" y="1902"/>
                </a:cubicBezTo>
                <a:cubicBezTo>
                  <a:pt x="2646" y="1902"/>
                  <a:pt x="2602" y="1947"/>
                  <a:pt x="2602" y="2001"/>
                </a:cubicBezTo>
                <a:cubicBezTo>
                  <a:pt x="2602" y="2230"/>
                  <a:pt x="2602" y="2230"/>
                  <a:pt x="2602" y="2230"/>
                </a:cubicBezTo>
                <a:cubicBezTo>
                  <a:pt x="2536" y="2230"/>
                  <a:pt x="2536" y="2230"/>
                  <a:pt x="2536" y="2230"/>
                </a:cubicBezTo>
                <a:cubicBezTo>
                  <a:pt x="2536" y="1476"/>
                  <a:pt x="2536" y="1476"/>
                  <a:pt x="2536" y="1476"/>
                </a:cubicBezTo>
                <a:cubicBezTo>
                  <a:pt x="2536" y="1422"/>
                  <a:pt x="2492" y="1378"/>
                  <a:pt x="2437" y="1378"/>
                </a:cubicBezTo>
                <a:cubicBezTo>
                  <a:pt x="2383" y="1378"/>
                  <a:pt x="2339" y="1422"/>
                  <a:pt x="2339" y="1476"/>
                </a:cubicBezTo>
                <a:cubicBezTo>
                  <a:pt x="2339" y="2230"/>
                  <a:pt x="2339" y="2230"/>
                  <a:pt x="2339" y="2230"/>
                </a:cubicBezTo>
                <a:cubicBezTo>
                  <a:pt x="2073" y="2230"/>
                  <a:pt x="2073" y="2230"/>
                  <a:pt x="2073" y="2230"/>
                </a:cubicBezTo>
                <a:cubicBezTo>
                  <a:pt x="2208" y="2821"/>
                  <a:pt x="2208" y="2821"/>
                  <a:pt x="2208" y="2821"/>
                </a:cubicBezTo>
                <a:cubicBezTo>
                  <a:pt x="3323" y="2821"/>
                  <a:pt x="3323" y="2821"/>
                  <a:pt x="3323" y="2821"/>
                </a:cubicBezTo>
                <a:cubicBezTo>
                  <a:pt x="3323" y="2132"/>
                  <a:pt x="3323" y="2132"/>
                  <a:pt x="3323" y="2132"/>
                </a:cubicBezTo>
                <a:cubicBezTo>
                  <a:pt x="3323" y="2078"/>
                  <a:pt x="3279" y="2034"/>
                  <a:pt x="3225" y="2034"/>
                </a:cubicBezTo>
                <a:close/>
                <a:moveTo>
                  <a:pt x="356" y="1963"/>
                </a:moveTo>
                <a:cubicBezTo>
                  <a:pt x="356" y="1963"/>
                  <a:pt x="732" y="1525"/>
                  <a:pt x="650" y="1575"/>
                </a:cubicBezTo>
                <a:cubicBezTo>
                  <a:pt x="765" y="1421"/>
                  <a:pt x="585" y="1318"/>
                  <a:pt x="513" y="1405"/>
                </a:cubicBezTo>
                <a:cubicBezTo>
                  <a:pt x="442" y="1492"/>
                  <a:pt x="109" y="1946"/>
                  <a:pt x="109" y="1946"/>
                </a:cubicBezTo>
                <a:cubicBezTo>
                  <a:pt x="109" y="1946"/>
                  <a:pt x="0" y="2094"/>
                  <a:pt x="109" y="2225"/>
                </a:cubicBezTo>
                <a:cubicBezTo>
                  <a:pt x="131" y="2247"/>
                  <a:pt x="716" y="2815"/>
                  <a:pt x="716" y="2815"/>
                </a:cubicBezTo>
                <a:cubicBezTo>
                  <a:pt x="716" y="2815"/>
                  <a:pt x="781" y="2908"/>
                  <a:pt x="880" y="2821"/>
                </a:cubicBezTo>
                <a:cubicBezTo>
                  <a:pt x="978" y="2733"/>
                  <a:pt x="1350" y="2372"/>
                  <a:pt x="1350" y="2372"/>
                </a:cubicBezTo>
                <a:cubicBezTo>
                  <a:pt x="1350" y="2230"/>
                  <a:pt x="1350" y="2230"/>
                  <a:pt x="1350" y="2230"/>
                </a:cubicBezTo>
                <a:cubicBezTo>
                  <a:pt x="1350" y="2230"/>
                  <a:pt x="761" y="2230"/>
                  <a:pt x="531" y="2230"/>
                </a:cubicBezTo>
                <a:cubicBezTo>
                  <a:pt x="236" y="2230"/>
                  <a:pt x="356" y="1963"/>
                  <a:pt x="356" y="1963"/>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5" name="矩形 14"/>
          <p:cNvSpPr/>
          <p:nvPr/>
        </p:nvSpPr>
        <p:spPr>
          <a:xfrm>
            <a:off x="8637923" y="433609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矩形 15"/>
          <p:cNvSpPr/>
          <p:nvPr/>
        </p:nvSpPr>
        <p:spPr>
          <a:xfrm>
            <a:off x="909726" y="2273404"/>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7" name="矩形 16"/>
          <p:cNvSpPr/>
          <p:nvPr/>
        </p:nvSpPr>
        <p:spPr>
          <a:xfrm>
            <a:off x="909726" y="2011682"/>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909726" y="4085966"/>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909726" y="4347688"/>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3" name="矩形 22"/>
          <p:cNvSpPr/>
          <p:nvPr/>
        </p:nvSpPr>
        <p:spPr>
          <a:xfrm>
            <a:off x="909726" y="6160250"/>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KSO_Shape"/>
          <p:cNvSpPr/>
          <p:nvPr/>
        </p:nvSpPr>
        <p:spPr bwMode="auto">
          <a:xfrm>
            <a:off x="1129267" y="3573954"/>
            <a:ext cx="3254363" cy="199601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8" name="Rectangle 42"/>
          <p:cNvSpPr>
            <a:spLocks noChangeArrowheads="1"/>
          </p:cNvSpPr>
          <p:nvPr/>
        </p:nvSpPr>
        <p:spPr bwMode="auto">
          <a:xfrm>
            <a:off x="1051293" y="1906677"/>
            <a:ext cx="341031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9600" dirty="0">
                <a:solidFill>
                  <a:schemeClr val="accent1"/>
                </a:solidFill>
                <a:latin typeface="+mn-lt"/>
              </a:rPr>
              <a:t>688</a:t>
            </a:r>
            <a:r>
              <a:rPr lang="zh-CN" altLang="en-US" sz="5400" dirty="0">
                <a:solidFill>
                  <a:schemeClr val="accent1"/>
                </a:solidFill>
                <a:latin typeface="+mn-lt"/>
              </a:rPr>
              <a:t>万</a:t>
            </a:r>
            <a:endParaRPr lang="zh-CN" altLang="en-US" sz="7200" dirty="0">
              <a:solidFill>
                <a:schemeClr val="accent1"/>
              </a:solidFill>
              <a:latin typeface="+mn-lt"/>
            </a:endParaRPr>
          </a:p>
        </p:txBody>
      </p:sp>
      <p:sp>
        <p:nvSpPr>
          <p:cNvPr id="19" name="矩形 18"/>
          <p:cNvSpPr/>
          <p:nvPr/>
        </p:nvSpPr>
        <p:spPr>
          <a:xfrm>
            <a:off x="5089288"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20" name="矩形 19"/>
          <p:cNvSpPr/>
          <p:nvPr/>
        </p:nvSpPr>
        <p:spPr>
          <a:xfrm>
            <a:off x="5261963"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21" name="矩形 20"/>
          <p:cNvSpPr/>
          <p:nvPr/>
        </p:nvSpPr>
        <p:spPr>
          <a:xfrm>
            <a:off x="5089288"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直角三角形 21"/>
          <p:cNvSpPr/>
          <p:nvPr/>
        </p:nvSpPr>
        <p:spPr>
          <a:xfrm>
            <a:off x="6816036"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23" name="矩形 22"/>
          <p:cNvSpPr/>
          <p:nvPr/>
        </p:nvSpPr>
        <p:spPr>
          <a:xfrm>
            <a:off x="7161386"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24" name="矩形 23"/>
          <p:cNvSpPr/>
          <p:nvPr/>
        </p:nvSpPr>
        <p:spPr>
          <a:xfrm>
            <a:off x="7334061"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25" name="矩形 24"/>
          <p:cNvSpPr/>
          <p:nvPr/>
        </p:nvSpPr>
        <p:spPr>
          <a:xfrm>
            <a:off x="7161386"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直角三角形 25"/>
          <p:cNvSpPr/>
          <p:nvPr/>
        </p:nvSpPr>
        <p:spPr>
          <a:xfrm>
            <a:off x="8888134"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27" name="矩形 26"/>
          <p:cNvSpPr/>
          <p:nvPr/>
        </p:nvSpPr>
        <p:spPr>
          <a:xfrm>
            <a:off x="9233484"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28" name="矩形 27"/>
          <p:cNvSpPr/>
          <p:nvPr/>
        </p:nvSpPr>
        <p:spPr>
          <a:xfrm>
            <a:off x="9406159"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29" name="矩形 28"/>
          <p:cNvSpPr/>
          <p:nvPr/>
        </p:nvSpPr>
        <p:spPr>
          <a:xfrm>
            <a:off x="9233484"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直角三角形 29"/>
          <p:cNvSpPr/>
          <p:nvPr/>
        </p:nvSpPr>
        <p:spPr>
          <a:xfrm>
            <a:off x="10960232"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a:off x="6290871" y="4060548"/>
            <a:ext cx="2346924" cy="2797451"/>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11" name="Freeform 322"/>
          <p:cNvSpPr/>
          <p:nvPr/>
        </p:nvSpPr>
        <p:spPr bwMode="auto">
          <a:xfrm flipH="1">
            <a:off x="3554205" y="4060548"/>
            <a:ext cx="2346924" cy="2797451"/>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13" name="矩形 12"/>
          <p:cNvSpPr/>
          <p:nvPr/>
        </p:nvSpPr>
        <p:spPr>
          <a:xfrm>
            <a:off x="356351" y="1645882"/>
            <a:ext cx="4726807" cy="1982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文本框 13"/>
          <p:cNvSpPr txBox="1"/>
          <p:nvPr/>
        </p:nvSpPr>
        <p:spPr>
          <a:xfrm>
            <a:off x="672571" y="3899320"/>
            <a:ext cx="2800141" cy="1354217"/>
          </a:xfrm>
          <a:prstGeom prst="rect">
            <a:avLst/>
          </a:prstGeom>
          <a:noFill/>
        </p:spPr>
        <p:txBody>
          <a:bodyPr wrap="square" rtlCol="0">
            <a:spAutoFit/>
          </a:bodyPr>
          <a:lstStyle/>
          <a:p>
            <a:pPr algn="ctr"/>
            <a:r>
              <a:rPr lang="en-US" altLang="zh-CN" sz="5400" dirty="0">
                <a:latin typeface="+mj-ea"/>
                <a:ea typeface="+mj-ea"/>
              </a:rPr>
              <a:t>82</a:t>
            </a:r>
            <a:r>
              <a:rPr lang="en-US" altLang="zh-CN" sz="2800" dirty="0">
                <a:latin typeface="+mj-ea"/>
                <a:ea typeface="+mj-ea"/>
              </a:rPr>
              <a:t>%</a:t>
            </a:r>
            <a:endParaRPr lang="en-US" altLang="zh-CN" sz="2800" dirty="0">
              <a:latin typeface="+mj-ea"/>
              <a:ea typeface="+mj-ea"/>
            </a:endParaRPr>
          </a:p>
          <a:p>
            <a:pPr algn="ctr"/>
            <a:r>
              <a:rPr lang="zh-CN" altLang="en-US" sz="2800" dirty="0">
                <a:latin typeface="+mj-ea"/>
                <a:ea typeface="+mj-ea"/>
              </a:rPr>
              <a:t>请输入文本</a:t>
            </a:r>
            <a:endParaRPr lang="zh-CN" altLang="en-US" sz="5400" dirty="0">
              <a:latin typeface="+mj-ea"/>
              <a:ea typeface="+mj-ea"/>
            </a:endParaRPr>
          </a:p>
        </p:txBody>
      </p:sp>
      <p:sp>
        <p:nvSpPr>
          <p:cNvPr id="15" name="矩形 14"/>
          <p:cNvSpPr/>
          <p:nvPr/>
        </p:nvSpPr>
        <p:spPr>
          <a:xfrm>
            <a:off x="7235453" y="1645882"/>
            <a:ext cx="4726807" cy="1982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文本框 15"/>
          <p:cNvSpPr txBox="1"/>
          <p:nvPr/>
        </p:nvSpPr>
        <p:spPr>
          <a:xfrm>
            <a:off x="8817766" y="3899320"/>
            <a:ext cx="2800141" cy="1354217"/>
          </a:xfrm>
          <a:prstGeom prst="rect">
            <a:avLst/>
          </a:prstGeom>
          <a:noFill/>
        </p:spPr>
        <p:txBody>
          <a:bodyPr wrap="square" rtlCol="0">
            <a:spAutoFit/>
          </a:bodyPr>
          <a:lstStyle/>
          <a:p>
            <a:pPr algn="ctr"/>
            <a:r>
              <a:rPr lang="en-US" altLang="zh-CN" sz="5400" dirty="0">
                <a:latin typeface="+mj-ea"/>
                <a:ea typeface="+mj-ea"/>
              </a:rPr>
              <a:t>67</a:t>
            </a:r>
            <a:r>
              <a:rPr lang="en-US" altLang="zh-CN" sz="2800" dirty="0">
                <a:latin typeface="+mj-ea"/>
                <a:ea typeface="+mj-ea"/>
              </a:rPr>
              <a:t>%</a:t>
            </a:r>
            <a:endParaRPr lang="en-US" altLang="zh-CN" sz="2800" dirty="0">
              <a:latin typeface="+mj-ea"/>
              <a:ea typeface="+mj-ea"/>
            </a:endParaRPr>
          </a:p>
          <a:p>
            <a:pPr algn="ctr"/>
            <a:r>
              <a:rPr lang="zh-CN" altLang="en-US" sz="2800" dirty="0">
                <a:latin typeface="+mj-ea"/>
                <a:ea typeface="+mj-ea"/>
              </a:rPr>
              <a:t>请输入文本</a:t>
            </a:r>
            <a:endParaRPr lang="zh-CN" altLang="en-US" sz="5400" dirty="0">
              <a:latin typeface="+mj-ea"/>
              <a:ea typeface="+mj-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椭圆 17"/>
          <p:cNvSpPr/>
          <p:nvPr/>
        </p:nvSpPr>
        <p:spPr>
          <a:xfrm>
            <a:off x="9816095"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椭圆 18"/>
          <p:cNvSpPr/>
          <p:nvPr/>
        </p:nvSpPr>
        <p:spPr>
          <a:xfrm>
            <a:off x="1600564"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1" name="MH_Other_4"/>
          <p:cNvSpPr/>
          <p:nvPr>
            <p:custDataLst>
              <p:tags r:id="rId1"/>
            </p:custDataLst>
          </p:nvPr>
        </p:nvSpPr>
        <p:spPr>
          <a:xfrm>
            <a:off x="1664384"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MH_Other_5"/>
          <p:cNvSpPr/>
          <p:nvPr>
            <p:custDataLst>
              <p:tags r:id="rId2"/>
            </p:custDataLst>
          </p:nvPr>
        </p:nvSpPr>
        <p:spPr>
          <a:xfrm>
            <a:off x="1754078"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MH_Other_6"/>
          <p:cNvSpPr/>
          <p:nvPr>
            <p:custDataLst>
              <p:tags r:id="rId3"/>
            </p:custDataLst>
          </p:nvPr>
        </p:nvSpPr>
        <p:spPr>
          <a:xfrm flipV="1">
            <a:off x="1865997" y="2871279"/>
            <a:ext cx="244475" cy="1825625"/>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文本框 23"/>
          <p:cNvSpPr txBox="1"/>
          <p:nvPr/>
        </p:nvSpPr>
        <p:spPr>
          <a:xfrm>
            <a:off x="1214948" y="1455678"/>
            <a:ext cx="1546572" cy="707886"/>
          </a:xfrm>
          <a:prstGeom prst="rect">
            <a:avLst/>
          </a:prstGeom>
          <a:noFill/>
        </p:spPr>
        <p:txBody>
          <a:bodyPr wrap="square" rtlCol="0">
            <a:spAutoFit/>
          </a:bodyPr>
          <a:lstStyle/>
          <a:p>
            <a:pPr algn="ctr"/>
            <a:r>
              <a:rPr lang="en-US" altLang="zh-CN" sz="4000" dirty="0">
                <a:latin typeface="+mj-ea"/>
                <a:ea typeface="+mj-ea"/>
              </a:rPr>
              <a:t>78</a:t>
            </a:r>
            <a:r>
              <a:rPr lang="en-US" altLang="zh-CN" sz="1800" dirty="0">
                <a:latin typeface="+mj-ea"/>
                <a:ea typeface="+mj-ea"/>
              </a:rPr>
              <a:t>%</a:t>
            </a:r>
            <a:endParaRPr lang="zh-CN" altLang="en-US" sz="4000" dirty="0">
              <a:latin typeface="+mj-ea"/>
              <a:ea typeface="+mj-ea"/>
            </a:endParaRPr>
          </a:p>
        </p:txBody>
      </p:sp>
      <p:sp>
        <p:nvSpPr>
          <p:cNvPr id="25" name="文本框 24"/>
          <p:cNvSpPr txBox="1"/>
          <p:nvPr/>
        </p:nvSpPr>
        <p:spPr>
          <a:xfrm>
            <a:off x="1214948"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26" name="椭圆 25"/>
          <p:cNvSpPr/>
          <p:nvPr/>
        </p:nvSpPr>
        <p:spPr>
          <a:xfrm>
            <a:off x="3654447"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3" name="MH_Other_4"/>
          <p:cNvSpPr/>
          <p:nvPr>
            <p:custDataLst>
              <p:tags r:id="rId4"/>
            </p:custDataLst>
          </p:nvPr>
        </p:nvSpPr>
        <p:spPr>
          <a:xfrm>
            <a:off x="3718267"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4" name="MH_Other_5"/>
          <p:cNvSpPr/>
          <p:nvPr>
            <p:custDataLst>
              <p:tags r:id="rId5"/>
            </p:custDataLst>
          </p:nvPr>
        </p:nvSpPr>
        <p:spPr>
          <a:xfrm>
            <a:off x="3807961"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5" name="MH_Other_6"/>
          <p:cNvSpPr/>
          <p:nvPr>
            <p:custDataLst>
              <p:tags r:id="rId6"/>
            </p:custDataLst>
          </p:nvPr>
        </p:nvSpPr>
        <p:spPr>
          <a:xfrm flipV="1">
            <a:off x="3919880" y="2491449"/>
            <a:ext cx="244475" cy="216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6" name="文本框 35"/>
          <p:cNvSpPr txBox="1"/>
          <p:nvPr/>
        </p:nvSpPr>
        <p:spPr>
          <a:xfrm>
            <a:off x="3268831" y="1455678"/>
            <a:ext cx="1546572" cy="707886"/>
          </a:xfrm>
          <a:prstGeom prst="rect">
            <a:avLst/>
          </a:prstGeom>
          <a:noFill/>
        </p:spPr>
        <p:txBody>
          <a:bodyPr wrap="square" rtlCol="0">
            <a:spAutoFit/>
          </a:bodyPr>
          <a:lstStyle/>
          <a:p>
            <a:pPr algn="ctr"/>
            <a:r>
              <a:rPr lang="en-US" altLang="zh-CN" sz="4000" dirty="0">
                <a:latin typeface="+mj-ea"/>
                <a:ea typeface="+mj-ea"/>
              </a:rPr>
              <a:t>93</a:t>
            </a:r>
            <a:r>
              <a:rPr lang="en-US" altLang="zh-CN" sz="1800" dirty="0">
                <a:latin typeface="+mj-ea"/>
                <a:ea typeface="+mj-ea"/>
              </a:rPr>
              <a:t>%</a:t>
            </a:r>
            <a:endParaRPr lang="zh-CN" altLang="en-US" sz="4000" dirty="0">
              <a:latin typeface="+mj-ea"/>
              <a:ea typeface="+mj-ea"/>
            </a:endParaRPr>
          </a:p>
        </p:txBody>
      </p:sp>
      <p:sp>
        <p:nvSpPr>
          <p:cNvPr id="37" name="文本框 36"/>
          <p:cNvSpPr txBox="1"/>
          <p:nvPr/>
        </p:nvSpPr>
        <p:spPr>
          <a:xfrm>
            <a:off x="3268831"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38" name="椭圆 37"/>
          <p:cNvSpPr/>
          <p:nvPr/>
        </p:nvSpPr>
        <p:spPr>
          <a:xfrm>
            <a:off x="5708330"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9" name="MH_Other_4"/>
          <p:cNvSpPr/>
          <p:nvPr>
            <p:custDataLst>
              <p:tags r:id="rId7"/>
            </p:custDataLst>
          </p:nvPr>
        </p:nvSpPr>
        <p:spPr>
          <a:xfrm>
            <a:off x="5772150"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0" name="MH_Other_5"/>
          <p:cNvSpPr/>
          <p:nvPr>
            <p:custDataLst>
              <p:tags r:id="rId8"/>
            </p:custDataLst>
          </p:nvPr>
        </p:nvSpPr>
        <p:spPr>
          <a:xfrm>
            <a:off x="5861844"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1" name="MH_Other_6"/>
          <p:cNvSpPr/>
          <p:nvPr>
            <p:custDataLst>
              <p:tags r:id="rId9"/>
            </p:custDataLst>
          </p:nvPr>
        </p:nvSpPr>
        <p:spPr>
          <a:xfrm flipV="1">
            <a:off x="5973763" y="3546530"/>
            <a:ext cx="244475" cy="1152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2" name="文本框 41"/>
          <p:cNvSpPr txBox="1"/>
          <p:nvPr/>
        </p:nvSpPr>
        <p:spPr>
          <a:xfrm>
            <a:off x="5322714" y="1455678"/>
            <a:ext cx="1546572" cy="707886"/>
          </a:xfrm>
          <a:prstGeom prst="rect">
            <a:avLst/>
          </a:prstGeom>
          <a:noFill/>
        </p:spPr>
        <p:txBody>
          <a:bodyPr wrap="square" rtlCol="0">
            <a:spAutoFit/>
          </a:bodyPr>
          <a:lstStyle/>
          <a:p>
            <a:pPr algn="ctr"/>
            <a:r>
              <a:rPr lang="en-US" altLang="zh-CN" sz="4000" dirty="0">
                <a:latin typeface="+mj-ea"/>
                <a:ea typeface="+mj-ea"/>
              </a:rPr>
              <a:t>41</a:t>
            </a:r>
            <a:r>
              <a:rPr lang="en-US" altLang="zh-CN" sz="1800" dirty="0">
                <a:latin typeface="+mj-ea"/>
                <a:ea typeface="+mj-ea"/>
              </a:rPr>
              <a:t>%</a:t>
            </a:r>
            <a:endParaRPr lang="zh-CN" altLang="en-US" sz="4000" dirty="0">
              <a:latin typeface="+mj-ea"/>
              <a:ea typeface="+mj-ea"/>
            </a:endParaRPr>
          </a:p>
        </p:txBody>
      </p:sp>
      <p:sp>
        <p:nvSpPr>
          <p:cNvPr id="43" name="文本框 42"/>
          <p:cNvSpPr txBox="1"/>
          <p:nvPr/>
        </p:nvSpPr>
        <p:spPr>
          <a:xfrm>
            <a:off x="5322714"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44" name="椭圆 43"/>
          <p:cNvSpPr/>
          <p:nvPr/>
        </p:nvSpPr>
        <p:spPr>
          <a:xfrm>
            <a:off x="7762213"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5" name="MH_Other_4"/>
          <p:cNvSpPr/>
          <p:nvPr>
            <p:custDataLst>
              <p:tags r:id="rId10"/>
            </p:custDataLst>
          </p:nvPr>
        </p:nvSpPr>
        <p:spPr>
          <a:xfrm>
            <a:off x="7826033"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6" name="MH_Other_5"/>
          <p:cNvSpPr/>
          <p:nvPr>
            <p:custDataLst>
              <p:tags r:id="rId11"/>
            </p:custDataLst>
          </p:nvPr>
        </p:nvSpPr>
        <p:spPr>
          <a:xfrm>
            <a:off x="7915727"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7" name="MH_Other_6"/>
          <p:cNvSpPr/>
          <p:nvPr>
            <p:custDataLst>
              <p:tags r:id="rId12"/>
            </p:custDataLst>
          </p:nvPr>
        </p:nvSpPr>
        <p:spPr>
          <a:xfrm flipV="1">
            <a:off x="8027646" y="2786870"/>
            <a:ext cx="244475" cy="1944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8" name="文本框 47"/>
          <p:cNvSpPr txBox="1"/>
          <p:nvPr/>
        </p:nvSpPr>
        <p:spPr>
          <a:xfrm>
            <a:off x="7376597" y="1455678"/>
            <a:ext cx="1546572" cy="707886"/>
          </a:xfrm>
          <a:prstGeom prst="rect">
            <a:avLst/>
          </a:prstGeom>
          <a:noFill/>
        </p:spPr>
        <p:txBody>
          <a:bodyPr wrap="square" rtlCol="0">
            <a:spAutoFit/>
          </a:bodyPr>
          <a:lstStyle/>
          <a:p>
            <a:pPr algn="ctr"/>
            <a:r>
              <a:rPr lang="en-US" altLang="zh-CN" sz="4000" dirty="0">
                <a:latin typeface="+mj-ea"/>
                <a:ea typeface="+mj-ea"/>
              </a:rPr>
              <a:t>84</a:t>
            </a:r>
            <a:r>
              <a:rPr lang="en-US" altLang="zh-CN" sz="1800" dirty="0">
                <a:latin typeface="+mj-ea"/>
                <a:ea typeface="+mj-ea"/>
              </a:rPr>
              <a:t>%</a:t>
            </a:r>
            <a:endParaRPr lang="zh-CN" altLang="en-US" sz="4000" dirty="0">
              <a:latin typeface="+mj-ea"/>
              <a:ea typeface="+mj-ea"/>
            </a:endParaRPr>
          </a:p>
        </p:txBody>
      </p:sp>
      <p:sp>
        <p:nvSpPr>
          <p:cNvPr id="49" name="文本框 48"/>
          <p:cNvSpPr txBox="1"/>
          <p:nvPr/>
        </p:nvSpPr>
        <p:spPr>
          <a:xfrm>
            <a:off x="7376597"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0" name="MH_Other_4"/>
          <p:cNvSpPr/>
          <p:nvPr>
            <p:custDataLst>
              <p:tags r:id="rId13"/>
            </p:custDataLst>
          </p:nvPr>
        </p:nvSpPr>
        <p:spPr>
          <a:xfrm>
            <a:off x="9879916"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1" name="MH_Other_5"/>
          <p:cNvSpPr/>
          <p:nvPr>
            <p:custDataLst>
              <p:tags r:id="rId14"/>
            </p:custDataLst>
          </p:nvPr>
        </p:nvSpPr>
        <p:spPr>
          <a:xfrm>
            <a:off x="9969610"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2" name="MH_Other_6"/>
          <p:cNvSpPr/>
          <p:nvPr>
            <p:custDataLst>
              <p:tags r:id="rId15"/>
            </p:custDataLst>
          </p:nvPr>
        </p:nvSpPr>
        <p:spPr>
          <a:xfrm flipV="1">
            <a:off x="10081529" y="2589923"/>
            <a:ext cx="244475" cy="2016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3" name="文本框 52"/>
          <p:cNvSpPr txBox="1"/>
          <p:nvPr/>
        </p:nvSpPr>
        <p:spPr>
          <a:xfrm>
            <a:off x="9430480" y="1455678"/>
            <a:ext cx="1546572" cy="707886"/>
          </a:xfrm>
          <a:prstGeom prst="rect">
            <a:avLst/>
          </a:prstGeom>
          <a:noFill/>
        </p:spPr>
        <p:txBody>
          <a:bodyPr wrap="square" rtlCol="0">
            <a:spAutoFit/>
          </a:bodyPr>
          <a:lstStyle/>
          <a:p>
            <a:pPr algn="ctr"/>
            <a:r>
              <a:rPr lang="en-US" altLang="zh-CN" sz="4000" dirty="0">
                <a:latin typeface="+mj-ea"/>
                <a:ea typeface="+mj-ea"/>
              </a:rPr>
              <a:t>88</a:t>
            </a:r>
            <a:r>
              <a:rPr lang="en-US" altLang="zh-CN" sz="1800" dirty="0">
                <a:latin typeface="+mj-ea"/>
                <a:ea typeface="+mj-ea"/>
              </a:rPr>
              <a:t>%</a:t>
            </a:r>
            <a:endParaRPr lang="zh-CN" altLang="en-US" sz="4000" dirty="0">
              <a:latin typeface="+mj-ea"/>
              <a:ea typeface="+mj-ea"/>
            </a:endParaRPr>
          </a:p>
        </p:txBody>
      </p:sp>
      <p:sp>
        <p:nvSpPr>
          <p:cNvPr id="54" name="文本框 53"/>
          <p:cNvSpPr txBox="1"/>
          <p:nvPr/>
        </p:nvSpPr>
        <p:spPr>
          <a:xfrm>
            <a:off x="9430480"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5" name="KSO_Shape"/>
          <p:cNvSpPr/>
          <p:nvPr/>
        </p:nvSpPr>
        <p:spPr bwMode="auto">
          <a:xfrm>
            <a:off x="1834330" y="5419828"/>
            <a:ext cx="307810" cy="352454"/>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6" name="KSO_Shape"/>
          <p:cNvSpPr/>
          <p:nvPr/>
        </p:nvSpPr>
        <p:spPr bwMode="auto">
          <a:xfrm>
            <a:off x="3817010" y="5428350"/>
            <a:ext cx="450215" cy="335410"/>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7" name="KSO_Shape"/>
          <p:cNvSpPr/>
          <p:nvPr/>
        </p:nvSpPr>
        <p:spPr bwMode="auto">
          <a:xfrm>
            <a:off x="5870893" y="5385955"/>
            <a:ext cx="450215" cy="420201"/>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8" name="KSO_Shape"/>
          <p:cNvSpPr/>
          <p:nvPr/>
        </p:nvSpPr>
        <p:spPr bwMode="auto">
          <a:xfrm>
            <a:off x="7986873" y="5419828"/>
            <a:ext cx="326020" cy="352454"/>
          </a:xfrm>
          <a:custGeom>
            <a:avLst/>
            <a:gdLst>
              <a:gd name="T0" fmla="*/ 1954201 w 2398713"/>
              <a:gd name="T1" fmla="*/ 31402 h 2592388"/>
              <a:gd name="T2" fmla="*/ 2116850 w 2398713"/>
              <a:gd name="T3" fmla="*/ 156378 h 2592388"/>
              <a:gd name="T4" fmla="*/ 2267769 w 2398713"/>
              <a:gd name="T5" fmla="*/ 366997 h 2592388"/>
              <a:gd name="T6" fmla="*/ 2371446 w 2398713"/>
              <a:gd name="T7" fmla="*/ 623927 h 2592388"/>
              <a:gd name="T8" fmla="*/ 2395860 w 2398713"/>
              <a:gd name="T9" fmla="*/ 889421 h 2592388"/>
              <a:gd name="T10" fmla="*/ 2308669 w 2398713"/>
              <a:gd name="T11" fmla="*/ 1125416 h 2592388"/>
              <a:gd name="T12" fmla="*/ 2141581 w 2398713"/>
              <a:gd name="T13" fmla="*/ 1278622 h 2592388"/>
              <a:gd name="T14" fmla="*/ 1992247 w 2398713"/>
              <a:gd name="T15" fmla="*/ 1329373 h 2592388"/>
              <a:gd name="T16" fmla="*/ 1852743 w 2398713"/>
              <a:gd name="T17" fmla="*/ 1306852 h 2592388"/>
              <a:gd name="T18" fmla="*/ 1684386 w 2398713"/>
              <a:gd name="T19" fmla="*/ 1191710 h 2592388"/>
              <a:gd name="T20" fmla="*/ 1595610 w 2398713"/>
              <a:gd name="T21" fmla="*/ 1053095 h 2592388"/>
              <a:gd name="T22" fmla="*/ 1598781 w 2398713"/>
              <a:gd name="T23" fmla="*/ 947468 h 2592388"/>
              <a:gd name="T24" fmla="*/ 1649193 w 2398713"/>
              <a:gd name="T25" fmla="*/ 843427 h 2592388"/>
              <a:gd name="T26" fmla="*/ 1630363 w 2398713"/>
              <a:gd name="T27" fmla="*/ 777854 h 2592388"/>
              <a:gd name="T28" fmla="*/ 1487488 w 2398713"/>
              <a:gd name="T29" fmla="*/ 922928 h 2592388"/>
              <a:gd name="T30" fmla="*/ 1380173 w 2398713"/>
              <a:gd name="T31" fmla="*/ 1204822 h 2592388"/>
              <a:gd name="T32" fmla="*/ 1340755 w 2398713"/>
              <a:gd name="T33" fmla="*/ 1574863 h 2592388"/>
              <a:gd name="T34" fmla="*/ 1499917 w 2398713"/>
              <a:gd name="T35" fmla="*/ 1702477 h 2592388"/>
              <a:gd name="T36" fmla="*/ 1532891 w 2398713"/>
              <a:gd name="T37" fmla="*/ 1834865 h 2592388"/>
              <a:gd name="T38" fmla="*/ 1466309 w 2398713"/>
              <a:gd name="T39" fmla="*/ 1984119 h 2592388"/>
              <a:gd name="T40" fmla="*/ 1302385 w 2398713"/>
              <a:gd name="T41" fmla="*/ 2145738 h 2592388"/>
              <a:gd name="T42" fmla="*/ 1017359 w 2398713"/>
              <a:gd name="T43" fmla="*/ 2054132 h 2592388"/>
              <a:gd name="T44" fmla="*/ 874367 w 2398713"/>
              <a:gd name="T45" fmla="*/ 1914743 h 2592388"/>
              <a:gd name="T46" fmla="*/ 855660 w 2398713"/>
              <a:gd name="T47" fmla="*/ 1792857 h 2592388"/>
              <a:gd name="T48" fmla="*/ 942217 w 2398713"/>
              <a:gd name="T49" fmla="*/ 1637238 h 2592388"/>
              <a:gd name="T50" fmla="*/ 1075055 w 2398713"/>
              <a:gd name="T51" fmla="*/ 1467351 h 2592388"/>
              <a:gd name="T52" fmla="*/ 978535 w 2398713"/>
              <a:gd name="T53" fmla="*/ 1076255 h 2592388"/>
              <a:gd name="T54" fmla="*/ 851535 w 2398713"/>
              <a:gd name="T55" fmla="*/ 839756 h 2592388"/>
              <a:gd name="T56" fmla="*/ 735647 w 2398713"/>
              <a:gd name="T57" fmla="*/ 787283 h 2592388"/>
              <a:gd name="T58" fmla="*/ 773430 w 2398713"/>
              <a:gd name="T59" fmla="*/ 888469 h 2592388"/>
              <a:gd name="T60" fmla="*/ 809307 w 2398713"/>
              <a:gd name="T61" fmla="*/ 989021 h 2592388"/>
              <a:gd name="T62" fmla="*/ 775335 w 2398713"/>
              <a:gd name="T63" fmla="*/ 1119706 h 2592388"/>
              <a:gd name="T64" fmla="*/ 645477 w 2398713"/>
              <a:gd name="T65" fmla="*/ 1250074 h 2592388"/>
              <a:gd name="T66" fmla="*/ 481965 w 2398713"/>
              <a:gd name="T67" fmla="*/ 1325567 h 2592388"/>
              <a:gd name="T68" fmla="*/ 345757 w 2398713"/>
              <a:gd name="T69" fmla="*/ 1317637 h 2592388"/>
              <a:gd name="T70" fmla="*/ 187325 w 2398713"/>
              <a:gd name="T71" fmla="*/ 1227553 h 2592388"/>
              <a:gd name="T72" fmla="*/ 37148 w 2398713"/>
              <a:gd name="T73" fmla="*/ 1030574 h 2592388"/>
              <a:gd name="T74" fmla="*/ 1905 w 2398713"/>
              <a:gd name="T75" fmla="*/ 777133 h 2592388"/>
              <a:gd name="T76" fmla="*/ 64135 w 2398713"/>
              <a:gd name="T77" fmla="*/ 510687 h 2592388"/>
              <a:gd name="T78" fmla="*/ 192087 w 2398713"/>
              <a:gd name="T79" fmla="*/ 268666 h 2592388"/>
              <a:gd name="T80" fmla="*/ 353377 w 2398713"/>
              <a:gd name="T81" fmla="*/ 90084 h 2592388"/>
              <a:gd name="T82" fmla="*/ 509587 w 2398713"/>
              <a:gd name="T83" fmla="*/ 7930 h 2592388"/>
              <a:gd name="T84" fmla="*/ 641985 w 2398713"/>
              <a:gd name="T85" fmla="*/ 9199 h 2592388"/>
              <a:gd name="T86" fmla="*/ 784860 w 2398713"/>
              <a:gd name="T87" fmla="*/ 91670 h 2592388"/>
              <a:gd name="T88" fmla="*/ 884873 w 2398713"/>
              <a:gd name="T89" fmla="*/ 221404 h 2592388"/>
              <a:gd name="T90" fmla="*/ 908050 w 2398713"/>
              <a:gd name="T91" fmla="*/ 331788 h 2592388"/>
              <a:gd name="T92" fmla="*/ 852487 w 2398713"/>
              <a:gd name="T93" fmla="*/ 508784 h 2592388"/>
              <a:gd name="T94" fmla="*/ 754151 w 2398713"/>
              <a:gd name="T95" fmla="*/ 661562 h 2592388"/>
              <a:gd name="T96" fmla="*/ 908368 w 2398713"/>
              <a:gd name="T97" fmla="*/ 749918 h 2592388"/>
              <a:gd name="T98" fmla="*/ 1002665 w 2398713"/>
              <a:gd name="T99" fmla="*/ 873406 h 2592388"/>
              <a:gd name="T100" fmla="*/ 1133158 w 2398713"/>
              <a:gd name="T101" fmla="*/ 1229265 h 2592388"/>
              <a:gd name="T102" fmla="*/ 1214438 w 2398713"/>
              <a:gd name="T103" fmla="*/ 1494652 h 2592388"/>
              <a:gd name="T104" fmla="*/ 1310958 w 2398713"/>
              <a:gd name="T105" fmla="*/ 1073715 h 2592388"/>
              <a:gd name="T106" fmla="*/ 1434783 w 2398713"/>
              <a:gd name="T107" fmla="*/ 812456 h 2592388"/>
              <a:gd name="T108" fmla="*/ 1548131 w 2398713"/>
              <a:gd name="T109" fmla="*/ 705158 h 2592388"/>
              <a:gd name="T110" fmla="*/ 1619390 w 2398713"/>
              <a:gd name="T111" fmla="*/ 611239 h 2592388"/>
              <a:gd name="T112" fmla="*/ 1515078 w 2398713"/>
              <a:gd name="T113" fmla="*/ 443442 h 2592388"/>
              <a:gd name="T114" fmla="*/ 1495738 w 2398713"/>
              <a:gd name="T115" fmla="*/ 285160 h 2592388"/>
              <a:gd name="T116" fmla="*/ 1543613 w 2398713"/>
              <a:gd name="T117" fmla="*/ 172872 h 2592388"/>
              <a:gd name="T118" fmla="*/ 1693898 w 2398713"/>
              <a:gd name="T119" fmla="*/ 34574 h 2592388"/>
              <a:gd name="T120" fmla="*/ 1811843 w 2398713"/>
              <a:gd name="T121" fmla="*/ 317 h 2592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8713" h="2592388">
                <a:moveTo>
                  <a:pt x="1821037" y="0"/>
                </a:moveTo>
                <a:lnTo>
                  <a:pt x="1830549" y="0"/>
                </a:lnTo>
                <a:lnTo>
                  <a:pt x="1840061" y="317"/>
                </a:lnTo>
                <a:lnTo>
                  <a:pt x="1849889" y="1269"/>
                </a:lnTo>
                <a:lnTo>
                  <a:pt x="1859718" y="2220"/>
                </a:lnTo>
                <a:lnTo>
                  <a:pt x="1869864" y="4124"/>
                </a:lnTo>
                <a:lnTo>
                  <a:pt x="1880010" y="5710"/>
                </a:lnTo>
                <a:lnTo>
                  <a:pt x="1890155" y="7930"/>
                </a:lnTo>
                <a:lnTo>
                  <a:pt x="1900301" y="10785"/>
                </a:lnTo>
                <a:lnTo>
                  <a:pt x="1911081" y="13957"/>
                </a:lnTo>
                <a:lnTo>
                  <a:pt x="1921544" y="17763"/>
                </a:lnTo>
                <a:lnTo>
                  <a:pt x="1932324" y="21569"/>
                </a:lnTo>
                <a:lnTo>
                  <a:pt x="1943104" y="26327"/>
                </a:lnTo>
                <a:lnTo>
                  <a:pt x="1954201" y="31402"/>
                </a:lnTo>
                <a:lnTo>
                  <a:pt x="1965298" y="36795"/>
                </a:lnTo>
                <a:lnTo>
                  <a:pt x="1976395" y="42822"/>
                </a:lnTo>
                <a:lnTo>
                  <a:pt x="1987809" y="49165"/>
                </a:lnTo>
                <a:lnTo>
                  <a:pt x="1999223" y="56461"/>
                </a:lnTo>
                <a:lnTo>
                  <a:pt x="2010637" y="64074"/>
                </a:lnTo>
                <a:lnTo>
                  <a:pt x="2022368" y="72321"/>
                </a:lnTo>
                <a:lnTo>
                  <a:pt x="2034099" y="80885"/>
                </a:lnTo>
                <a:lnTo>
                  <a:pt x="2045830" y="90084"/>
                </a:lnTo>
                <a:lnTo>
                  <a:pt x="2058195" y="99917"/>
                </a:lnTo>
                <a:lnTo>
                  <a:pt x="2069926" y="110385"/>
                </a:lnTo>
                <a:lnTo>
                  <a:pt x="2081657" y="121169"/>
                </a:lnTo>
                <a:lnTo>
                  <a:pt x="2093705" y="132588"/>
                </a:lnTo>
                <a:lnTo>
                  <a:pt x="2105119" y="144007"/>
                </a:lnTo>
                <a:lnTo>
                  <a:pt x="2116850" y="156378"/>
                </a:lnTo>
                <a:lnTo>
                  <a:pt x="2128581" y="168749"/>
                </a:lnTo>
                <a:lnTo>
                  <a:pt x="2140313" y="182071"/>
                </a:lnTo>
                <a:lnTo>
                  <a:pt x="2151410" y="195393"/>
                </a:lnTo>
                <a:lnTo>
                  <a:pt x="2162824" y="209350"/>
                </a:lnTo>
                <a:lnTo>
                  <a:pt x="2173920" y="223941"/>
                </a:lnTo>
                <a:lnTo>
                  <a:pt x="2185017" y="238215"/>
                </a:lnTo>
                <a:lnTo>
                  <a:pt x="2196431" y="253441"/>
                </a:lnTo>
                <a:lnTo>
                  <a:pt x="2207211" y="268666"/>
                </a:lnTo>
                <a:lnTo>
                  <a:pt x="2217357" y="284209"/>
                </a:lnTo>
                <a:lnTo>
                  <a:pt x="2227820" y="300068"/>
                </a:lnTo>
                <a:lnTo>
                  <a:pt x="2238283" y="316563"/>
                </a:lnTo>
                <a:lnTo>
                  <a:pt x="2248429" y="333057"/>
                </a:lnTo>
                <a:lnTo>
                  <a:pt x="2257940" y="349551"/>
                </a:lnTo>
                <a:lnTo>
                  <a:pt x="2267769" y="366997"/>
                </a:lnTo>
                <a:lnTo>
                  <a:pt x="2276964" y="384126"/>
                </a:lnTo>
                <a:lnTo>
                  <a:pt x="2286158" y="401254"/>
                </a:lnTo>
                <a:lnTo>
                  <a:pt x="2295036" y="419335"/>
                </a:lnTo>
                <a:lnTo>
                  <a:pt x="2303596" y="437415"/>
                </a:lnTo>
                <a:lnTo>
                  <a:pt x="2311840" y="455178"/>
                </a:lnTo>
                <a:lnTo>
                  <a:pt x="2319766" y="473575"/>
                </a:lnTo>
                <a:lnTo>
                  <a:pt x="2327376" y="491973"/>
                </a:lnTo>
                <a:lnTo>
                  <a:pt x="2334985" y="510687"/>
                </a:lnTo>
                <a:lnTo>
                  <a:pt x="2341643" y="529085"/>
                </a:lnTo>
                <a:lnTo>
                  <a:pt x="2348618" y="547799"/>
                </a:lnTo>
                <a:lnTo>
                  <a:pt x="2354642" y="566831"/>
                </a:lnTo>
                <a:lnTo>
                  <a:pt x="2360666" y="585546"/>
                </a:lnTo>
                <a:lnTo>
                  <a:pt x="2366056" y="604895"/>
                </a:lnTo>
                <a:lnTo>
                  <a:pt x="2371446" y="623927"/>
                </a:lnTo>
                <a:lnTo>
                  <a:pt x="2376202" y="642959"/>
                </a:lnTo>
                <a:lnTo>
                  <a:pt x="2380641" y="661990"/>
                </a:lnTo>
                <a:lnTo>
                  <a:pt x="2384446" y="681657"/>
                </a:lnTo>
                <a:lnTo>
                  <a:pt x="2387933" y="700688"/>
                </a:lnTo>
                <a:lnTo>
                  <a:pt x="2390787" y="720038"/>
                </a:lnTo>
                <a:lnTo>
                  <a:pt x="2393323" y="739069"/>
                </a:lnTo>
                <a:lnTo>
                  <a:pt x="2395543" y="758101"/>
                </a:lnTo>
                <a:lnTo>
                  <a:pt x="2397128" y="777133"/>
                </a:lnTo>
                <a:lnTo>
                  <a:pt x="2398079" y="796165"/>
                </a:lnTo>
                <a:lnTo>
                  <a:pt x="2398713" y="815197"/>
                </a:lnTo>
                <a:lnTo>
                  <a:pt x="2398713" y="833911"/>
                </a:lnTo>
                <a:lnTo>
                  <a:pt x="2398396" y="852626"/>
                </a:lnTo>
                <a:lnTo>
                  <a:pt x="2397445" y="871341"/>
                </a:lnTo>
                <a:lnTo>
                  <a:pt x="2395860" y="889421"/>
                </a:lnTo>
                <a:lnTo>
                  <a:pt x="2393640" y="907818"/>
                </a:lnTo>
                <a:lnTo>
                  <a:pt x="2390787" y="926216"/>
                </a:lnTo>
                <a:lnTo>
                  <a:pt x="2387616" y="944296"/>
                </a:lnTo>
                <a:lnTo>
                  <a:pt x="2383812" y="961742"/>
                </a:lnTo>
                <a:lnTo>
                  <a:pt x="2379373" y="979505"/>
                </a:lnTo>
                <a:lnTo>
                  <a:pt x="2373983" y="996633"/>
                </a:lnTo>
                <a:lnTo>
                  <a:pt x="2368276" y="1013762"/>
                </a:lnTo>
                <a:lnTo>
                  <a:pt x="2361935" y="1030574"/>
                </a:lnTo>
                <a:lnTo>
                  <a:pt x="2354642" y="1047385"/>
                </a:lnTo>
                <a:lnTo>
                  <a:pt x="2346716" y="1063562"/>
                </a:lnTo>
                <a:lnTo>
                  <a:pt x="2338473" y="1079739"/>
                </a:lnTo>
                <a:lnTo>
                  <a:pt x="2329278" y="1094965"/>
                </a:lnTo>
                <a:lnTo>
                  <a:pt x="2319449" y="1110507"/>
                </a:lnTo>
                <a:lnTo>
                  <a:pt x="2308669" y="1125416"/>
                </a:lnTo>
                <a:lnTo>
                  <a:pt x="2297572" y="1140324"/>
                </a:lnTo>
                <a:lnTo>
                  <a:pt x="2285207" y="1154598"/>
                </a:lnTo>
                <a:lnTo>
                  <a:pt x="2272842" y="1168237"/>
                </a:lnTo>
                <a:lnTo>
                  <a:pt x="2260477" y="1181559"/>
                </a:lnTo>
                <a:lnTo>
                  <a:pt x="2248429" y="1193930"/>
                </a:lnTo>
                <a:lnTo>
                  <a:pt x="2236063" y="1205666"/>
                </a:lnTo>
                <a:lnTo>
                  <a:pt x="2224015" y="1216768"/>
                </a:lnTo>
                <a:lnTo>
                  <a:pt x="2211967" y="1227553"/>
                </a:lnTo>
                <a:lnTo>
                  <a:pt x="2199919" y="1237703"/>
                </a:lnTo>
                <a:lnTo>
                  <a:pt x="2188188" y="1246902"/>
                </a:lnTo>
                <a:lnTo>
                  <a:pt x="2176140" y="1255466"/>
                </a:lnTo>
                <a:lnTo>
                  <a:pt x="2164726" y="1264031"/>
                </a:lnTo>
                <a:lnTo>
                  <a:pt x="2153312" y="1271326"/>
                </a:lnTo>
                <a:lnTo>
                  <a:pt x="2141581" y="1278622"/>
                </a:lnTo>
                <a:lnTo>
                  <a:pt x="2130167" y="1285283"/>
                </a:lnTo>
                <a:lnTo>
                  <a:pt x="2119070" y="1291627"/>
                </a:lnTo>
                <a:lnTo>
                  <a:pt x="2107656" y="1297019"/>
                </a:lnTo>
                <a:lnTo>
                  <a:pt x="2096876" y="1302094"/>
                </a:lnTo>
                <a:lnTo>
                  <a:pt x="2085779" y="1306535"/>
                </a:lnTo>
                <a:lnTo>
                  <a:pt x="2074999" y="1310976"/>
                </a:lnTo>
                <a:lnTo>
                  <a:pt x="2064219" y="1314465"/>
                </a:lnTo>
                <a:lnTo>
                  <a:pt x="2053439" y="1317637"/>
                </a:lnTo>
                <a:lnTo>
                  <a:pt x="2042976" y="1320492"/>
                </a:lnTo>
                <a:lnTo>
                  <a:pt x="2032514" y="1323029"/>
                </a:lnTo>
                <a:lnTo>
                  <a:pt x="2022051" y="1325250"/>
                </a:lnTo>
                <a:lnTo>
                  <a:pt x="2012222" y="1327153"/>
                </a:lnTo>
                <a:lnTo>
                  <a:pt x="2002076" y="1328105"/>
                </a:lnTo>
                <a:lnTo>
                  <a:pt x="1992247" y="1329373"/>
                </a:lnTo>
                <a:lnTo>
                  <a:pt x="1982419" y="1330008"/>
                </a:lnTo>
                <a:lnTo>
                  <a:pt x="1972590" y="1330325"/>
                </a:lnTo>
                <a:lnTo>
                  <a:pt x="1963395" y="1330008"/>
                </a:lnTo>
                <a:lnTo>
                  <a:pt x="1953884" y="1330008"/>
                </a:lnTo>
                <a:lnTo>
                  <a:pt x="1944689" y="1329373"/>
                </a:lnTo>
                <a:lnTo>
                  <a:pt x="1935494" y="1328105"/>
                </a:lnTo>
                <a:lnTo>
                  <a:pt x="1926617" y="1327153"/>
                </a:lnTo>
                <a:lnTo>
                  <a:pt x="1917739" y="1325567"/>
                </a:lnTo>
                <a:lnTo>
                  <a:pt x="1909179" y="1323981"/>
                </a:lnTo>
                <a:lnTo>
                  <a:pt x="1900301" y="1322078"/>
                </a:lnTo>
                <a:lnTo>
                  <a:pt x="1892058" y="1319857"/>
                </a:lnTo>
                <a:lnTo>
                  <a:pt x="1883814" y="1317637"/>
                </a:lnTo>
                <a:lnTo>
                  <a:pt x="1867644" y="1312879"/>
                </a:lnTo>
                <a:lnTo>
                  <a:pt x="1852743" y="1306852"/>
                </a:lnTo>
                <a:lnTo>
                  <a:pt x="1837841" y="1300508"/>
                </a:lnTo>
                <a:lnTo>
                  <a:pt x="1823574" y="1293847"/>
                </a:lnTo>
                <a:lnTo>
                  <a:pt x="1810257" y="1286869"/>
                </a:lnTo>
                <a:lnTo>
                  <a:pt x="1797575" y="1279573"/>
                </a:lnTo>
                <a:lnTo>
                  <a:pt x="1785527" y="1272278"/>
                </a:lnTo>
                <a:lnTo>
                  <a:pt x="1774430" y="1264665"/>
                </a:lnTo>
                <a:lnTo>
                  <a:pt x="1763967" y="1257370"/>
                </a:lnTo>
                <a:lnTo>
                  <a:pt x="1754138" y="1250074"/>
                </a:lnTo>
                <a:lnTo>
                  <a:pt x="1745261" y="1243730"/>
                </a:lnTo>
                <a:lnTo>
                  <a:pt x="1729725" y="1231677"/>
                </a:lnTo>
                <a:lnTo>
                  <a:pt x="1715458" y="1219623"/>
                </a:lnTo>
                <a:lnTo>
                  <a:pt x="1699922" y="1206301"/>
                </a:lnTo>
                <a:lnTo>
                  <a:pt x="1692312" y="1199322"/>
                </a:lnTo>
                <a:lnTo>
                  <a:pt x="1684386" y="1191710"/>
                </a:lnTo>
                <a:lnTo>
                  <a:pt x="1676460" y="1183780"/>
                </a:lnTo>
                <a:lnTo>
                  <a:pt x="1668533" y="1175850"/>
                </a:lnTo>
                <a:lnTo>
                  <a:pt x="1660607" y="1167286"/>
                </a:lnTo>
                <a:lnTo>
                  <a:pt x="1652680" y="1158721"/>
                </a:lnTo>
                <a:lnTo>
                  <a:pt x="1645388" y="1149205"/>
                </a:lnTo>
                <a:lnTo>
                  <a:pt x="1638096" y="1140007"/>
                </a:lnTo>
                <a:lnTo>
                  <a:pt x="1631121" y="1129856"/>
                </a:lnTo>
                <a:lnTo>
                  <a:pt x="1624780" y="1119706"/>
                </a:lnTo>
                <a:lnTo>
                  <a:pt x="1618438" y="1109556"/>
                </a:lnTo>
                <a:lnTo>
                  <a:pt x="1612731" y="1098771"/>
                </a:lnTo>
                <a:lnTo>
                  <a:pt x="1607341" y="1087986"/>
                </a:lnTo>
                <a:lnTo>
                  <a:pt x="1602903" y="1076250"/>
                </a:lnTo>
                <a:lnTo>
                  <a:pt x="1598781" y="1064831"/>
                </a:lnTo>
                <a:lnTo>
                  <a:pt x="1595610" y="1053095"/>
                </a:lnTo>
                <a:lnTo>
                  <a:pt x="1592757" y="1040724"/>
                </a:lnTo>
                <a:lnTo>
                  <a:pt x="1590855" y="1028353"/>
                </a:lnTo>
                <a:lnTo>
                  <a:pt x="1590220" y="1021692"/>
                </a:lnTo>
                <a:lnTo>
                  <a:pt x="1589903" y="1015348"/>
                </a:lnTo>
                <a:lnTo>
                  <a:pt x="1589903" y="1008687"/>
                </a:lnTo>
                <a:lnTo>
                  <a:pt x="1589903" y="1002343"/>
                </a:lnTo>
                <a:lnTo>
                  <a:pt x="1589903" y="995999"/>
                </a:lnTo>
                <a:lnTo>
                  <a:pt x="1590537" y="989021"/>
                </a:lnTo>
                <a:lnTo>
                  <a:pt x="1591172" y="982360"/>
                </a:lnTo>
                <a:lnTo>
                  <a:pt x="1592440" y="975381"/>
                </a:lnTo>
                <a:lnTo>
                  <a:pt x="1593391" y="968720"/>
                </a:lnTo>
                <a:lnTo>
                  <a:pt x="1594976" y="961742"/>
                </a:lnTo>
                <a:lnTo>
                  <a:pt x="1596562" y="954446"/>
                </a:lnTo>
                <a:lnTo>
                  <a:pt x="1598781" y="947468"/>
                </a:lnTo>
                <a:lnTo>
                  <a:pt x="1601317" y="940172"/>
                </a:lnTo>
                <a:lnTo>
                  <a:pt x="1603854" y="932877"/>
                </a:lnTo>
                <a:lnTo>
                  <a:pt x="1606707" y="925898"/>
                </a:lnTo>
                <a:lnTo>
                  <a:pt x="1610195" y="918603"/>
                </a:lnTo>
                <a:lnTo>
                  <a:pt x="1613683" y="910990"/>
                </a:lnTo>
                <a:lnTo>
                  <a:pt x="1617487" y="903695"/>
                </a:lnTo>
                <a:lnTo>
                  <a:pt x="1621926" y="896082"/>
                </a:lnTo>
                <a:lnTo>
                  <a:pt x="1626365" y="888469"/>
                </a:lnTo>
                <a:lnTo>
                  <a:pt x="1630804" y="880856"/>
                </a:lnTo>
                <a:lnTo>
                  <a:pt x="1634925" y="873244"/>
                </a:lnTo>
                <a:lnTo>
                  <a:pt x="1639047" y="865948"/>
                </a:lnTo>
                <a:lnTo>
                  <a:pt x="1642535" y="858335"/>
                </a:lnTo>
                <a:lnTo>
                  <a:pt x="1646339" y="851040"/>
                </a:lnTo>
                <a:lnTo>
                  <a:pt x="1649193" y="843427"/>
                </a:lnTo>
                <a:lnTo>
                  <a:pt x="1652046" y="836449"/>
                </a:lnTo>
                <a:lnTo>
                  <a:pt x="1654583" y="829153"/>
                </a:lnTo>
                <a:lnTo>
                  <a:pt x="1656485" y="821858"/>
                </a:lnTo>
                <a:lnTo>
                  <a:pt x="1658705" y="814879"/>
                </a:lnTo>
                <a:lnTo>
                  <a:pt x="1660290" y="807901"/>
                </a:lnTo>
                <a:lnTo>
                  <a:pt x="1661875" y="800923"/>
                </a:lnTo>
                <a:lnTo>
                  <a:pt x="1663143" y="793944"/>
                </a:lnTo>
                <a:lnTo>
                  <a:pt x="1664094" y="787283"/>
                </a:lnTo>
                <a:lnTo>
                  <a:pt x="1665680" y="773644"/>
                </a:lnTo>
                <a:lnTo>
                  <a:pt x="1665923" y="763433"/>
                </a:lnTo>
                <a:lnTo>
                  <a:pt x="1659573" y="765473"/>
                </a:lnTo>
                <a:lnTo>
                  <a:pt x="1650048" y="769283"/>
                </a:lnTo>
                <a:lnTo>
                  <a:pt x="1640523" y="773092"/>
                </a:lnTo>
                <a:lnTo>
                  <a:pt x="1630363" y="777854"/>
                </a:lnTo>
                <a:lnTo>
                  <a:pt x="1620203" y="783250"/>
                </a:lnTo>
                <a:lnTo>
                  <a:pt x="1610361" y="788964"/>
                </a:lnTo>
                <a:lnTo>
                  <a:pt x="1599883" y="795313"/>
                </a:lnTo>
                <a:lnTo>
                  <a:pt x="1589406" y="802932"/>
                </a:lnTo>
                <a:lnTo>
                  <a:pt x="1578928" y="810868"/>
                </a:lnTo>
                <a:lnTo>
                  <a:pt x="1568133" y="819439"/>
                </a:lnTo>
                <a:lnTo>
                  <a:pt x="1557656" y="829280"/>
                </a:lnTo>
                <a:lnTo>
                  <a:pt x="1547178" y="839756"/>
                </a:lnTo>
                <a:lnTo>
                  <a:pt x="1537018" y="851184"/>
                </a:lnTo>
                <a:lnTo>
                  <a:pt x="1526858" y="863247"/>
                </a:lnTo>
                <a:lnTo>
                  <a:pt x="1516698" y="876580"/>
                </a:lnTo>
                <a:lnTo>
                  <a:pt x="1506538" y="891183"/>
                </a:lnTo>
                <a:lnTo>
                  <a:pt x="1497013" y="906420"/>
                </a:lnTo>
                <a:lnTo>
                  <a:pt x="1487488" y="922928"/>
                </a:lnTo>
                <a:lnTo>
                  <a:pt x="1478598" y="940387"/>
                </a:lnTo>
                <a:lnTo>
                  <a:pt x="1469708" y="958164"/>
                </a:lnTo>
                <a:lnTo>
                  <a:pt x="1460501" y="976894"/>
                </a:lnTo>
                <a:lnTo>
                  <a:pt x="1452246" y="995941"/>
                </a:lnTo>
                <a:lnTo>
                  <a:pt x="1443991" y="1015622"/>
                </a:lnTo>
                <a:lnTo>
                  <a:pt x="1435736" y="1035304"/>
                </a:lnTo>
                <a:lnTo>
                  <a:pt x="1428433" y="1055621"/>
                </a:lnTo>
                <a:lnTo>
                  <a:pt x="1420813" y="1076255"/>
                </a:lnTo>
                <a:lnTo>
                  <a:pt x="1413193" y="1097207"/>
                </a:lnTo>
                <a:lnTo>
                  <a:pt x="1405891" y="1118158"/>
                </a:lnTo>
                <a:lnTo>
                  <a:pt x="1399223" y="1139427"/>
                </a:lnTo>
                <a:lnTo>
                  <a:pt x="1392555" y="1161014"/>
                </a:lnTo>
                <a:lnTo>
                  <a:pt x="1386205" y="1182918"/>
                </a:lnTo>
                <a:lnTo>
                  <a:pt x="1380173" y="1204822"/>
                </a:lnTo>
                <a:lnTo>
                  <a:pt x="1374140" y="1226726"/>
                </a:lnTo>
                <a:lnTo>
                  <a:pt x="1368108" y="1248947"/>
                </a:lnTo>
                <a:lnTo>
                  <a:pt x="1362710" y="1271168"/>
                </a:lnTo>
                <a:lnTo>
                  <a:pt x="1357313" y="1293390"/>
                </a:lnTo>
                <a:lnTo>
                  <a:pt x="1347788" y="1337515"/>
                </a:lnTo>
                <a:lnTo>
                  <a:pt x="1338898" y="1381323"/>
                </a:lnTo>
                <a:lnTo>
                  <a:pt x="1330960" y="1424496"/>
                </a:lnTo>
                <a:lnTo>
                  <a:pt x="1323658" y="1467351"/>
                </a:lnTo>
                <a:lnTo>
                  <a:pt x="1317308" y="1508620"/>
                </a:lnTo>
                <a:lnTo>
                  <a:pt x="1311910" y="1548618"/>
                </a:lnTo>
                <a:lnTo>
                  <a:pt x="1310105" y="1564222"/>
                </a:lnTo>
                <a:lnTo>
                  <a:pt x="1310635" y="1564361"/>
                </a:lnTo>
                <a:lnTo>
                  <a:pt x="1325854" y="1569452"/>
                </a:lnTo>
                <a:lnTo>
                  <a:pt x="1340755" y="1574863"/>
                </a:lnTo>
                <a:lnTo>
                  <a:pt x="1355657" y="1580909"/>
                </a:lnTo>
                <a:lnTo>
                  <a:pt x="1369924" y="1587592"/>
                </a:lnTo>
                <a:lnTo>
                  <a:pt x="1383558" y="1594593"/>
                </a:lnTo>
                <a:lnTo>
                  <a:pt x="1396874" y="1602231"/>
                </a:lnTo>
                <a:lnTo>
                  <a:pt x="1409873" y="1610187"/>
                </a:lnTo>
                <a:lnTo>
                  <a:pt x="1421922" y="1618780"/>
                </a:lnTo>
                <a:lnTo>
                  <a:pt x="1433970" y="1628009"/>
                </a:lnTo>
                <a:lnTo>
                  <a:pt x="1445384" y="1637238"/>
                </a:lnTo>
                <a:lnTo>
                  <a:pt x="1455847" y="1647421"/>
                </a:lnTo>
                <a:lnTo>
                  <a:pt x="1466309" y="1657605"/>
                </a:lnTo>
                <a:lnTo>
                  <a:pt x="1475504" y="1668107"/>
                </a:lnTo>
                <a:lnTo>
                  <a:pt x="1484382" y="1679564"/>
                </a:lnTo>
                <a:lnTo>
                  <a:pt x="1492308" y="1691020"/>
                </a:lnTo>
                <a:lnTo>
                  <a:pt x="1499917" y="1702477"/>
                </a:lnTo>
                <a:lnTo>
                  <a:pt x="1506892" y="1714888"/>
                </a:lnTo>
                <a:lnTo>
                  <a:pt x="1512917" y="1726981"/>
                </a:lnTo>
                <a:lnTo>
                  <a:pt x="1518306" y="1739711"/>
                </a:lnTo>
                <a:lnTo>
                  <a:pt x="1523062" y="1752759"/>
                </a:lnTo>
                <a:lnTo>
                  <a:pt x="1526550" y="1765807"/>
                </a:lnTo>
                <a:lnTo>
                  <a:pt x="1529720" y="1779173"/>
                </a:lnTo>
                <a:lnTo>
                  <a:pt x="1530672" y="1786174"/>
                </a:lnTo>
                <a:lnTo>
                  <a:pt x="1531940" y="1792857"/>
                </a:lnTo>
                <a:lnTo>
                  <a:pt x="1532574" y="1799858"/>
                </a:lnTo>
                <a:lnTo>
                  <a:pt x="1532891" y="1806541"/>
                </a:lnTo>
                <a:lnTo>
                  <a:pt x="1533208" y="1813861"/>
                </a:lnTo>
                <a:lnTo>
                  <a:pt x="1533525" y="1820862"/>
                </a:lnTo>
                <a:lnTo>
                  <a:pt x="1533208" y="1827863"/>
                </a:lnTo>
                <a:lnTo>
                  <a:pt x="1532891" y="1834865"/>
                </a:lnTo>
                <a:lnTo>
                  <a:pt x="1532574" y="1841866"/>
                </a:lnTo>
                <a:lnTo>
                  <a:pt x="1531940" y="1848867"/>
                </a:lnTo>
                <a:lnTo>
                  <a:pt x="1530672" y="1855550"/>
                </a:lnTo>
                <a:lnTo>
                  <a:pt x="1529720" y="1862552"/>
                </a:lnTo>
                <a:lnTo>
                  <a:pt x="1526550" y="1875918"/>
                </a:lnTo>
                <a:lnTo>
                  <a:pt x="1523062" y="1889284"/>
                </a:lnTo>
                <a:lnTo>
                  <a:pt x="1518306" y="1902332"/>
                </a:lnTo>
                <a:lnTo>
                  <a:pt x="1512917" y="1914743"/>
                </a:lnTo>
                <a:lnTo>
                  <a:pt x="1506892" y="1927154"/>
                </a:lnTo>
                <a:lnTo>
                  <a:pt x="1499917" y="1939247"/>
                </a:lnTo>
                <a:lnTo>
                  <a:pt x="1492308" y="1950704"/>
                </a:lnTo>
                <a:lnTo>
                  <a:pt x="1484382" y="1962479"/>
                </a:lnTo>
                <a:lnTo>
                  <a:pt x="1475504" y="1973617"/>
                </a:lnTo>
                <a:lnTo>
                  <a:pt x="1466309" y="1984119"/>
                </a:lnTo>
                <a:lnTo>
                  <a:pt x="1455847" y="1994303"/>
                </a:lnTo>
                <a:lnTo>
                  <a:pt x="1445384" y="2004487"/>
                </a:lnTo>
                <a:lnTo>
                  <a:pt x="1433970" y="2014034"/>
                </a:lnTo>
                <a:lnTo>
                  <a:pt x="1421922" y="2022945"/>
                </a:lnTo>
                <a:lnTo>
                  <a:pt x="1409873" y="2031537"/>
                </a:lnTo>
                <a:lnTo>
                  <a:pt x="1396874" y="2039493"/>
                </a:lnTo>
                <a:lnTo>
                  <a:pt x="1383558" y="2047131"/>
                </a:lnTo>
                <a:lnTo>
                  <a:pt x="1369924" y="2054132"/>
                </a:lnTo>
                <a:lnTo>
                  <a:pt x="1355657" y="2060815"/>
                </a:lnTo>
                <a:lnTo>
                  <a:pt x="1340755" y="2066862"/>
                </a:lnTo>
                <a:lnTo>
                  <a:pt x="1325854" y="2072272"/>
                </a:lnTo>
                <a:lnTo>
                  <a:pt x="1310635" y="2077364"/>
                </a:lnTo>
                <a:lnTo>
                  <a:pt x="1301664" y="2079885"/>
                </a:lnTo>
                <a:lnTo>
                  <a:pt x="1302385" y="2145738"/>
                </a:lnTo>
                <a:lnTo>
                  <a:pt x="1304925" y="2312399"/>
                </a:lnTo>
                <a:lnTo>
                  <a:pt x="1307465" y="2453981"/>
                </a:lnTo>
                <a:lnTo>
                  <a:pt x="1310640" y="2592388"/>
                </a:lnTo>
                <a:lnTo>
                  <a:pt x="1088390" y="2592388"/>
                </a:lnTo>
                <a:lnTo>
                  <a:pt x="1091248" y="2453981"/>
                </a:lnTo>
                <a:lnTo>
                  <a:pt x="1093788" y="2312399"/>
                </a:lnTo>
                <a:lnTo>
                  <a:pt x="1096328" y="2145738"/>
                </a:lnTo>
                <a:lnTo>
                  <a:pt x="1097247" y="2082778"/>
                </a:lnTo>
                <a:lnTo>
                  <a:pt x="1092818" y="2081819"/>
                </a:lnTo>
                <a:lnTo>
                  <a:pt x="1076965" y="2077364"/>
                </a:lnTo>
                <a:lnTo>
                  <a:pt x="1061429" y="2072272"/>
                </a:lnTo>
                <a:lnTo>
                  <a:pt x="1046528" y="2066862"/>
                </a:lnTo>
                <a:lnTo>
                  <a:pt x="1031626" y="2060815"/>
                </a:lnTo>
                <a:lnTo>
                  <a:pt x="1017359" y="2054132"/>
                </a:lnTo>
                <a:lnTo>
                  <a:pt x="1003725" y="2047131"/>
                </a:lnTo>
                <a:lnTo>
                  <a:pt x="990409" y="2039493"/>
                </a:lnTo>
                <a:lnTo>
                  <a:pt x="977410" y="2031537"/>
                </a:lnTo>
                <a:lnTo>
                  <a:pt x="965362" y="2022945"/>
                </a:lnTo>
                <a:lnTo>
                  <a:pt x="953313" y="2014034"/>
                </a:lnTo>
                <a:lnTo>
                  <a:pt x="942217" y="2004487"/>
                </a:lnTo>
                <a:lnTo>
                  <a:pt x="931437" y="1994303"/>
                </a:lnTo>
                <a:lnTo>
                  <a:pt x="921608" y="1984119"/>
                </a:lnTo>
                <a:lnTo>
                  <a:pt x="911779" y="1973617"/>
                </a:lnTo>
                <a:lnTo>
                  <a:pt x="903219" y="1962479"/>
                </a:lnTo>
                <a:lnTo>
                  <a:pt x="894975" y="1950704"/>
                </a:lnTo>
                <a:lnTo>
                  <a:pt x="887366" y="1939247"/>
                </a:lnTo>
                <a:lnTo>
                  <a:pt x="880391" y="1927154"/>
                </a:lnTo>
                <a:lnTo>
                  <a:pt x="874367" y="1914743"/>
                </a:lnTo>
                <a:lnTo>
                  <a:pt x="868977" y="1902332"/>
                </a:lnTo>
                <a:lnTo>
                  <a:pt x="864221" y="1889284"/>
                </a:lnTo>
                <a:lnTo>
                  <a:pt x="860733" y="1875918"/>
                </a:lnTo>
                <a:lnTo>
                  <a:pt x="857880" y="1862552"/>
                </a:lnTo>
                <a:lnTo>
                  <a:pt x="856612" y="1855550"/>
                </a:lnTo>
                <a:lnTo>
                  <a:pt x="855660" y="1848867"/>
                </a:lnTo>
                <a:lnTo>
                  <a:pt x="854709" y="1841866"/>
                </a:lnTo>
                <a:lnTo>
                  <a:pt x="854392" y="1834865"/>
                </a:lnTo>
                <a:lnTo>
                  <a:pt x="854075" y="1827863"/>
                </a:lnTo>
                <a:lnTo>
                  <a:pt x="854075" y="1820862"/>
                </a:lnTo>
                <a:lnTo>
                  <a:pt x="854075" y="1813861"/>
                </a:lnTo>
                <a:lnTo>
                  <a:pt x="854392" y="1806541"/>
                </a:lnTo>
                <a:lnTo>
                  <a:pt x="854709" y="1799858"/>
                </a:lnTo>
                <a:lnTo>
                  <a:pt x="855660" y="1792857"/>
                </a:lnTo>
                <a:lnTo>
                  <a:pt x="856612" y="1786174"/>
                </a:lnTo>
                <a:lnTo>
                  <a:pt x="857880" y="1779173"/>
                </a:lnTo>
                <a:lnTo>
                  <a:pt x="860733" y="1765807"/>
                </a:lnTo>
                <a:lnTo>
                  <a:pt x="864221" y="1752759"/>
                </a:lnTo>
                <a:lnTo>
                  <a:pt x="868977" y="1739711"/>
                </a:lnTo>
                <a:lnTo>
                  <a:pt x="874367" y="1726981"/>
                </a:lnTo>
                <a:lnTo>
                  <a:pt x="880391" y="1714888"/>
                </a:lnTo>
                <a:lnTo>
                  <a:pt x="887366" y="1702477"/>
                </a:lnTo>
                <a:lnTo>
                  <a:pt x="894975" y="1691020"/>
                </a:lnTo>
                <a:lnTo>
                  <a:pt x="903219" y="1679564"/>
                </a:lnTo>
                <a:lnTo>
                  <a:pt x="911779" y="1668107"/>
                </a:lnTo>
                <a:lnTo>
                  <a:pt x="921608" y="1657605"/>
                </a:lnTo>
                <a:lnTo>
                  <a:pt x="931437" y="1647421"/>
                </a:lnTo>
                <a:lnTo>
                  <a:pt x="942217" y="1637238"/>
                </a:lnTo>
                <a:lnTo>
                  <a:pt x="953313" y="1628009"/>
                </a:lnTo>
                <a:lnTo>
                  <a:pt x="965362" y="1618780"/>
                </a:lnTo>
                <a:lnTo>
                  <a:pt x="977410" y="1610187"/>
                </a:lnTo>
                <a:lnTo>
                  <a:pt x="990409" y="1602231"/>
                </a:lnTo>
                <a:lnTo>
                  <a:pt x="1003725" y="1594593"/>
                </a:lnTo>
                <a:lnTo>
                  <a:pt x="1017359" y="1587592"/>
                </a:lnTo>
                <a:lnTo>
                  <a:pt x="1031626" y="1580909"/>
                </a:lnTo>
                <a:lnTo>
                  <a:pt x="1046528" y="1574863"/>
                </a:lnTo>
                <a:lnTo>
                  <a:pt x="1061429" y="1569452"/>
                </a:lnTo>
                <a:lnTo>
                  <a:pt x="1076965" y="1564361"/>
                </a:lnTo>
                <a:lnTo>
                  <a:pt x="1088591" y="1561327"/>
                </a:lnTo>
                <a:lnTo>
                  <a:pt x="1087120" y="1548618"/>
                </a:lnTo>
                <a:lnTo>
                  <a:pt x="1081723" y="1508620"/>
                </a:lnTo>
                <a:lnTo>
                  <a:pt x="1075055" y="1467351"/>
                </a:lnTo>
                <a:lnTo>
                  <a:pt x="1068070" y="1424496"/>
                </a:lnTo>
                <a:lnTo>
                  <a:pt x="1060133" y="1381323"/>
                </a:lnTo>
                <a:lnTo>
                  <a:pt x="1051243" y="1337515"/>
                </a:lnTo>
                <a:lnTo>
                  <a:pt x="1041400" y="1293390"/>
                </a:lnTo>
                <a:lnTo>
                  <a:pt x="1036003" y="1271168"/>
                </a:lnTo>
                <a:lnTo>
                  <a:pt x="1030605" y="1248947"/>
                </a:lnTo>
                <a:lnTo>
                  <a:pt x="1024890" y="1226726"/>
                </a:lnTo>
                <a:lnTo>
                  <a:pt x="1018858" y="1204822"/>
                </a:lnTo>
                <a:lnTo>
                  <a:pt x="1012508" y="1182918"/>
                </a:lnTo>
                <a:lnTo>
                  <a:pt x="1006158" y="1161014"/>
                </a:lnTo>
                <a:lnTo>
                  <a:pt x="999808" y="1139427"/>
                </a:lnTo>
                <a:lnTo>
                  <a:pt x="992823" y="1118158"/>
                </a:lnTo>
                <a:lnTo>
                  <a:pt x="985520" y="1097207"/>
                </a:lnTo>
                <a:lnTo>
                  <a:pt x="978535" y="1076255"/>
                </a:lnTo>
                <a:lnTo>
                  <a:pt x="970598" y="1055621"/>
                </a:lnTo>
                <a:lnTo>
                  <a:pt x="962978" y="1035304"/>
                </a:lnTo>
                <a:lnTo>
                  <a:pt x="954723" y="1015622"/>
                </a:lnTo>
                <a:lnTo>
                  <a:pt x="946468" y="995941"/>
                </a:lnTo>
                <a:lnTo>
                  <a:pt x="938213" y="976894"/>
                </a:lnTo>
                <a:lnTo>
                  <a:pt x="929323" y="958164"/>
                </a:lnTo>
                <a:lnTo>
                  <a:pt x="920115" y="940387"/>
                </a:lnTo>
                <a:lnTo>
                  <a:pt x="911225" y="922928"/>
                </a:lnTo>
                <a:lnTo>
                  <a:pt x="902018" y="906420"/>
                </a:lnTo>
                <a:lnTo>
                  <a:pt x="892175" y="891183"/>
                </a:lnTo>
                <a:lnTo>
                  <a:pt x="882015" y="876580"/>
                </a:lnTo>
                <a:lnTo>
                  <a:pt x="872173" y="863247"/>
                </a:lnTo>
                <a:lnTo>
                  <a:pt x="862013" y="851184"/>
                </a:lnTo>
                <a:lnTo>
                  <a:pt x="851535" y="839756"/>
                </a:lnTo>
                <a:lnTo>
                  <a:pt x="841058" y="829280"/>
                </a:lnTo>
                <a:lnTo>
                  <a:pt x="830580" y="819439"/>
                </a:lnTo>
                <a:lnTo>
                  <a:pt x="819785" y="810868"/>
                </a:lnTo>
                <a:lnTo>
                  <a:pt x="809308" y="802932"/>
                </a:lnTo>
                <a:lnTo>
                  <a:pt x="799147" y="795313"/>
                </a:lnTo>
                <a:lnTo>
                  <a:pt x="788670" y="788964"/>
                </a:lnTo>
                <a:lnTo>
                  <a:pt x="778510" y="783250"/>
                </a:lnTo>
                <a:lnTo>
                  <a:pt x="768350" y="777854"/>
                </a:lnTo>
                <a:lnTo>
                  <a:pt x="758507" y="773092"/>
                </a:lnTo>
                <a:lnTo>
                  <a:pt x="748982" y="769283"/>
                </a:lnTo>
                <a:lnTo>
                  <a:pt x="739775" y="765473"/>
                </a:lnTo>
                <a:lnTo>
                  <a:pt x="733901" y="763651"/>
                </a:lnTo>
                <a:lnTo>
                  <a:pt x="734377" y="773644"/>
                </a:lnTo>
                <a:lnTo>
                  <a:pt x="735647" y="787283"/>
                </a:lnTo>
                <a:lnTo>
                  <a:pt x="736917" y="793944"/>
                </a:lnTo>
                <a:lnTo>
                  <a:pt x="738187" y="800923"/>
                </a:lnTo>
                <a:lnTo>
                  <a:pt x="739775" y="807901"/>
                </a:lnTo>
                <a:lnTo>
                  <a:pt x="741362" y="814879"/>
                </a:lnTo>
                <a:lnTo>
                  <a:pt x="743267" y="821858"/>
                </a:lnTo>
                <a:lnTo>
                  <a:pt x="745490" y="829153"/>
                </a:lnTo>
                <a:lnTo>
                  <a:pt x="748030" y="836449"/>
                </a:lnTo>
                <a:lnTo>
                  <a:pt x="750887" y="843427"/>
                </a:lnTo>
                <a:lnTo>
                  <a:pt x="754062" y="851040"/>
                </a:lnTo>
                <a:lnTo>
                  <a:pt x="757237" y="858335"/>
                </a:lnTo>
                <a:lnTo>
                  <a:pt x="760730" y="865948"/>
                </a:lnTo>
                <a:lnTo>
                  <a:pt x="764857" y="873244"/>
                </a:lnTo>
                <a:lnTo>
                  <a:pt x="768985" y="880856"/>
                </a:lnTo>
                <a:lnTo>
                  <a:pt x="773430" y="888469"/>
                </a:lnTo>
                <a:lnTo>
                  <a:pt x="778192" y="896082"/>
                </a:lnTo>
                <a:lnTo>
                  <a:pt x="782320" y="903695"/>
                </a:lnTo>
                <a:lnTo>
                  <a:pt x="786447" y="910990"/>
                </a:lnTo>
                <a:lnTo>
                  <a:pt x="789940" y="918603"/>
                </a:lnTo>
                <a:lnTo>
                  <a:pt x="793115" y="925898"/>
                </a:lnTo>
                <a:lnTo>
                  <a:pt x="795972" y="932877"/>
                </a:lnTo>
                <a:lnTo>
                  <a:pt x="798512" y="940172"/>
                </a:lnTo>
                <a:lnTo>
                  <a:pt x="801052" y="947468"/>
                </a:lnTo>
                <a:lnTo>
                  <a:pt x="803275" y="954446"/>
                </a:lnTo>
                <a:lnTo>
                  <a:pt x="805180" y="961742"/>
                </a:lnTo>
                <a:lnTo>
                  <a:pt x="806450" y="968720"/>
                </a:lnTo>
                <a:lnTo>
                  <a:pt x="807720" y="975381"/>
                </a:lnTo>
                <a:lnTo>
                  <a:pt x="808672" y="982360"/>
                </a:lnTo>
                <a:lnTo>
                  <a:pt x="809307" y="989021"/>
                </a:lnTo>
                <a:lnTo>
                  <a:pt x="810260" y="995999"/>
                </a:lnTo>
                <a:lnTo>
                  <a:pt x="810260" y="1002343"/>
                </a:lnTo>
                <a:lnTo>
                  <a:pt x="810260" y="1008687"/>
                </a:lnTo>
                <a:lnTo>
                  <a:pt x="810260" y="1015348"/>
                </a:lnTo>
                <a:lnTo>
                  <a:pt x="809625" y="1021692"/>
                </a:lnTo>
                <a:lnTo>
                  <a:pt x="808990" y="1028353"/>
                </a:lnTo>
                <a:lnTo>
                  <a:pt x="807402" y="1040724"/>
                </a:lnTo>
                <a:lnTo>
                  <a:pt x="804227" y="1053095"/>
                </a:lnTo>
                <a:lnTo>
                  <a:pt x="801052" y="1064831"/>
                </a:lnTo>
                <a:lnTo>
                  <a:pt x="797242" y="1076250"/>
                </a:lnTo>
                <a:lnTo>
                  <a:pt x="792480" y="1087986"/>
                </a:lnTo>
                <a:lnTo>
                  <a:pt x="787082" y="1098771"/>
                </a:lnTo>
                <a:lnTo>
                  <a:pt x="781685" y="1109556"/>
                </a:lnTo>
                <a:lnTo>
                  <a:pt x="775335" y="1119706"/>
                </a:lnTo>
                <a:lnTo>
                  <a:pt x="768667" y="1129856"/>
                </a:lnTo>
                <a:lnTo>
                  <a:pt x="762000" y="1140007"/>
                </a:lnTo>
                <a:lnTo>
                  <a:pt x="754697" y="1149205"/>
                </a:lnTo>
                <a:lnTo>
                  <a:pt x="747077" y="1158721"/>
                </a:lnTo>
                <a:lnTo>
                  <a:pt x="739140" y="1167286"/>
                </a:lnTo>
                <a:lnTo>
                  <a:pt x="731837" y="1175850"/>
                </a:lnTo>
                <a:lnTo>
                  <a:pt x="723582" y="1183780"/>
                </a:lnTo>
                <a:lnTo>
                  <a:pt x="715645" y="1191710"/>
                </a:lnTo>
                <a:lnTo>
                  <a:pt x="707707" y="1199322"/>
                </a:lnTo>
                <a:lnTo>
                  <a:pt x="699770" y="1206301"/>
                </a:lnTo>
                <a:lnTo>
                  <a:pt x="684530" y="1219623"/>
                </a:lnTo>
                <a:lnTo>
                  <a:pt x="669925" y="1231677"/>
                </a:lnTo>
                <a:lnTo>
                  <a:pt x="654367" y="1243730"/>
                </a:lnTo>
                <a:lnTo>
                  <a:pt x="645477" y="1250074"/>
                </a:lnTo>
                <a:lnTo>
                  <a:pt x="635635" y="1257370"/>
                </a:lnTo>
                <a:lnTo>
                  <a:pt x="625157" y="1264665"/>
                </a:lnTo>
                <a:lnTo>
                  <a:pt x="614045" y="1272278"/>
                </a:lnTo>
                <a:lnTo>
                  <a:pt x="601980" y="1279573"/>
                </a:lnTo>
                <a:lnTo>
                  <a:pt x="589280" y="1286869"/>
                </a:lnTo>
                <a:lnTo>
                  <a:pt x="575945" y="1293847"/>
                </a:lnTo>
                <a:lnTo>
                  <a:pt x="561975" y="1300508"/>
                </a:lnTo>
                <a:lnTo>
                  <a:pt x="547370" y="1306852"/>
                </a:lnTo>
                <a:lnTo>
                  <a:pt x="531812" y="1312879"/>
                </a:lnTo>
                <a:lnTo>
                  <a:pt x="515620" y="1317637"/>
                </a:lnTo>
                <a:lnTo>
                  <a:pt x="507365" y="1319857"/>
                </a:lnTo>
                <a:lnTo>
                  <a:pt x="499110" y="1322078"/>
                </a:lnTo>
                <a:lnTo>
                  <a:pt x="490537" y="1323981"/>
                </a:lnTo>
                <a:lnTo>
                  <a:pt x="481965" y="1325567"/>
                </a:lnTo>
                <a:lnTo>
                  <a:pt x="472757" y="1327153"/>
                </a:lnTo>
                <a:lnTo>
                  <a:pt x="463867" y="1328105"/>
                </a:lnTo>
                <a:lnTo>
                  <a:pt x="454977" y="1329373"/>
                </a:lnTo>
                <a:lnTo>
                  <a:pt x="445452" y="1330008"/>
                </a:lnTo>
                <a:lnTo>
                  <a:pt x="436245" y="1330008"/>
                </a:lnTo>
                <a:lnTo>
                  <a:pt x="426720" y="1330325"/>
                </a:lnTo>
                <a:lnTo>
                  <a:pt x="417195" y="1330008"/>
                </a:lnTo>
                <a:lnTo>
                  <a:pt x="407035" y="1329373"/>
                </a:lnTo>
                <a:lnTo>
                  <a:pt x="397192" y="1328105"/>
                </a:lnTo>
                <a:lnTo>
                  <a:pt x="387350" y="1327153"/>
                </a:lnTo>
                <a:lnTo>
                  <a:pt x="377190" y="1325250"/>
                </a:lnTo>
                <a:lnTo>
                  <a:pt x="366712" y="1323029"/>
                </a:lnTo>
                <a:lnTo>
                  <a:pt x="356235" y="1320492"/>
                </a:lnTo>
                <a:lnTo>
                  <a:pt x="345757" y="1317637"/>
                </a:lnTo>
                <a:lnTo>
                  <a:pt x="335280" y="1314465"/>
                </a:lnTo>
                <a:lnTo>
                  <a:pt x="324485" y="1310976"/>
                </a:lnTo>
                <a:lnTo>
                  <a:pt x="313690" y="1306535"/>
                </a:lnTo>
                <a:lnTo>
                  <a:pt x="302260" y="1302094"/>
                </a:lnTo>
                <a:lnTo>
                  <a:pt x="291465" y="1297019"/>
                </a:lnTo>
                <a:lnTo>
                  <a:pt x="280035" y="1291627"/>
                </a:lnTo>
                <a:lnTo>
                  <a:pt x="268922" y="1285283"/>
                </a:lnTo>
                <a:lnTo>
                  <a:pt x="257492" y="1278622"/>
                </a:lnTo>
                <a:lnTo>
                  <a:pt x="246062" y="1271326"/>
                </a:lnTo>
                <a:lnTo>
                  <a:pt x="234315" y="1264031"/>
                </a:lnTo>
                <a:lnTo>
                  <a:pt x="222885" y="1255466"/>
                </a:lnTo>
                <a:lnTo>
                  <a:pt x="211137" y="1246902"/>
                </a:lnTo>
                <a:lnTo>
                  <a:pt x="199072" y="1237703"/>
                </a:lnTo>
                <a:lnTo>
                  <a:pt x="187325" y="1227553"/>
                </a:lnTo>
                <a:lnTo>
                  <a:pt x="175260" y="1216768"/>
                </a:lnTo>
                <a:lnTo>
                  <a:pt x="162878" y="1205666"/>
                </a:lnTo>
                <a:lnTo>
                  <a:pt x="150812" y="1193930"/>
                </a:lnTo>
                <a:lnTo>
                  <a:pt x="138430" y="1181559"/>
                </a:lnTo>
                <a:lnTo>
                  <a:pt x="126365" y="1168237"/>
                </a:lnTo>
                <a:lnTo>
                  <a:pt x="113665" y="1154598"/>
                </a:lnTo>
                <a:lnTo>
                  <a:pt x="101283" y="1140324"/>
                </a:lnTo>
                <a:lnTo>
                  <a:pt x="90170" y="1125416"/>
                </a:lnTo>
                <a:lnTo>
                  <a:pt x="79375" y="1110507"/>
                </a:lnTo>
                <a:lnTo>
                  <a:pt x="69850" y="1094965"/>
                </a:lnTo>
                <a:lnTo>
                  <a:pt x="60325" y="1079739"/>
                </a:lnTo>
                <a:lnTo>
                  <a:pt x="52070" y="1063562"/>
                </a:lnTo>
                <a:lnTo>
                  <a:pt x="44133" y="1047385"/>
                </a:lnTo>
                <a:lnTo>
                  <a:pt x="37148" y="1030574"/>
                </a:lnTo>
                <a:lnTo>
                  <a:pt x="30480" y="1013762"/>
                </a:lnTo>
                <a:lnTo>
                  <a:pt x="24765" y="996633"/>
                </a:lnTo>
                <a:lnTo>
                  <a:pt x="19685" y="979505"/>
                </a:lnTo>
                <a:lnTo>
                  <a:pt x="15240" y="961742"/>
                </a:lnTo>
                <a:lnTo>
                  <a:pt x="11112" y="944296"/>
                </a:lnTo>
                <a:lnTo>
                  <a:pt x="7938" y="926216"/>
                </a:lnTo>
                <a:lnTo>
                  <a:pt x="5080" y="907818"/>
                </a:lnTo>
                <a:lnTo>
                  <a:pt x="2858" y="889421"/>
                </a:lnTo>
                <a:lnTo>
                  <a:pt x="1588" y="871341"/>
                </a:lnTo>
                <a:lnTo>
                  <a:pt x="318" y="852626"/>
                </a:lnTo>
                <a:lnTo>
                  <a:pt x="0" y="833911"/>
                </a:lnTo>
                <a:lnTo>
                  <a:pt x="0" y="815197"/>
                </a:lnTo>
                <a:lnTo>
                  <a:pt x="635" y="796165"/>
                </a:lnTo>
                <a:lnTo>
                  <a:pt x="1905" y="777133"/>
                </a:lnTo>
                <a:lnTo>
                  <a:pt x="3175" y="758101"/>
                </a:lnTo>
                <a:lnTo>
                  <a:pt x="5397" y="739069"/>
                </a:lnTo>
                <a:lnTo>
                  <a:pt x="7938" y="720038"/>
                </a:lnTo>
                <a:lnTo>
                  <a:pt x="10795" y="700688"/>
                </a:lnTo>
                <a:lnTo>
                  <a:pt x="14287" y="681657"/>
                </a:lnTo>
                <a:lnTo>
                  <a:pt x="18415" y="661990"/>
                </a:lnTo>
                <a:lnTo>
                  <a:pt x="22543" y="642959"/>
                </a:lnTo>
                <a:lnTo>
                  <a:pt x="27305" y="623927"/>
                </a:lnTo>
                <a:lnTo>
                  <a:pt x="32703" y="604895"/>
                </a:lnTo>
                <a:lnTo>
                  <a:pt x="38100" y="585546"/>
                </a:lnTo>
                <a:lnTo>
                  <a:pt x="44133" y="566831"/>
                </a:lnTo>
                <a:lnTo>
                  <a:pt x="50483" y="547799"/>
                </a:lnTo>
                <a:lnTo>
                  <a:pt x="57150" y="529085"/>
                </a:lnTo>
                <a:lnTo>
                  <a:pt x="64135" y="510687"/>
                </a:lnTo>
                <a:lnTo>
                  <a:pt x="71438" y="491973"/>
                </a:lnTo>
                <a:lnTo>
                  <a:pt x="79057" y="473575"/>
                </a:lnTo>
                <a:lnTo>
                  <a:pt x="86995" y="455178"/>
                </a:lnTo>
                <a:lnTo>
                  <a:pt x="95250" y="437415"/>
                </a:lnTo>
                <a:lnTo>
                  <a:pt x="103823" y="419335"/>
                </a:lnTo>
                <a:lnTo>
                  <a:pt x="113030" y="401254"/>
                </a:lnTo>
                <a:lnTo>
                  <a:pt x="121920" y="384126"/>
                </a:lnTo>
                <a:lnTo>
                  <a:pt x="131128" y="366997"/>
                </a:lnTo>
                <a:lnTo>
                  <a:pt x="140970" y="349551"/>
                </a:lnTo>
                <a:lnTo>
                  <a:pt x="150812" y="333057"/>
                </a:lnTo>
                <a:lnTo>
                  <a:pt x="160655" y="316563"/>
                </a:lnTo>
                <a:lnTo>
                  <a:pt x="171132" y="300068"/>
                </a:lnTo>
                <a:lnTo>
                  <a:pt x="181610" y="284209"/>
                </a:lnTo>
                <a:lnTo>
                  <a:pt x="192087" y="268666"/>
                </a:lnTo>
                <a:lnTo>
                  <a:pt x="202882" y="253441"/>
                </a:lnTo>
                <a:lnTo>
                  <a:pt x="213995" y="238215"/>
                </a:lnTo>
                <a:lnTo>
                  <a:pt x="225107" y="223941"/>
                </a:lnTo>
                <a:lnTo>
                  <a:pt x="236220" y="209350"/>
                </a:lnTo>
                <a:lnTo>
                  <a:pt x="247650" y="195394"/>
                </a:lnTo>
                <a:lnTo>
                  <a:pt x="259397" y="182071"/>
                </a:lnTo>
                <a:lnTo>
                  <a:pt x="270827" y="168749"/>
                </a:lnTo>
                <a:lnTo>
                  <a:pt x="282257" y="156378"/>
                </a:lnTo>
                <a:lnTo>
                  <a:pt x="294005" y="144007"/>
                </a:lnTo>
                <a:lnTo>
                  <a:pt x="305752" y="132588"/>
                </a:lnTo>
                <a:lnTo>
                  <a:pt x="317500" y="121169"/>
                </a:lnTo>
                <a:lnTo>
                  <a:pt x="329247" y="110385"/>
                </a:lnTo>
                <a:lnTo>
                  <a:pt x="341630" y="99917"/>
                </a:lnTo>
                <a:lnTo>
                  <a:pt x="353377" y="90084"/>
                </a:lnTo>
                <a:lnTo>
                  <a:pt x="365442" y="80885"/>
                </a:lnTo>
                <a:lnTo>
                  <a:pt x="376872" y="72321"/>
                </a:lnTo>
                <a:lnTo>
                  <a:pt x="388620" y="64074"/>
                </a:lnTo>
                <a:lnTo>
                  <a:pt x="400050" y="56461"/>
                </a:lnTo>
                <a:lnTo>
                  <a:pt x="411797" y="49165"/>
                </a:lnTo>
                <a:lnTo>
                  <a:pt x="422910" y="42822"/>
                </a:lnTo>
                <a:lnTo>
                  <a:pt x="434022" y="36795"/>
                </a:lnTo>
                <a:lnTo>
                  <a:pt x="445135" y="31403"/>
                </a:lnTo>
                <a:lnTo>
                  <a:pt x="456247" y="26327"/>
                </a:lnTo>
                <a:lnTo>
                  <a:pt x="467042" y="21569"/>
                </a:lnTo>
                <a:lnTo>
                  <a:pt x="477837" y="17763"/>
                </a:lnTo>
                <a:lnTo>
                  <a:pt x="488632" y="13957"/>
                </a:lnTo>
                <a:lnTo>
                  <a:pt x="499110" y="10785"/>
                </a:lnTo>
                <a:lnTo>
                  <a:pt x="509587" y="7930"/>
                </a:lnTo>
                <a:lnTo>
                  <a:pt x="519430" y="5710"/>
                </a:lnTo>
                <a:lnTo>
                  <a:pt x="529590" y="4124"/>
                </a:lnTo>
                <a:lnTo>
                  <a:pt x="539750" y="2220"/>
                </a:lnTo>
                <a:lnTo>
                  <a:pt x="549910" y="1269"/>
                </a:lnTo>
                <a:lnTo>
                  <a:pt x="559435" y="317"/>
                </a:lnTo>
                <a:lnTo>
                  <a:pt x="569277" y="0"/>
                </a:lnTo>
                <a:lnTo>
                  <a:pt x="578485" y="0"/>
                </a:lnTo>
                <a:lnTo>
                  <a:pt x="588010" y="317"/>
                </a:lnTo>
                <a:lnTo>
                  <a:pt x="597217" y="1269"/>
                </a:lnTo>
                <a:lnTo>
                  <a:pt x="606742" y="2220"/>
                </a:lnTo>
                <a:lnTo>
                  <a:pt x="615632" y="3172"/>
                </a:lnTo>
                <a:lnTo>
                  <a:pt x="624205" y="4758"/>
                </a:lnTo>
                <a:lnTo>
                  <a:pt x="633095" y="6978"/>
                </a:lnTo>
                <a:lnTo>
                  <a:pt x="641985" y="9199"/>
                </a:lnTo>
                <a:lnTo>
                  <a:pt x="650240" y="11102"/>
                </a:lnTo>
                <a:lnTo>
                  <a:pt x="658812" y="13957"/>
                </a:lnTo>
                <a:lnTo>
                  <a:pt x="666750" y="16811"/>
                </a:lnTo>
                <a:lnTo>
                  <a:pt x="675005" y="19666"/>
                </a:lnTo>
                <a:lnTo>
                  <a:pt x="682942" y="23473"/>
                </a:lnTo>
                <a:lnTo>
                  <a:pt x="690880" y="26962"/>
                </a:lnTo>
                <a:lnTo>
                  <a:pt x="698182" y="30451"/>
                </a:lnTo>
                <a:lnTo>
                  <a:pt x="705802" y="34575"/>
                </a:lnTo>
                <a:lnTo>
                  <a:pt x="720725" y="42822"/>
                </a:lnTo>
                <a:lnTo>
                  <a:pt x="734695" y="51703"/>
                </a:lnTo>
                <a:lnTo>
                  <a:pt x="748030" y="61219"/>
                </a:lnTo>
                <a:lnTo>
                  <a:pt x="760730" y="71052"/>
                </a:lnTo>
                <a:lnTo>
                  <a:pt x="773430" y="81203"/>
                </a:lnTo>
                <a:lnTo>
                  <a:pt x="784860" y="91670"/>
                </a:lnTo>
                <a:lnTo>
                  <a:pt x="795972" y="102455"/>
                </a:lnTo>
                <a:lnTo>
                  <a:pt x="806450" y="113239"/>
                </a:lnTo>
                <a:lnTo>
                  <a:pt x="816610" y="123707"/>
                </a:lnTo>
                <a:lnTo>
                  <a:pt x="825817" y="134174"/>
                </a:lnTo>
                <a:lnTo>
                  <a:pt x="834707" y="144325"/>
                </a:lnTo>
                <a:lnTo>
                  <a:pt x="842645" y="154475"/>
                </a:lnTo>
                <a:lnTo>
                  <a:pt x="849630" y="163991"/>
                </a:lnTo>
                <a:lnTo>
                  <a:pt x="856615" y="172872"/>
                </a:lnTo>
                <a:lnTo>
                  <a:pt x="862330" y="181120"/>
                </a:lnTo>
                <a:lnTo>
                  <a:pt x="867410" y="189050"/>
                </a:lnTo>
                <a:lnTo>
                  <a:pt x="872490" y="197297"/>
                </a:lnTo>
                <a:lnTo>
                  <a:pt x="876618" y="205226"/>
                </a:lnTo>
                <a:lnTo>
                  <a:pt x="881063" y="213156"/>
                </a:lnTo>
                <a:lnTo>
                  <a:pt x="884873" y="221404"/>
                </a:lnTo>
                <a:lnTo>
                  <a:pt x="888365" y="229334"/>
                </a:lnTo>
                <a:lnTo>
                  <a:pt x="891858" y="237581"/>
                </a:lnTo>
                <a:lnTo>
                  <a:pt x="894715" y="245511"/>
                </a:lnTo>
                <a:lnTo>
                  <a:pt x="897255" y="253441"/>
                </a:lnTo>
                <a:lnTo>
                  <a:pt x="899160" y="261370"/>
                </a:lnTo>
                <a:lnTo>
                  <a:pt x="901383" y="269618"/>
                </a:lnTo>
                <a:lnTo>
                  <a:pt x="902970" y="277548"/>
                </a:lnTo>
                <a:lnTo>
                  <a:pt x="904558" y="285160"/>
                </a:lnTo>
                <a:lnTo>
                  <a:pt x="905828" y="293090"/>
                </a:lnTo>
                <a:lnTo>
                  <a:pt x="906463" y="300703"/>
                </a:lnTo>
                <a:lnTo>
                  <a:pt x="907098" y="308633"/>
                </a:lnTo>
                <a:lnTo>
                  <a:pt x="908050" y="316246"/>
                </a:lnTo>
                <a:lnTo>
                  <a:pt x="908050" y="324175"/>
                </a:lnTo>
                <a:lnTo>
                  <a:pt x="908050" y="331788"/>
                </a:lnTo>
                <a:lnTo>
                  <a:pt x="907098" y="346697"/>
                </a:lnTo>
                <a:lnTo>
                  <a:pt x="905828" y="361605"/>
                </a:lnTo>
                <a:lnTo>
                  <a:pt x="903923" y="376196"/>
                </a:lnTo>
                <a:lnTo>
                  <a:pt x="901065" y="390152"/>
                </a:lnTo>
                <a:lnTo>
                  <a:pt x="897573" y="404109"/>
                </a:lnTo>
                <a:lnTo>
                  <a:pt x="893763" y="417431"/>
                </a:lnTo>
                <a:lnTo>
                  <a:pt x="889635" y="430754"/>
                </a:lnTo>
                <a:lnTo>
                  <a:pt x="884873" y="443442"/>
                </a:lnTo>
                <a:lnTo>
                  <a:pt x="879793" y="455495"/>
                </a:lnTo>
                <a:lnTo>
                  <a:pt x="874395" y="467549"/>
                </a:lnTo>
                <a:lnTo>
                  <a:pt x="868998" y="478650"/>
                </a:lnTo>
                <a:lnTo>
                  <a:pt x="863600" y="489435"/>
                </a:lnTo>
                <a:lnTo>
                  <a:pt x="858203" y="499268"/>
                </a:lnTo>
                <a:lnTo>
                  <a:pt x="852487" y="508784"/>
                </a:lnTo>
                <a:lnTo>
                  <a:pt x="842010" y="525913"/>
                </a:lnTo>
                <a:lnTo>
                  <a:pt x="832485" y="540504"/>
                </a:lnTo>
                <a:lnTo>
                  <a:pt x="824230" y="551923"/>
                </a:lnTo>
                <a:lnTo>
                  <a:pt x="817880" y="560170"/>
                </a:lnTo>
                <a:lnTo>
                  <a:pt x="804227" y="577933"/>
                </a:lnTo>
                <a:lnTo>
                  <a:pt x="795337" y="589987"/>
                </a:lnTo>
                <a:lnTo>
                  <a:pt x="785812" y="603626"/>
                </a:lnTo>
                <a:lnTo>
                  <a:pt x="780732" y="611239"/>
                </a:lnTo>
                <a:lnTo>
                  <a:pt x="775652" y="619486"/>
                </a:lnTo>
                <a:lnTo>
                  <a:pt x="770572" y="628050"/>
                </a:lnTo>
                <a:lnTo>
                  <a:pt x="765492" y="636932"/>
                </a:lnTo>
                <a:lnTo>
                  <a:pt x="760730" y="646448"/>
                </a:lnTo>
                <a:lnTo>
                  <a:pt x="756602" y="655964"/>
                </a:lnTo>
                <a:lnTo>
                  <a:pt x="754151" y="661562"/>
                </a:lnTo>
                <a:lnTo>
                  <a:pt x="755650" y="661985"/>
                </a:lnTo>
                <a:lnTo>
                  <a:pt x="768032" y="666112"/>
                </a:lnTo>
                <a:lnTo>
                  <a:pt x="781367" y="670556"/>
                </a:lnTo>
                <a:lnTo>
                  <a:pt x="794702" y="675635"/>
                </a:lnTo>
                <a:lnTo>
                  <a:pt x="808355" y="681984"/>
                </a:lnTo>
                <a:lnTo>
                  <a:pt x="822325" y="688651"/>
                </a:lnTo>
                <a:lnTo>
                  <a:pt x="836295" y="696587"/>
                </a:lnTo>
                <a:lnTo>
                  <a:pt x="850900" y="705158"/>
                </a:lnTo>
                <a:lnTo>
                  <a:pt x="865188" y="714682"/>
                </a:lnTo>
                <a:lnTo>
                  <a:pt x="879475" y="725475"/>
                </a:lnTo>
                <a:lnTo>
                  <a:pt x="886778" y="731189"/>
                </a:lnTo>
                <a:lnTo>
                  <a:pt x="894080" y="736903"/>
                </a:lnTo>
                <a:lnTo>
                  <a:pt x="901065" y="742934"/>
                </a:lnTo>
                <a:lnTo>
                  <a:pt x="908368" y="749918"/>
                </a:lnTo>
                <a:lnTo>
                  <a:pt x="915670" y="756267"/>
                </a:lnTo>
                <a:lnTo>
                  <a:pt x="922338" y="763569"/>
                </a:lnTo>
                <a:lnTo>
                  <a:pt x="929640" y="770870"/>
                </a:lnTo>
                <a:lnTo>
                  <a:pt x="936308" y="778489"/>
                </a:lnTo>
                <a:lnTo>
                  <a:pt x="943610" y="786425"/>
                </a:lnTo>
                <a:lnTo>
                  <a:pt x="950278" y="794678"/>
                </a:lnTo>
                <a:lnTo>
                  <a:pt x="957263" y="803250"/>
                </a:lnTo>
                <a:lnTo>
                  <a:pt x="963930" y="812456"/>
                </a:lnTo>
                <a:lnTo>
                  <a:pt x="970598" y="821662"/>
                </a:lnTo>
                <a:lnTo>
                  <a:pt x="976948" y="831502"/>
                </a:lnTo>
                <a:lnTo>
                  <a:pt x="983615" y="841343"/>
                </a:lnTo>
                <a:lnTo>
                  <a:pt x="989965" y="851502"/>
                </a:lnTo>
                <a:lnTo>
                  <a:pt x="996315" y="862295"/>
                </a:lnTo>
                <a:lnTo>
                  <a:pt x="1002665" y="873406"/>
                </a:lnTo>
                <a:lnTo>
                  <a:pt x="1014730" y="896897"/>
                </a:lnTo>
                <a:lnTo>
                  <a:pt x="1026478" y="921340"/>
                </a:lnTo>
                <a:lnTo>
                  <a:pt x="1038225" y="945784"/>
                </a:lnTo>
                <a:lnTo>
                  <a:pt x="1049020" y="970545"/>
                </a:lnTo>
                <a:lnTo>
                  <a:pt x="1059498" y="995941"/>
                </a:lnTo>
                <a:lnTo>
                  <a:pt x="1069023" y="1021654"/>
                </a:lnTo>
                <a:lnTo>
                  <a:pt x="1078865" y="1047367"/>
                </a:lnTo>
                <a:lnTo>
                  <a:pt x="1087755" y="1073715"/>
                </a:lnTo>
                <a:lnTo>
                  <a:pt x="1096328" y="1099746"/>
                </a:lnTo>
                <a:lnTo>
                  <a:pt x="1104265" y="1125777"/>
                </a:lnTo>
                <a:lnTo>
                  <a:pt x="1112203" y="1152125"/>
                </a:lnTo>
                <a:lnTo>
                  <a:pt x="1119505" y="1177838"/>
                </a:lnTo>
                <a:lnTo>
                  <a:pt x="1126173" y="1203869"/>
                </a:lnTo>
                <a:lnTo>
                  <a:pt x="1133158" y="1229265"/>
                </a:lnTo>
                <a:lnTo>
                  <a:pt x="1139190" y="1254661"/>
                </a:lnTo>
                <a:lnTo>
                  <a:pt x="1144905" y="1279422"/>
                </a:lnTo>
                <a:lnTo>
                  <a:pt x="1150303" y="1304183"/>
                </a:lnTo>
                <a:lnTo>
                  <a:pt x="1155383" y="1327992"/>
                </a:lnTo>
                <a:lnTo>
                  <a:pt x="1164273" y="1374339"/>
                </a:lnTo>
                <a:lnTo>
                  <a:pt x="1172210" y="1417829"/>
                </a:lnTo>
                <a:lnTo>
                  <a:pt x="1179195" y="1458145"/>
                </a:lnTo>
                <a:lnTo>
                  <a:pt x="1184593" y="1494652"/>
                </a:lnTo>
                <a:lnTo>
                  <a:pt x="1188720" y="1526714"/>
                </a:lnTo>
                <a:lnTo>
                  <a:pt x="1191670" y="1547848"/>
                </a:lnTo>
                <a:lnTo>
                  <a:pt x="1193642" y="1547812"/>
                </a:lnTo>
                <a:lnTo>
                  <a:pt x="1207262" y="1548061"/>
                </a:lnTo>
                <a:lnTo>
                  <a:pt x="1209993" y="1526714"/>
                </a:lnTo>
                <a:lnTo>
                  <a:pt x="1214438" y="1494652"/>
                </a:lnTo>
                <a:lnTo>
                  <a:pt x="1219835" y="1458145"/>
                </a:lnTo>
                <a:lnTo>
                  <a:pt x="1226503" y="1417829"/>
                </a:lnTo>
                <a:lnTo>
                  <a:pt x="1234440" y="1374339"/>
                </a:lnTo>
                <a:lnTo>
                  <a:pt x="1243330" y="1327992"/>
                </a:lnTo>
                <a:lnTo>
                  <a:pt x="1248410" y="1304183"/>
                </a:lnTo>
                <a:lnTo>
                  <a:pt x="1253808" y="1279422"/>
                </a:lnTo>
                <a:lnTo>
                  <a:pt x="1259523" y="1254661"/>
                </a:lnTo>
                <a:lnTo>
                  <a:pt x="1265873" y="1229265"/>
                </a:lnTo>
                <a:lnTo>
                  <a:pt x="1272540" y="1203869"/>
                </a:lnTo>
                <a:lnTo>
                  <a:pt x="1279525" y="1177838"/>
                </a:lnTo>
                <a:lnTo>
                  <a:pt x="1286510" y="1152125"/>
                </a:lnTo>
                <a:lnTo>
                  <a:pt x="1294448" y="1125777"/>
                </a:lnTo>
                <a:lnTo>
                  <a:pt x="1302385" y="1099746"/>
                </a:lnTo>
                <a:lnTo>
                  <a:pt x="1310958" y="1073715"/>
                </a:lnTo>
                <a:lnTo>
                  <a:pt x="1320165" y="1047367"/>
                </a:lnTo>
                <a:lnTo>
                  <a:pt x="1329690" y="1021654"/>
                </a:lnTo>
                <a:lnTo>
                  <a:pt x="1339533" y="995941"/>
                </a:lnTo>
                <a:lnTo>
                  <a:pt x="1350010" y="970545"/>
                </a:lnTo>
                <a:lnTo>
                  <a:pt x="1361123" y="945784"/>
                </a:lnTo>
                <a:lnTo>
                  <a:pt x="1372235" y="921340"/>
                </a:lnTo>
                <a:lnTo>
                  <a:pt x="1383983" y="896897"/>
                </a:lnTo>
                <a:lnTo>
                  <a:pt x="1396365" y="873406"/>
                </a:lnTo>
                <a:lnTo>
                  <a:pt x="1402398" y="862295"/>
                </a:lnTo>
                <a:lnTo>
                  <a:pt x="1408748" y="851502"/>
                </a:lnTo>
                <a:lnTo>
                  <a:pt x="1415416" y="841343"/>
                </a:lnTo>
                <a:lnTo>
                  <a:pt x="1421766" y="831502"/>
                </a:lnTo>
                <a:lnTo>
                  <a:pt x="1428433" y="821662"/>
                </a:lnTo>
                <a:lnTo>
                  <a:pt x="1434783" y="812456"/>
                </a:lnTo>
                <a:lnTo>
                  <a:pt x="1441451" y="803250"/>
                </a:lnTo>
                <a:lnTo>
                  <a:pt x="1448436" y="794678"/>
                </a:lnTo>
                <a:lnTo>
                  <a:pt x="1455103" y="786425"/>
                </a:lnTo>
                <a:lnTo>
                  <a:pt x="1462406" y="778489"/>
                </a:lnTo>
                <a:lnTo>
                  <a:pt x="1469391" y="770870"/>
                </a:lnTo>
                <a:lnTo>
                  <a:pt x="1476376" y="763569"/>
                </a:lnTo>
                <a:lnTo>
                  <a:pt x="1483361" y="756267"/>
                </a:lnTo>
                <a:lnTo>
                  <a:pt x="1490346" y="749918"/>
                </a:lnTo>
                <a:lnTo>
                  <a:pt x="1497648" y="742934"/>
                </a:lnTo>
                <a:lnTo>
                  <a:pt x="1504951" y="736903"/>
                </a:lnTo>
                <a:lnTo>
                  <a:pt x="1511936" y="731189"/>
                </a:lnTo>
                <a:lnTo>
                  <a:pt x="1519238" y="725475"/>
                </a:lnTo>
                <a:lnTo>
                  <a:pt x="1533526" y="714682"/>
                </a:lnTo>
                <a:lnTo>
                  <a:pt x="1548131" y="705158"/>
                </a:lnTo>
                <a:lnTo>
                  <a:pt x="1562418" y="696587"/>
                </a:lnTo>
                <a:lnTo>
                  <a:pt x="1576388" y="688651"/>
                </a:lnTo>
                <a:lnTo>
                  <a:pt x="1590358" y="681984"/>
                </a:lnTo>
                <a:lnTo>
                  <a:pt x="1604011" y="675635"/>
                </a:lnTo>
                <a:lnTo>
                  <a:pt x="1617663" y="670556"/>
                </a:lnTo>
                <a:lnTo>
                  <a:pt x="1630681" y="666112"/>
                </a:lnTo>
                <a:lnTo>
                  <a:pt x="1643381" y="661985"/>
                </a:lnTo>
                <a:lnTo>
                  <a:pt x="1645946" y="661242"/>
                </a:lnTo>
                <a:lnTo>
                  <a:pt x="1643803" y="655964"/>
                </a:lnTo>
                <a:lnTo>
                  <a:pt x="1639047" y="646448"/>
                </a:lnTo>
                <a:lnTo>
                  <a:pt x="1634291" y="636932"/>
                </a:lnTo>
                <a:lnTo>
                  <a:pt x="1629218" y="628050"/>
                </a:lnTo>
                <a:lnTo>
                  <a:pt x="1624145" y="619486"/>
                </a:lnTo>
                <a:lnTo>
                  <a:pt x="1619390" y="611239"/>
                </a:lnTo>
                <a:lnTo>
                  <a:pt x="1614317" y="603626"/>
                </a:lnTo>
                <a:lnTo>
                  <a:pt x="1604488" y="589987"/>
                </a:lnTo>
                <a:lnTo>
                  <a:pt x="1595610" y="577933"/>
                </a:lnTo>
                <a:lnTo>
                  <a:pt x="1581977" y="560170"/>
                </a:lnTo>
                <a:lnTo>
                  <a:pt x="1575953" y="551923"/>
                </a:lnTo>
                <a:lnTo>
                  <a:pt x="1567709" y="540504"/>
                </a:lnTo>
                <a:lnTo>
                  <a:pt x="1557881" y="525913"/>
                </a:lnTo>
                <a:lnTo>
                  <a:pt x="1547418" y="508784"/>
                </a:lnTo>
                <a:lnTo>
                  <a:pt x="1541711" y="499268"/>
                </a:lnTo>
                <a:lnTo>
                  <a:pt x="1536321" y="489435"/>
                </a:lnTo>
                <a:lnTo>
                  <a:pt x="1530931" y="478650"/>
                </a:lnTo>
                <a:lnTo>
                  <a:pt x="1525541" y="467549"/>
                </a:lnTo>
                <a:lnTo>
                  <a:pt x="1520151" y="455495"/>
                </a:lnTo>
                <a:lnTo>
                  <a:pt x="1515078" y="443442"/>
                </a:lnTo>
                <a:lnTo>
                  <a:pt x="1510322" y="430754"/>
                </a:lnTo>
                <a:lnTo>
                  <a:pt x="1506201" y="417431"/>
                </a:lnTo>
                <a:lnTo>
                  <a:pt x="1502713" y="404109"/>
                </a:lnTo>
                <a:lnTo>
                  <a:pt x="1498908" y="390152"/>
                </a:lnTo>
                <a:lnTo>
                  <a:pt x="1496372" y="376196"/>
                </a:lnTo>
                <a:lnTo>
                  <a:pt x="1494470" y="361605"/>
                </a:lnTo>
                <a:lnTo>
                  <a:pt x="1492884" y="346696"/>
                </a:lnTo>
                <a:lnTo>
                  <a:pt x="1492250" y="331788"/>
                </a:lnTo>
                <a:lnTo>
                  <a:pt x="1492250" y="324175"/>
                </a:lnTo>
                <a:lnTo>
                  <a:pt x="1492567" y="316246"/>
                </a:lnTo>
                <a:lnTo>
                  <a:pt x="1492884" y="308633"/>
                </a:lnTo>
                <a:lnTo>
                  <a:pt x="1493518" y="300703"/>
                </a:lnTo>
                <a:lnTo>
                  <a:pt x="1494470" y="293090"/>
                </a:lnTo>
                <a:lnTo>
                  <a:pt x="1495738" y="285160"/>
                </a:lnTo>
                <a:lnTo>
                  <a:pt x="1497323" y="277547"/>
                </a:lnTo>
                <a:lnTo>
                  <a:pt x="1498591" y="269618"/>
                </a:lnTo>
                <a:lnTo>
                  <a:pt x="1500811" y="261370"/>
                </a:lnTo>
                <a:lnTo>
                  <a:pt x="1503030" y="253441"/>
                </a:lnTo>
                <a:lnTo>
                  <a:pt x="1505884" y="245511"/>
                </a:lnTo>
                <a:lnTo>
                  <a:pt x="1508737" y="237581"/>
                </a:lnTo>
                <a:lnTo>
                  <a:pt x="1511591" y="229334"/>
                </a:lnTo>
                <a:lnTo>
                  <a:pt x="1515078" y="221404"/>
                </a:lnTo>
                <a:lnTo>
                  <a:pt x="1519200" y="213156"/>
                </a:lnTo>
                <a:lnTo>
                  <a:pt x="1523322" y="205226"/>
                </a:lnTo>
                <a:lnTo>
                  <a:pt x="1527760" y="197297"/>
                </a:lnTo>
                <a:lnTo>
                  <a:pt x="1532833" y="189049"/>
                </a:lnTo>
                <a:lnTo>
                  <a:pt x="1538223" y="181120"/>
                </a:lnTo>
                <a:lnTo>
                  <a:pt x="1543613" y="172872"/>
                </a:lnTo>
                <a:lnTo>
                  <a:pt x="1550271" y="163991"/>
                </a:lnTo>
                <a:lnTo>
                  <a:pt x="1557564" y="154475"/>
                </a:lnTo>
                <a:lnTo>
                  <a:pt x="1565807" y="144325"/>
                </a:lnTo>
                <a:lnTo>
                  <a:pt x="1574368" y="134174"/>
                </a:lnTo>
                <a:lnTo>
                  <a:pt x="1583245" y="123707"/>
                </a:lnTo>
                <a:lnTo>
                  <a:pt x="1593391" y="113239"/>
                </a:lnTo>
                <a:lnTo>
                  <a:pt x="1603854" y="102455"/>
                </a:lnTo>
                <a:lnTo>
                  <a:pt x="1614951" y="91670"/>
                </a:lnTo>
                <a:lnTo>
                  <a:pt x="1626682" y="81202"/>
                </a:lnTo>
                <a:lnTo>
                  <a:pt x="1639047" y="71052"/>
                </a:lnTo>
                <a:lnTo>
                  <a:pt x="1652046" y="61219"/>
                </a:lnTo>
                <a:lnTo>
                  <a:pt x="1665363" y="51703"/>
                </a:lnTo>
                <a:lnTo>
                  <a:pt x="1679313" y="42822"/>
                </a:lnTo>
                <a:lnTo>
                  <a:pt x="1693898" y="34574"/>
                </a:lnTo>
                <a:lnTo>
                  <a:pt x="1701507" y="30451"/>
                </a:lnTo>
                <a:lnTo>
                  <a:pt x="1709116" y="26962"/>
                </a:lnTo>
                <a:lnTo>
                  <a:pt x="1717043" y="23473"/>
                </a:lnTo>
                <a:lnTo>
                  <a:pt x="1724969" y="19666"/>
                </a:lnTo>
                <a:lnTo>
                  <a:pt x="1733213" y="16811"/>
                </a:lnTo>
                <a:lnTo>
                  <a:pt x="1741139" y="13957"/>
                </a:lnTo>
                <a:lnTo>
                  <a:pt x="1749700" y="11102"/>
                </a:lnTo>
                <a:lnTo>
                  <a:pt x="1757943" y="9199"/>
                </a:lnTo>
                <a:lnTo>
                  <a:pt x="1766504" y="6978"/>
                </a:lnTo>
                <a:lnTo>
                  <a:pt x="1775381" y="4758"/>
                </a:lnTo>
                <a:lnTo>
                  <a:pt x="1783942" y="3172"/>
                </a:lnTo>
                <a:lnTo>
                  <a:pt x="1793136" y="2220"/>
                </a:lnTo>
                <a:lnTo>
                  <a:pt x="1802331" y="1269"/>
                </a:lnTo>
                <a:lnTo>
                  <a:pt x="1811843" y="317"/>
                </a:lnTo>
                <a:lnTo>
                  <a:pt x="182103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9" name="KSO_Shape"/>
          <p:cNvSpPr/>
          <p:nvPr/>
        </p:nvSpPr>
        <p:spPr bwMode="auto">
          <a:xfrm>
            <a:off x="10062197" y="5419828"/>
            <a:ext cx="283138" cy="352454"/>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3" name="KSO_Shape"/>
          <p:cNvSpPr/>
          <p:nvPr/>
        </p:nvSpPr>
        <p:spPr bwMode="auto">
          <a:xfrm>
            <a:off x="824401" y="2157879"/>
            <a:ext cx="3587747" cy="334258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Block Arc 4"/>
          <p:cNvSpPr/>
          <p:nvPr/>
        </p:nvSpPr>
        <p:spPr>
          <a:xfrm rot="5400000" flipV="1">
            <a:off x="5179308" y="1931093"/>
            <a:ext cx="1151153" cy="1151153"/>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6" name="矩形 15"/>
          <p:cNvSpPr/>
          <p:nvPr/>
        </p:nvSpPr>
        <p:spPr>
          <a:xfrm>
            <a:off x="6330461" y="1594893"/>
            <a:ext cx="4768947" cy="18235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Block Arc 4"/>
          <p:cNvSpPr/>
          <p:nvPr/>
        </p:nvSpPr>
        <p:spPr>
          <a:xfrm rot="5400000" flipV="1">
            <a:off x="5179308" y="4392940"/>
            <a:ext cx="1151153" cy="1151153"/>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3" name="矩形 22"/>
          <p:cNvSpPr/>
          <p:nvPr/>
        </p:nvSpPr>
        <p:spPr>
          <a:xfrm>
            <a:off x="6330461" y="4056740"/>
            <a:ext cx="4768947" cy="18235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1103154945"/>
  <p:tag name="MH_LIBRARY" val="GRAPHIC"/>
  <p:tag name="MH_TYPE" val="Other"/>
  <p:tag name="MH_ORDER" val="4"/>
</p:tagLst>
</file>

<file path=ppt/tags/tag12.xml><?xml version="1.0" encoding="utf-8"?>
<p:tagLst xmlns:p="http://schemas.openxmlformats.org/presentationml/2006/main">
  <p:tag name="MH" val="20161103154945"/>
  <p:tag name="MH_LIBRARY" val="GRAPHIC"/>
  <p:tag name="MH_TYPE" val="Other"/>
  <p:tag name="MH_ORDER" val="5"/>
</p:tagLst>
</file>

<file path=ppt/tags/tag13.xml><?xml version="1.0" encoding="utf-8"?>
<p:tagLst xmlns:p="http://schemas.openxmlformats.org/presentationml/2006/main">
  <p:tag name="MH" val="20161103154945"/>
  <p:tag name="MH_LIBRARY" val="GRAPHIC"/>
  <p:tag name="MH_TYPE" val="Other"/>
  <p:tag name="MH_ORDER" val="6"/>
</p:tagLst>
</file>

<file path=ppt/tags/tag14.xml><?xml version="1.0" encoding="utf-8"?>
<p:tagLst xmlns:p="http://schemas.openxmlformats.org/presentationml/2006/main">
  <p:tag name="MH" val="20161103154945"/>
  <p:tag name="MH_LIBRARY" val="GRAPHIC"/>
  <p:tag name="MH_TYPE" val="Other"/>
  <p:tag name="MH_ORDER" val="4"/>
</p:tagLst>
</file>

<file path=ppt/tags/tag15.xml><?xml version="1.0" encoding="utf-8"?>
<p:tagLst xmlns:p="http://schemas.openxmlformats.org/presentationml/2006/main">
  <p:tag name="MH" val="20161103154945"/>
  <p:tag name="MH_LIBRARY" val="GRAPHIC"/>
  <p:tag name="MH_TYPE" val="Other"/>
  <p:tag name="MH_ORDER" val="5"/>
</p:tagLst>
</file>

<file path=ppt/tags/tag16.xml><?xml version="1.0" encoding="utf-8"?>
<p:tagLst xmlns:p="http://schemas.openxmlformats.org/presentationml/2006/main">
  <p:tag name="MH" val="20161103154945"/>
  <p:tag name="MH_LIBRARY" val="GRAPHIC"/>
  <p:tag name="MH_TYPE" val="Other"/>
  <p:tag name="MH_ORDER" val="6"/>
</p:tagLst>
</file>

<file path=ppt/tags/tag17.xml><?xml version="1.0" encoding="utf-8"?>
<p:tagLst xmlns:p="http://schemas.openxmlformats.org/presentationml/2006/main">
  <p:tag name="MH" val="20161103154945"/>
  <p:tag name="MH_LIBRARY" val="GRAPHIC"/>
  <p:tag name="MH_TYPE" val="Other"/>
  <p:tag name="MH_ORDER" val="4"/>
</p:tagLst>
</file>

<file path=ppt/tags/tag18.xml><?xml version="1.0" encoding="utf-8"?>
<p:tagLst xmlns:p="http://schemas.openxmlformats.org/presentationml/2006/main">
  <p:tag name="MH" val="20161103154945"/>
  <p:tag name="MH_LIBRARY" val="GRAPHIC"/>
  <p:tag name="MH_TYPE" val="Other"/>
  <p:tag name="MH_ORDER" val="5"/>
</p:tagLst>
</file>

<file path=ppt/tags/tag19.xml><?xml version="1.0" encoding="utf-8"?>
<p:tagLst xmlns:p="http://schemas.openxmlformats.org/presentationml/2006/main">
  <p:tag name="MH" val="20161103154945"/>
  <p:tag name="MH_LIBRARY" val="GRAPHIC"/>
  <p:tag name="MH_TYPE" val="Other"/>
  <p:tag name="MH_ORDER" val="6"/>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1103154945"/>
  <p:tag name="MH_LIBRARY" val="GRAPHIC"/>
  <p:tag name="MH_TYPE" val="Other"/>
  <p:tag name="MH_ORDER" val="4"/>
</p:tagLst>
</file>

<file path=ppt/tags/tag21.xml><?xml version="1.0" encoding="utf-8"?>
<p:tagLst xmlns:p="http://schemas.openxmlformats.org/presentationml/2006/main">
  <p:tag name="MH" val="20161103154945"/>
  <p:tag name="MH_LIBRARY" val="GRAPHIC"/>
  <p:tag name="MH_TYPE" val="Other"/>
  <p:tag name="MH_ORDER" val="5"/>
</p:tagLst>
</file>

<file path=ppt/tags/tag22.xml><?xml version="1.0" encoding="utf-8"?>
<p:tagLst xmlns:p="http://schemas.openxmlformats.org/presentationml/2006/main">
  <p:tag name="MH" val="20161103154945"/>
  <p:tag name="MH_LIBRARY" val="GRAPHIC"/>
  <p:tag name="MH_TYPE" val="Other"/>
  <p:tag name="MH_ORDER" val="6"/>
</p:tagLst>
</file>

<file path=ppt/tags/tag23.xml><?xml version="1.0" encoding="utf-8"?>
<p:tagLst xmlns:p="http://schemas.openxmlformats.org/presentationml/2006/main">
  <p:tag name="MH" val="20161103154945"/>
  <p:tag name="MH_LIBRARY" val="GRAPHIC"/>
  <p:tag name="MH_TYPE" val="Other"/>
  <p:tag name="MH_ORDER" val="4"/>
</p:tagLst>
</file>

<file path=ppt/tags/tag24.xml><?xml version="1.0" encoding="utf-8"?>
<p:tagLst xmlns:p="http://schemas.openxmlformats.org/presentationml/2006/main">
  <p:tag name="MH" val="20161103154945"/>
  <p:tag name="MH_LIBRARY" val="GRAPHIC"/>
  <p:tag name="MH_TYPE" val="Other"/>
  <p:tag name="MH_ORDER" val="5"/>
</p:tagLst>
</file>

<file path=ppt/tags/tag25.xml><?xml version="1.0" encoding="utf-8"?>
<p:tagLst xmlns:p="http://schemas.openxmlformats.org/presentationml/2006/main">
  <p:tag name="MH" val="20161103154945"/>
  <p:tag name="MH_LIBRARY" val="GRAPHIC"/>
  <p:tag name="MH_TYPE" val="Other"/>
  <p:tag name="MH_ORDER" val="6"/>
</p:tagLst>
</file>

<file path=ppt/tags/tag26.xml><?xml version="1.0" encoding="utf-8"?>
<p:tagLst xmlns:p="http://schemas.openxmlformats.org/presentationml/2006/main">
  <p:tag name="MH" val="20160614212001"/>
  <p:tag name="MH_LIBRARY" val="GRAPHIC"/>
  <p:tag name="MH_TYPE" val="Other"/>
  <p:tag name="MH_ORDER" val="3"/>
</p:tagLst>
</file>

<file path=ppt/tags/tag27.xml><?xml version="1.0" encoding="utf-8"?>
<p:tagLst xmlns:p="http://schemas.openxmlformats.org/presentationml/2006/main">
  <p:tag name="MH" val="20160614212001"/>
  <p:tag name="MH_LIBRARY" val="GRAPHIC"/>
  <p:tag name="MH_TYPE" val="Other"/>
  <p:tag name="MH_ORDER" val="3"/>
</p:tagLst>
</file>

<file path=ppt/tags/tag28.xml><?xml version="1.0" encoding="utf-8"?>
<p:tagLst xmlns:p="http://schemas.openxmlformats.org/presentationml/2006/main">
  <p:tag name="MH" val="20160614212001"/>
  <p:tag name="MH_LIBRARY" val="GRAPHIC"/>
  <p:tag name="MH_TYPE" val="Other"/>
  <p:tag name="MH_ORDER" val="3"/>
</p:tagLst>
</file>

<file path=ppt/tags/tag29.xml><?xml version="1.0" encoding="utf-8"?>
<p:tagLst xmlns:p="http://schemas.openxmlformats.org/presentationml/2006/main">
  <p:tag name="MH" val="20160614212001"/>
  <p:tag name="MH_LIBRARY" val="GRAPHIC"/>
  <p:tag name="MH_TYPE" val="Other"/>
  <p:tag name="MH_ORDER" val="3"/>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107">
      <a:dk1>
        <a:srgbClr val="4D4D4D"/>
      </a:dk1>
      <a:lt1>
        <a:srgbClr val="FFFFFF"/>
      </a:lt1>
      <a:dk2>
        <a:srgbClr val="4D4D4D"/>
      </a:dk2>
      <a:lt2>
        <a:srgbClr val="FFFFFF"/>
      </a:lt2>
      <a:accent1>
        <a:srgbClr val="C9443B"/>
      </a:accent1>
      <a:accent2>
        <a:srgbClr val="EE6316"/>
      </a:accent2>
      <a:accent3>
        <a:srgbClr val="D69A2E"/>
      </a:accent3>
      <a:accent4>
        <a:srgbClr val="3AAACD"/>
      </a:accent4>
      <a:accent5>
        <a:srgbClr val="3DCEB5"/>
      </a:accent5>
      <a:accent6>
        <a:srgbClr val="92D050"/>
      </a:accent6>
      <a:hlink>
        <a:srgbClr val="BD89B9"/>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3313</Words>
  <Application>WPS 演示</Application>
  <PresentationFormat>宽屏</PresentationFormat>
  <Paragraphs>313</Paragraphs>
  <Slides>27</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27</vt:i4>
      </vt:variant>
    </vt:vector>
  </HeadingPairs>
  <TitlesOfParts>
    <vt:vector size="42" baseType="lpstr">
      <vt:lpstr>Arial</vt:lpstr>
      <vt:lpstr>宋体</vt:lpstr>
      <vt:lpstr>Wingdings</vt:lpstr>
      <vt:lpstr>Calibri</vt:lpstr>
      <vt:lpstr>幼圆</vt:lpstr>
      <vt:lpstr>等线 Light</vt:lpstr>
      <vt:lpstr>Tempus Sans ITC</vt:lpstr>
      <vt:lpstr>Wingdings 2</vt:lpstr>
      <vt:lpstr>Times New Roman</vt:lpstr>
      <vt:lpstr>微软雅黑</vt:lpstr>
      <vt:lpstr>等线</vt:lpstr>
      <vt:lpstr>Arial Unicode MS</vt:lpstr>
      <vt:lpstr>Calibri</vt:lpstr>
      <vt:lpstr>Bernard MT Condensed</vt:lpstr>
      <vt:lpstr>A000120141119A01PPBG</vt:lpstr>
      <vt:lpstr>医院专用 医疗爱心通用模板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4</cp:revision>
  <dcterms:created xsi:type="dcterms:W3CDTF">2016-06-21T13:40:00Z</dcterms:created>
  <dcterms:modified xsi:type="dcterms:W3CDTF">2017-10-10T01:49:01Z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