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94" r:id="rId7"/>
    <p:sldId id="281" r:id="rId8"/>
    <p:sldId id="296" r:id="rId9"/>
    <p:sldId id="295" r:id="rId10"/>
    <p:sldId id="286" r:id="rId11"/>
    <p:sldId id="265" r:id="rId12"/>
    <p:sldId id="264" r:id="rId13"/>
    <p:sldId id="261" r:id="rId14"/>
    <p:sldId id="291" r:id="rId15"/>
    <p:sldId id="297" r:id="rId16"/>
    <p:sldId id="285" r:id="rId17"/>
    <p:sldId id="270" r:id="rId18"/>
    <p:sldId id="283" r:id="rId19"/>
    <p:sldId id="272" r:id="rId20"/>
    <p:sldId id="292" r:id="rId21"/>
    <p:sldId id="260" r:id="rId22"/>
    <p:sldId id="288" r:id="rId23"/>
    <p:sldId id="274" r:id="rId24"/>
    <p:sldId id="277" r:id="rId25"/>
    <p:sldId id="263" r:id="rId26"/>
    <p:sldId id="289" r:id="rId27"/>
    <p:sldId id="293" r:id="rId28"/>
    <p:sldId id="290"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64"/>
    <a:srgbClr val="F2F2F2"/>
    <a:srgbClr val="FEFFFF"/>
    <a:srgbClr val="20ACD1"/>
    <a:srgbClr val="E42424"/>
    <a:srgbClr val="384898"/>
    <a:srgbClr val="5B7BB5"/>
    <a:srgbClr val="2A5C82"/>
    <a:srgbClr val="265374"/>
    <a:srgbClr val="4296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6304156" y="3454888"/>
            <a:ext cx="5646987" cy="563753"/>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6283935" y="700470"/>
            <a:ext cx="5670093" cy="2373006"/>
          </a:xfrm>
          <a:noFill/>
        </p:spPr>
        <p:txBody>
          <a:bodyPr anchor="ctr">
            <a:normAutofit/>
          </a:bodyPr>
          <a:lstStyle>
            <a:lvl1pPr algn="ctr">
              <a:lnSpc>
                <a:spcPct val="150000"/>
              </a:lnSpc>
              <a:defRPr sz="48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4" name="矩形 13"/>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6276109" y="755575"/>
            <a:ext cx="5715864" cy="2456171"/>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6580241" y="3348272"/>
            <a:ext cx="4971217" cy="917032"/>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482436" y="365535"/>
            <a:ext cx="9952326"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9" Type="http://schemas.openxmlformats.org/officeDocument/2006/relationships/tags" Target="../tags/tag23.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5" Type="http://schemas.openxmlformats.org/officeDocument/2006/relationships/slideLayout" Target="../slideLayouts/slideLayout6.xml"/><Relationship Id="rId14" Type="http://schemas.openxmlformats.org/officeDocument/2006/relationships/tags" Target="../tags/tag28.xml"/><Relationship Id="rId13" Type="http://schemas.openxmlformats.org/officeDocument/2006/relationships/tags" Target="../tags/tag27.xml"/><Relationship Id="rId12" Type="http://schemas.openxmlformats.org/officeDocument/2006/relationships/tags" Target="../tags/tag26.xml"/><Relationship Id="rId11" Type="http://schemas.openxmlformats.org/officeDocument/2006/relationships/tags" Target="../tags/tag25.xml"/><Relationship Id="rId10" Type="http://schemas.openxmlformats.org/officeDocument/2006/relationships/tags" Target="../tags/tag24.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6.xml"/><Relationship Id="rId1" Type="http://schemas.openxmlformats.org/officeDocument/2006/relationships/tags" Target="../tags/tag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2.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4.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Autofit/>
          </a:bodyPr>
          <a:lstStyle/>
          <a:p>
            <a:r>
              <a:rPr lang="zh-CN" altLang="en-US" sz="2400" dirty="0"/>
              <a:t>医师：情缘素材     日期：</a:t>
            </a:r>
            <a:r>
              <a:rPr lang="en-US" altLang="zh-CN" sz="2400" dirty="0"/>
              <a:t>2018-12-30</a:t>
            </a:r>
            <a:endParaRPr lang="en-US" altLang="zh-CN" sz="2400" dirty="0"/>
          </a:p>
        </p:txBody>
      </p:sp>
      <p:sp>
        <p:nvSpPr>
          <p:cNvPr id="6146" name="标题 5"/>
          <p:cNvSpPr>
            <a:spLocks noGrp="1"/>
          </p:cNvSpPr>
          <p:nvPr>
            <p:ph type="ctrTitle"/>
          </p:nvPr>
        </p:nvSpPr>
        <p:spPr/>
        <p:txBody>
          <a:bodyPr>
            <a:noAutofit/>
          </a:bodyPr>
          <a:lstStyle/>
          <a:p>
            <a:r>
              <a:rPr lang="zh-CN" altLang="en-US" dirty="0"/>
              <a:t>关爱牙齿医疗</a:t>
            </a:r>
            <a:br>
              <a:rPr lang="en-US" altLang="zh-CN" dirty="0"/>
            </a:br>
            <a:r>
              <a:rPr lang="zh-CN" altLang="en-US" dirty="0"/>
              <a:t>口腔健康讲座模板</a:t>
            </a:r>
            <a:endParaRPr lang="zh-CN"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1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1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16"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17"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18"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19"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0"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3"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9"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1"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endParaRPr lang="en-US" altLang="zh-CN" kern="0" dirty="0">
              <a:solidFill>
                <a:srgbClr val="FFFFFF"/>
              </a:solidFill>
              <a:latin typeface="+mj-ea"/>
              <a:ea typeface="+mj-ea"/>
            </a:endParaRPr>
          </a:p>
        </p:txBody>
      </p:sp>
      <p:cxnSp>
        <p:nvCxnSpPr>
          <p:cNvPr id="33" name="直接连接符 32"/>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5" name="直接连接符 34"/>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1" name="矩形 40"/>
          <p:cNvSpPr/>
          <p:nvPr/>
        </p:nvSpPr>
        <p:spPr>
          <a:xfrm>
            <a:off x="1136129" y="1431063"/>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2" name="文本框 41"/>
          <p:cNvSpPr txBox="1"/>
          <p:nvPr/>
        </p:nvSpPr>
        <p:spPr>
          <a:xfrm>
            <a:off x="471748" y="1624864"/>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7" name="L 形 16"/>
          <p:cNvSpPr/>
          <p:nvPr/>
        </p:nvSpPr>
        <p:spPr>
          <a:xfrm rot="13509573">
            <a:off x="36449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9" name="L 形 18"/>
          <p:cNvSpPr/>
          <p:nvPr/>
        </p:nvSpPr>
        <p:spPr>
          <a:xfrm rot="13509573">
            <a:off x="77216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21" name="矩形: 圆角 20"/>
          <p:cNvSpPr/>
          <p:nvPr/>
        </p:nvSpPr>
        <p:spPr bwMode="auto">
          <a:xfrm>
            <a:off x="1028700"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KSO_Shape"/>
          <p:cNvSpPr/>
          <p:nvPr/>
        </p:nvSpPr>
        <p:spPr bwMode="auto">
          <a:xfrm>
            <a:off x="1709738" y="2449943"/>
            <a:ext cx="906462" cy="1011237"/>
          </a:xfrm>
          <a:custGeom>
            <a:avLst/>
            <a:gdLst>
              <a:gd name="T0" fmla="*/ 527033 w 2960688"/>
              <a:gd name="T1" fmla="*/ 1877159 h 3298826"/>
              <a:gd name="T2" fmla="*/ 409443 w 2960688"/>
              <a:gd name="T3" fmla="*/ 2000501 h 3298826"/>
              <a:gd name="T4" fmla="*/ 411355 w 2960688"/>
              <a:gd name="T5" fmla="*/ 2233197 h 3298826"/>
              <a:gd name="T6" fmla="*/ 351125 w 2960688"/>
              <a:gd name="T7" fmla="*/ 2312034 h 3298826"/>
              <a:gd name="T8" fmla="*/ 273369 w 2960688"/>
              <a:gd name="T9" fmla="*/ 2124161 h 3298826"/>
              <a:gd name="T10" fmla="*/ 346027 w 2960688"/>
              <a:gd name="T11" fmla="*/ 1891464 h 3298826"/>
              <a:gd name="T12" fmla="*/ 896304 w 2960688"/>
              <a:gd name="T13" fmla="*/ 1785321 h 3298826"/>
              <a:gd name="T14" fmla="*/ 1068706 w 2960688"/>
              <a:gd name="T15" fmla="*/ 2016555 h 3298826"/>
              <a:gd name="T16" fmla="*/ 1068071 w 2960688"/>
              <a:gd name="T17" fmla="*/ 2228732 h 3298826"/>
              <a:gd name="T18" fmla="*/ 959169 w 2960688"/>
              <a:gd name="T19" fmla="*/ 2409781 h 3298826"/>
              <a:gd name="T20" fmla="*/ 713741 w 2960688"/>
              <a:gd name="T21" fmla="*/ 2518728 h 3298826"/>
              <a:gd name="T22" fmla="*/ 693421 w 2960688"/>
              <a:gd name="T23" fmla="*/ 1957476 h 3298826"/>
              <a:gd name="T24" fmla="*/ 640080 w 2960688"/>
              <a:gd name="T25" fmla="*/ 1634173 h 3298826"/>
              <a:gd name="T26" fmla="*/ 392430 w 2960688"/>
              <a:gd name="T27" fmla="*/ 1729423 h 3298826"/>
              <a:gd name="T28" fmla="*/ 232092 w 2960688"/>
              <a:gd name="T29" fmla="*/ 1935163 h 3298826"/>
              <a:gd name="T30" fmla="*/ 200025 w 2960688"/>
              <a:gd name="T31" fmla="*/ 2188846 h 3298826"/>
              <a:gd name="T32" fmla="*/ 307658 w 2960688"/>
              <a:gd name="T33" fmla="*/ 2432368 h 3298826"/>
              <a:gd name="T34" fmla="*/ 520065 w 2960688"/>
              <a:gd name="T35" fmla="*/ 2581276 h 3298826"/>
              <a:gd name="T36" fmla="*/ 775335 w 2960688"/>
              <a:gd name="T37" fmla="*/ 2601279 h 3298826"/>
              <a:gd name="T38" fmla="*/ 1014095 w 2960688"/>
              <a:gd name="T39" fmla="*/ 2481581 h 3298826"/>
              <a:gd name="T40" fmla="*/ 1151890 w 2960688"/>
              <a:gd name="T41" fmla="*/ 2263141 h 3298826"/>
              <a:gd name="T42" fmla="*/ 1159510 w 2960688"/>
              <a:gd name="T43" fmla="*/ 2006283 h 3298826"/>
              <a:gd name="T44" fmla="*/ 1027748 w 2960688"/>
              <a:gd name="T45" fmla="*/ 1773556 h 3298826"/>
              <a:gd name="T46" fmla="*/ 803275 w 2960688"/>
              <a:gd name="T47" fmla="*/ 1647190 h 3298826"/>
              <a:gd name="T48" fmla="*/ 1574800 w 2960688"/>
              <a:gd name="T49" fmla="*/ 2092842 h 3298826"/>
              <a:gd name="T50" fmla="*/ 2153920 w 2960688"/>
              <a:gd name="T51" fmla="*/ 1496357 h 3298826"/>
              <a:gd name="T52" fmla="*/ 2773363 w 2960688"/>
              <a:gd name="T53" fmla="*/ 1705761 h 3298826"/>
              <a:gd name="T54" fmla="*/ 2930208 w 2960688"/>
              <a:gd name="T55" fmla="*/ 2034463 h 3298826"/>
              <a:gd name="T56" fmla="*/ 2534285 w 2960688"/>
              <a:gd name="T57" fmla="*/ 2333022 h 3298826"/>
              <a:gd name="T58" fmla="*/ 2062798 w 2960688"/>
              <a:gd name="T59" fmla="*/ 2832102 h 3298826"/>
              <a:gd name="T60" fmla="*/ 1393825 w 2960688"/>
              <a:gd name="T61" fmla="*/ 2435503 h 3298826"/>
              <a:gd name="T62" fmla="*/ 1449705 w 2960688"/>
              <a:gd name="T63" fmla="*/ 1990995 h 3298826"/>
              <a:gd name="T64" fmla="*/ 1293813 w 2960688"/>
              <a:gd name="T65" fmla="*/ 1642623 h 3298826"/>
              <a:gd name="T66" fmla="*/ 818833 w 2960688"/>
              <a:gd name="T67" fmla="*/ 1450340 h 3298826"/>
              <a:gd name="T68" fmla="*/ 1141095 w 2960688"/>
              <a:gd name="T69" fmla="*/ 1611630 h 3298826"/>
              <a:gd name="T70" fmla="*/ 1340803 w 2960688"/>
              <a:gd name="T71" fmla="*/ 1927861 h 3298826"/>
              <a:gd name="T72" fmla="*/ 1348423 w 2960688"/>
              <a:gd name="T73" fmla="*/ 2284731 h 3298826"/>
              <a:gd name="T74" fmla="*/ 1223010 w 2960688"/>
              <a:gd name="T75" fmla="*/ 2541906 h 3298826"/>
              <a:gd name="T76" fmla="*/ 1473200 w 2960688"/>
              <a:gd name="T77" fmla="*/ 3188336 h 3298826"/>
              <a:gd name="T78" fmla="*/ 1409700 w 2960688"/>
              <a:gd name="T79" fmla="*/ 3287079 h 3298826"/>
              <a:gd name="T80" fmla="*/ 1293813 w 2960688"/>
              <a:gd name="T81" fmla="*/ 3278189 h 3298826"/>
              <a:gd name="T82" fmla="*/ 780415 w 2960688"/>
              <a:gd name="T83" fmla="*/ 2798129 h 3298826"/>
              <a:gd name="T84" fmla="*/ 485775 w 2960688"/>
              <a:gd name="T85" fmla="*/ 2775904 h 3298826"/>
              <a:gd name="T86" fmla="*/ 179387 w 2960688"/>
              <a:gd name="T87" fmla="*/ 2582863 h 3298826"/>
              <a:gd name="T88" fmla="*/ 11747 w 2960688"/>
              <a:gd name="T89" fmla="*/ 2248853 h 3298826"/>
              <a:gd name="T90" fmla="*/ 39687 w 2960688"/>
              <a:gd name="T91" fmla="*/ 1891666 h 3298826"/>
              <a:gd name="T92" fmla="*/ 248285 w 2960688"/>
              <a:gd name="T93" fmla="*/ 1593533 h 3298826"/>
              <a:gd name="T94" fmla="*/ 589598 w 2960688"/>
              <a:gd name="T95" fmla="*/ 1443356 h 3298826"/>
              <a:gd name="T96" fmla="*/ 2009571 w 2960688"/>
              <a:gd name="T97" fmla="*/ 44471 h 3298826"/>
              <a:gd name="T98" fmla="*/ 2211293 w 2960688"/>
              <a:gd name="T99" fmla="*/ 227752 h 3298826"/>
              <a:gd name="T100" fmla="*/ 2308501 w 2960688"/>
              <a:gd name="T101" fmla="*/ 511410 h 3298826"/>
              <a:gd name="T102" fmla="*/ 2385695 w 2960688"/>
              <a:gd name="T103" fmla="*/ 681985 h 3298826"/>
              <a:gd name="T104" fmla="*/ 2326608 w 2960688"/>
              <a:gd name="T105" fmla="*/ 854149 h 3298826"/>
              <a:gd name="T106" fmla="*/ 2142358 w 2960688"/>
              <a:gd name="T107" fmla="*/ 1198477 h 3298826"/>
              <a:gd name="T108" fmla="*/ 1940000 w 2960688"/>
              <a:gd name="T109" fmla="*/ 1360477 h 3298826"/>
              <a:gd name="T110" fmla="*/ 1698569 w 2960688"/>
              <a:gd name="T111" fmla="*/ 1367782 h 3298826"/>
              <a:gd name="T112" fmla="*/ 1505106 w 2960688"/>
              <a:gd name="T113" fmla="*/ 1235642 h 3298826"/>
              <a:gd name="T114" fmla="*/ 1298619 w 2960688"/>
              <a:gd name="T115" fmla="*/ 873208 h 3298826"/>
              <a:gd name="T116" fmla="*/ 1219200 w 2960688"/>
              <a:gd name="T117" fmla="*/ 700409 h 3298826"/>
              <a:gd name="T118" fmla="*/ 1306560 w 2960688"/>
              <a:gd name="T119" fmla="*/ 536504 h 3298826"/>
              <a:gd name="T120" fmla="*/ 1394873 w 2960688"/>
              <a:gd name="T121" fmla="*/ 248081 h 3298826"/>
              <a:gd name="T122" fmla="*/ 1587383 w 2960688"/>
              <a:gd name="T123" fmla="*/ 54953 h 3298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60688" h="3298826">
                <a:moveTo>
                  <a:pt x="472859" y="1797050"/>
                </a:moveTo>
                <a:lnTo>
                  <a:pt x="478276" y="1797050"/>
                </a:lnTo>
                <a:lnTo>
                  <a:pt x="483375" y="1797686"/>
                </a:lnTo>
                <a:lnTo>
                  <a:pt x="488792" y="1798640"/>
                </a:lnTo>
                <a:lnTo>
                  <a:pt x="493891" y="1800229"/>
                </a:lnTo>
                <a:lnTo>
                  <a:pt x="499309" y="1802454"/>
                </a:lnTo>
                <a:lnTo>
                  <a:pt x="503770" y="1804679"/>
                </a:lnTo>
                <a:lnTo>
                  <a:pt x="508550" y="1807858"/>
                </a:lnTo>
                <a:lnTo>
                  <a:pt x="512693" y="1811355"/>
                </a:lnTo>
                <a:lnTo>
                  <a:pt x="516836" y="1815170"/>
                </a:lnTo>
                <a:lnTo>
                  <a:pt x="520341" y="1819302"/>
                </a:lnTo>
                <a:lnTo>
                  <a:pt x="523846" y="1824071"/>
                </a:lnTo>
                <a:lnTo>
                  <a:pt x="526396" y="1829157"/>
                </a:lnTo>
                <a:lnTo>
                  <a:pt x="528945" y="1834561"/>
                </a:lnTo>
                <a:lnTo>
                  <a:pt x="530220" y="1839648"/>
                </a:lnTo>
                <a:lnTo>
                  <a:pt x="531495" y="1845370"/>
                </a:lnTo>
                <a:lnTo>
                  <a:pt x="531813" y="1850774"/>
                </a:lnTo>
                <a:lnTo>
                  <a:pt x="531813" y="1855860"/>
                </a:lnTo>
                <a:lnTo>
                  <a:pt x="531495" y="1861264"/>
                </a:lnTo>
                <a:lnTo>
                  <a:pt x="530220" y="1866668"/>
                </a:lnTo>
                <a:lnTo>
                  <a:pt x="528945" y="1871755"/>
                </a:lnTo>
                <a:lnTo>
                  <a:pt x="527033" y="1877159"/>
                </a:lnTo>
                <a:lnTo>
                  <a:pt x="524165" y="1881609"/>
                </a:lnTo>
                <a:lnTo>
                  <a:pt x="520978" y="1886378"/>
                </a:lnTo>
                <a:lnTo>
                  <a:pt x="517792" y="1890510"/>
                </a:lnTo>
                <a:lnTo>
                  <a:pt x="513968" y="1894643"/>
                </a:lnTo>
                <a:lnTo>
                  <a:pt x="509506" y="1898140"/>
                </a:lnTo>
                <a:lnTo>
                  <a:pt x="504726" y="1901636"/>
                </a:lnTo>
                <a:lnTo>
                  <a:pt x="495803" y="1907358"/>
                </a:lnTo>
                <a:lnTo>
                  <a:pt x="486880" y="1913080"/>
                </a:lnTo>
                <a:lnTo>
                  <a:pt x="478913" y="1918803"/>
                </a:lnTo>
                <a:lnTo>
                  <a:pt x="471265" y="1924842"/>
                </a:lnTo>
                <a:lnTo>
                  <a:pt x="463936" y="1931200"/>
                </a:lnTo>
                <a:lnTo>
                  <a:pt x="457244" y="1937240"/>
                </a:lnTo>
                <a:lnTo>
                  <a:pt x="450870" y="1943280"/>
                </a:lnTo>
                <a:lnTo>
                  <a:pt x="444815" y="1949320"/>
                </a:lnTo>
                <a:lnTo>
                  <a:pt x="439398" y="1955678"/>
                </a:lnTo>
                <a:lnTo>
                  <a:pt x="433980" y="1962036"/>
                </a:lnTo>
                <a:lnTo>
                  <a:pt x="429519" y="1968076"/>
                </a:lnTo>
                <a:lnTo>
                  <a:pt x="424739" y="1974751"/>
                </a:lnTo>
                <a:lnTo>
                  <a:pt x="420596" y="1980791"/>
                </a:lnTo>
                <a:lnTo>
                  <a:pt x="416453" y="1987467"/>
                </a:lnTo>
                <a:lnTo>
                  <a:pt x="412948" y="1993825"/>
                </a:lnTo>
                <a:lnTo>
                  <a:pt x="409443" y="2000501"/>
                </a:lnTo>
                <a:lnTo>
                  <a:pt x="406256" y="2006858"/>
                </a:lnTo>
                <a:lnTo>
                  <a:pt x="403388" y="2013534"/>
                </a:lnTo>
                <a:lnTo>
                  <a:pt x="400838" y="2019892"/>
                </a:lnTo>
                <a:lnTo>
                  <a:pt x="398608" y="2026886"/>
                </a:lnTo>
                <a:lnTo>
                  <a:pt x="394465" y="2039919"/>
                </a:lnTo>
                <a:lnTo>
                  <a:pt x="391278" y="2053271"/>
                </a:lnTo>
                <a:lnTo>
                  <a:pt x="388729" y="2066622"/>
                </a:lnTo>
                <a:lnTo>
                  <a:pt x="387135" y="2079974"/>
                </a:lnTo>
                <a:lnTo>
                  <a:pt x="386498" y="2093007"/>
                </a:lnTo>
                <a:lnTo>
                  <a:pt x="385861" y="2106041"/>
                </a:lnTo>
                <a:lnTo>
                  <a:pt x="385861" y="2118439"/>
                </a:lnTo>
                <a:lnTo>
                  <a:pt x="386817" y="2130518"/>
                </a:lnTo>
                <a:lnTo>
                  <a:pt x="387773" y="2141962"/>
                </a:lnTo>
                <a:lnTo>
                  <a:pt x="389366" y="2153724"/>
                </a:lnTo>
                <a:lnTo>
                  <a:pt x="391278" y="2164215"/>
                </a:lnTo>
                <a:lnTo>
                  <a:pt x="393190" y="2174705"/>
                </a:lnTo>
                <a:lnTo>
                  <a:pt x="395421" y="2184242"/>
                </a:lnTo>
                <a:lnTo>
                  <a:pt x="397970" y="2193461"/>
                </a:lnTo>
                <a:lnTo>
                  <a:pt x="402432" y="2209038"/>
                </a:lnTo>
                <a:lnTo>
                  <a:pt x="406574" y="2221435"/>
                </a:lnTo>
                <a:lnTo>
                  <a:pt x="409761" y="2229383"/>
                </a:lnTo>
                <a:lnTo>
                  <a:pt x="411355" y="2233197"/>
                </a:lnTo>
                <a:lnTo>
                  <a:pt x="413585" y="2238602"/>
                </a:lnTo>
                <a:lnTo>
                  <a:pt x="415179" y="2244006"/>
                </a:lnTo>
                <a:lnTo>
                  <a:pt x="416453" y="2249728"/>
                </a:lnTo>
                <a:lnTo>
                  <a:pt x="416772" y="2255132"/>
                </a:lnTo>
                <a:lnTo>
                  <a:pt x="416772" y="2260536"/>
                </a:lnTo>
                <a:lnTo>
                  <a:pt x="415816" y="2265940"/>
                </a:lnTo>
                <a:lnTo>
                  <a:pt x="414860" y="2271026"/>
                </a:lnTo>
                <a:lnTo>
                  <a:pt x="413267" y="2276113"/>
                </a:lnTo>
                <a:lnTo>
                  <a:pt x="411036" y="2281199"/>
                </a:lnTo>
                <a:lnTo>
                  <a:pt x="408168" y="2285967"/>
                </a:lnTo>
                <a:lnTo>
                  <a:pt x="405300" y="2290736"/>
                </a:lnTo>
                <a:lnTo>
                  <a:pt x="401794" y="2294868"/>
                </a:lnTo>
                <a:lnTo>
                  <a:pt x="397970" y="2298683"/>
                </a:lnTo>
                <a:lnTo>
                  <a:pt x="393509" y="2302180"/>
                </a:lnTo>
                <a:lnTo>
                  <a:pt x="389047" y="2305359"/>
                </a:lnTo>
                <a:lnTo>
                  <a:pt x="383630" y="2307902"/>
                </a:lnTo>
                <a:lnTo>
                  <a:pt x="378213" y="2309809"/>
                </a:lnTo>
                <a:lnTo>
                  <a:pt x="372795" y="2311717"/>
                </a:lnTo>
                <a:lnTo>
                  <a:pt x="367696" y="2312670"/>
                </a:lnTo>
                <a:lnTo>
                  <a:pt x="361642" y="2312988"/>
                </a:lnTo>
                <a:lnTo>
                  <a:pt x="356543" y="2312988"/>
                </a:lnTo>
                <a:lnTo>
                  <a:pt x="351125" y="2312034"/>
                </a:lnTo>
                <a:lnTo>
                  <a:pt x="345708" y="2311081"/>
                </a:lnTo>
                <a:lnTo>
                  <a:pt x="340609" y="2309491"/>
                </a:lnTo>
                <a:lnTo>
                  <a:pt x="335829" y="2307584"/>
                </a:lnTo>
                <a:lnTo>
                  <a:pt x="330730" y="2304723"/>
                </a:lnTo>
                <a:lnTo>
                  <a:pt x="326587" y="2301862"/>
                </a:lnTo>
                <a:lnTo>
                  <a:pt x="322126" y="2298365"/>
                </a:lnTo>
                <a:lnTo>
                  <a:pt x="318302" y="2294550"/>
                </a:lnTo>
                <a:lnTo>
                  <a:pt x="314478" y="2289782"/>
                </a:lnTo>
                <a:lnTo>
                  <a:pt x="311610" y="2285332"/>
                </a:lnTo>
                <a:lnTo>
                  <a:pt x="308742" y="2280245"/>
                </a:lnTo>
                <a:lnTo>
                  <a:pt x="306830" y="2275795"/>
                </a:lnTo>
                <a:lnTo>
                  <a:pt x="302687" y="2264987"/>
                </a:lnTo>
                <a:lnTo>
                  <a:pt x="296951" y="2249092"/>
                </a:lnTo>
                <a:lnTo>
                  <a:pt x="293764" y="2239237"/>
                </a:lnTo>
                <a:lnTo>
                  <a:pt x="290259" y="2228111"/>
                </a:lnTo>
                <a:lnTo>
                  <a:pt x="287391" y="2216349"/>
                </a:lnTo>
                <a:lnTo>
                  <a:pt x="284204" y="2202998"/>
                </a:lnTo>
                <a:lnTo>
                  <a:pt x="281017" y="2189328"/>
                </a:lnTo>
                <a:lnTo>
                  <a:pt x="278468" y="2173752"/>
                </a:lnTo>
                <a:lnTo>
                  <a:pt x="276556" y="2158175"/>
                </a:lnTo>
                <a:lnTo>
                  <a:pt x="274644" y="2141645"/>
                </a:lnTo>
                <a:lnTo>
                  <a:pt x="273369" y="2124161"/>
                </a:lnTo>
                <a:lnTo>
                  <a:pt x="273050" y="2106041"/>
                </a:lnTo>
                <a:lnTo>
                  <a:pt x="273369" y="2088239"/>
                </a:lnTo>
                <a:lnTo>
                  <a:pt x="274325" y="2078384"/>
                </a:lnTo>
                <a:lnTo>
                  <a:pt x="274962" y="2069483"/>
                </a:lnTo>
                <a:lnTo>
                  <a:pt x="275918" y="2059629"/>
                </a:lnTo>
                <a:lnTo>
                  <a:pt x="277193" y="2049774"/>
                </a:lnTo>
                <a:lnTo>
                  <a:pt x="278786" y="2040237"/>
                </a:lnTo>
                <a:lnTo>
                  <a:pt x="280698" y="2030382"/>
                </a:lnTo>
                <a:lnTo>
                  <a:pt x="282929" y="2020846"/>
                </a:lnTo>
                <a:lnTo>
                  <a:pt x="285479" y="2010673"/>
                </a:lnTo>
                <a:lnTo>
                  <a:pt x="288347" y="2000819"/>
                </a:lnTo>
                <a:lnTo>
                  <a:pt x="291533" y="1990328"/>
                </a:lnTo>
                <a:lnTo>
                  <a:pt x="295039" y="1980473"/>
                </a:lnTo>
                <a:lnTo>
                  <a:pt x="299181" y="1970619"/>
                </a:lnTo>
                <a:lnTo>
                  <a:pt x="303324" y="1960446"/>
                </a:lnTo>
                <a:lnTo>
                  <a:pt x="308423" y="1950274"/>
                </a:lnTo>
                <a:lnTo>
                  <a:pt x="313522" y="1940419"/>
                </a:lnTo>
                <a:lnTo>
                  <a:pt x="319258" y="1930247"/>
                </a:lnTo>
                <a:lnTo>
                  <a:pt x="325313" y="1920710"/>
                </a:lnTo>
                <a:lnTo>
                  <a:pt x="331368" y="1910855"/>
                </a:lnTo>
                <a:lnTo>
                  <a:pt x="338697" y="1901318"/>
                </a:lnTo>
                <a:lnTo>
                  <a:pt x="346027" y="1891464"/>
                </a:lnTo>
                <a:lnTo>
                  <a:pt x="353675" y="1881927"/>
                </a:lnTo>
                <a:lnTo>
                  <a:pt x="362279" y="1872708"/>
                </a:lnTo>
                <a:lnTo>
                  <a:pt x="370883" y="1863807"/>
                </a:lnTo>
                <a:lnTo>
                  <a:pt x="380125" y="1854906"/>
                </a:lnTo>
                <a:lnTo>
                  <a:pt x="389685" y="1846005"/>
                </a:lnTo>
                <a:lnTo>
                  <a:pt x="400201" y="1837740"/>
                </a:lnTo>
                <a:lnTo>
                  <a:pt x="411036" y="1829157"/>
                </a:lnTo>
                <a:lnTo>
                  <a:pt x="422190" y="1820892"/>
                </a:lnTo>
                <a:lnTo>
                  <a:pt x="433980" y="1813263"/>
                </a:lnTo>
                <a:lnTo>
                  <a:pt x="446409" y="1805315"/>
                </a:lnTo>
                <a:lnTo>
                  <a:pt x="451189" y="1802772"/>
                </a:lnTo>
                <a:lnTo>
                  <a:pt x="456606" y="1800547"/>
                </a:lnTo>
                <a:lnTo>
                  <a:pt x="461705" y="1798957"/>
                </a:lnTo>
                <a:lnTo>
                  <a:pt x="467441" y="1797686"/>
                </a:lnTo>
                <a:lnTo>
                  <a:pt x="472859" y="1797050"/>
                </a:lnTo>
                <a:close/>
                <a:moveTo>
                  <a:pt x="799783" y="1741488"/>
                </a:moveTo>
                <a:lnTo>
                  <a:pt x="816611" y="1747205"/>
                </a:lnTo>
                <a:lnTo>
                  <a:pt x="833438" y="1753558"/>
                </a:lnTo>
                <a:lnTo>
                  <a:pt x="849631" y="1760228"/>
                </a:lnTo>
                <a:lnTo>
                  <a:pt x="865506" y="1767851"/>
                </a:lnTo>
                <a:lnTo>
                  <a:pt x="881064" y="1776427"/>
                </a:lnTo>
                <a:lnTo>
                  <a:pt x="896304" y="1785321"/>
                </a:lnTo>
                <a:lnTo>
                  <a:pt x="910909" y="1795167"/>
                </a:lnTo>
                <a:lnTo>
                  <a:pt x="925514" y="1805332"/>
                </a:lnTo>
                <a:lnTo>
                  <a:pt x="939166" y="1816131"/>
                </a:lnTo>
                <a:lnTo>
                  <a:pt x="952819" y="1827566"/>
                </a:lnTo>
                <a:lnTo>
                  <a:pt x="965201" y="1839953"/>
                </a:lnTo>
                <a:lnTo>
                  <a:pt x="977584" y="1852976"/>
                </a:lnTo>
                <a:lnTo>
                  <a:pt x="989331" y="1866317"/>
                </a:lnTo>
                <a:lnTo>
                  <a:pt x="1000444" y="1879975"/>
                </a:lnTo>
                <a:lnTo>
                  <a:pt x="1011239" y="1894586"/>
                </a:lnTo>
                <a:lnTo>
                  <a:pt x="1021081" y="1909514"/>
                </a:lnTo>
                <a:lnTo>
                  <a:pt x="1026479" y="1918090"/>
                </a:lnTo>
                <a:lnTo>
                  <a:pt x="1031559" y="1926666"/>
                </a:lnTo>
                <a:lnTo>
                  <a:pt x="1036004" y="1935242"/>
                </a:lnTo>
                <a:lnTo>
                  <a:pt x="1040766" y="1944136"/>
                </a:lnTo>
                <a:lnTo>
                  <a:pt x="1044894" y="1952712"/>
                </a:lnTo>
                <a:lnTo>
                  <a:pt x="1049021" y="1961605"/>
                </a:lnTo>
                <a:lnTo>
                  <a:pt x="1052831" y="1970817"/>
                </a:lnTo>
                <a:lnTo>
                  <a:pt x="1056324" y="1979710"/>
                </a:lnTo>
                <a:lnTo>
                  <a:pt x="1059816" y="1988922"/>
                </a:lnTo>
                <a:lnTo>
                  <a:pt x="1062991" y="1997815"/>
                </a:lnTo>
                <a:lnTo>
                  <a:pt x="1065849" y="2007026"/>
                </a:lnTo>
                <a:lnTo>
                  <a:pt x="1068706" y="2016555"/>
                </a:lnTo>
                <a:lnTo>
                  <a:pt x="1070929" y="2025767"/>
                </a:lnTo>
                <a:lnTo>
                  <a:pt x="1073151" y="2035295"/>
                </a:lnTo>
                <a:lnTo>
                  <a:pt x="1075056" y="2044507"/>
                </a:lnTo>
                <a:lnTo>
                  <a:pt x="1076961" y="2054353"/>
                </a:lnTo>
                <a:lnTo>
                  <a:pt x="1078549" y="2063882"/>
                </a:lnTo>
                <a:lnTo>
                  <a:pt x="1079819" y="2073411"/>
                </a:lnTo>
                <a:lnTo>
                  <a:pt x="1080771" y="2082940"/>
                </a:lnTo>
                <a:lnTo>
                  <a:pt x="1081724" y="2092786"/>
                </a:lnTo>
                <a:lnTo>
                  <a:pt x="1082359" y="2102315"/>
                </a:lnTo>
                <a:lnTo>
                  <a:pt x="1082676" y="2111844"/>
                </a:lnTo>
                <a:lnTo>
                  <a:pt x="1082676" y="2122008"/>
                </a:lnTo>
                <a:lnTo>
                  <a:pt x="1082676" y="2131537"/>
                </a:lnTo>
                <a:lnTo>
                  <a:pt x="1082359" y="2141066"/>
                </a:lnTo>
                <a:lnTo>
                  <a:pt x="1081724" y="2150913"/>
                </a:lnTo>
                <a:lnTo>
                  <a:pt x="1080771" y="2160442"/>
                </a:lnTo>
                <a:lnTo>
                  <a:pt x="1079819" y="2170606"/>
                </a:lnTo>
                <a:lnTo>
                  <a:pt x="1078231" y="2180135"/>
                </a:lnTo>
                <a:lnTo>
                  <a:pt x="1076644" y="2189981"/>
                </a:lnTo>
                <a:lnTo>
                  <a:pt x="1075056" y="2199510"/>
                </a:lnTo>
                <a:lnTo>
                  <a:pt x="1072834" y="2209674"/>
                </a:lnTo>
                <a:lnTo>
                  <a:pt x="1070611" y="2219203"/>
                </a:lnTo>
                <a:lnTo>
                  <a:pt x="1068071" y="2228732"/>
                </a:lnTo>
                <a:lnTo>
                  <a:pt x="1065214" y="2238261"/>
                </a:lnTo>
                <a:lnTo>
                  <a:pt x="1062356" y="2247472"/>
                </a:lnTo>
                <a:lnTo>
                  <a:pt x="1058864" y="2257001"/>
                </a:lnTo>
                <a:lnTo>
                  <a:pt x="1055689" y="2266212"/>
                </a:lnTo>
                <a:lnTo>
                  <a:pt x="1052196" y="2275106"/>
                </a:lnTo>
                <a:lnTo>
                  <a:pt x="1048386" y="2284317"/>
                </a:lnTo>
                <a:lnTo>
                  <a:pt x="1044259" y="2292893"/>
                </a:lnTo>
                <a:lnTo>
                  <a:pt x="1039814" y="2301787"/>
                </a:lnTo>
                <a:lnTo>
                  <a:pt x="1035369" y="2310045"/>
                </a:lnTo>
                <a:lnTo>
                  <a:pt x="1030606" y="2318621"/>
                </a:lnTo>
                <a:lnTo>
                  <a:pt x="1025844" y="2327197"/>
                </a:lnTo>
                <a:lnTo>
                  <a:pt x="1020764" y="2335456"/>
                </a:lnTo>
                <a:lnTo>
                  <a:pt x="1015366" y="2343396"/>
                </a:lnTo>
                <a:lnTo>
                  <a:pt x="1009969" y="2351655"/>
                </a:lnTo>
                <a:lnTo>
                  <a:pt x="1004254" y="2359278"/>
                </a:lnTo>
                <a:lnTo>
                  <a:pt x="998539" y="2366901"/>
                </a:lnTo>
                <a:lnTo>
                  <a:pt x="992506" y="2374524"/>
                </a:lnTo>
                <a:lnTo>
                  <a:pt x="985839" y="2381830"/>
                </a:lnTo>
                <a:lnTo>
                  <a:pt x="979806" y="2389135"/>
                </a:lnTo>
                <a:lnTo>
                  <a:pt x="972821" y="2396440"/>
                </a:lnTo>
                <a:lnTo>
                  <a:pt x="966471" y="2403111"/>
                </a:lnTo>
                <a:lnTo>
                  <a:pt x="959169" y="2409781"/>
                </a:lnTo>
                <a:lnTo>
                  <a:pt x="952184" y="2416451"/>
                </a:lnTo>
                <a:lnTo>
                  <a:pt x="944564" y="2423121"/>
                </a:lnTo>
                <a:lnTo>
                  <a:pt x="937261" y="2429156"/>
                </a:lnTo>
                <a:lnTo>
                  <a:pt x="929641" y="2435191"/>
                </a:lnTo>
                <a:lnTo>
                  <a:pt x="921704" y="2441544"/>
                </a:lnTo>
                <a:lnTo>
                  <a:pt x="913766" y="2447261"/>
                </a:lnTo>
                <a:lnTo>
                  <a:pt x="905511" y="2452661"/>
                </a:lnTo>
                <a:lnTo>
                  <a:pt x="897256" y="2458061"/>
                </a:lnTo>
                <a:lnTo>
                  <a:pt x="884874" y="2465684"/>
                </a:lnTo>
                <a:lnTo>
                  <a:pt x="872809" y="2472354"/>
                </a:lnTo>
                <a:lnTo>
                  <a:pt x="860426" y="2478707"/>
                </a:lnTo>
                <a:lnTo>
                  <a:pt x="847726" y="2484742"/>
                </a:lnTo>
                <a:lnTo>
                  <a:pt x="834708" y="2490141"/>
                </a:lnTo>
                <a:lnTo>
                  <a:pt x="821691" y="2495541"/>
                </a:lnTo>
                <a:lnTo>
                  <a:pt x="808991" y="2499988"/>
                </a:lnTo>
                <a:lnTo>
                  <a:pt x="795338" y="2503799"/>
                </a:lnTo>
                <a:lnTo>
                  <a:pt x="782003" y="2507611"/>
                </a:lnTo>
                <a:lnTo>
                  <a:pt x="768668" y="2510787"/>
                </a:lnTo>
                <a:lnTo>
                  <a:pt x="755016" y="2513328"/>
                </a:lnTo>
                <a:lnTo>
                  <a:pt x="741046" y="2515552"/>
                </a:lnTo>
                <a:lnTo>
                  <a:pt x="727393" y="2517140"/>
                </a:lnTo>
                <a:lnTo>
                  <a:pt x="713741" y="2518728"/>
                </a:lnTo>
                <a:lnTo>
                  <a:pt x="699771" y="2519363"/>
                </a:lnTo>
                <a:lnTo>
                  <a:pt x="685801" y="2519363"/>
                </a:lnTo>
                <a:lnTo>
                  <a:pt x="675958" y="2519363"/>
                </a:lnTo>
                <a:lnTo>
                  <a:pt x="666116" y="2519046"/>
                </a:lnTo>
                <a:lnTo>
                  <a:pt x="646113" y="2517140"/>
                </a:lnTo>
                <a:lnTo>
                  <a:pt x="647701" y="2406922"/>
                </a:lnTo>
                <a:lnTo>
                  <a:pt x="648971" y="2312586"/>
                </a:lnTo>
                <a:lnTo>
                  <a:pt x="650241" y="2242708"/>
                </a:lnTo>
                <a:lnTo>
                  <a:pt x="650876" y="2220156"/>
                </a:lnTo>
                <a:lnTo>
                  <a:pt x="651193" y="2207133"/>
                </a:lnTo>
                <a:lnTo>
                  <a:pt x="653416" y="2182040"/>
                </a:lnTo>
                <a:lnTo>
                  <a:pt x="656273" y="2157583"/>
                </a:lnTo>
                <a:lnTo>
                  <a:pt x="658813" y="2134078"/>
                </a:lnTo>
                <a:lnTo>
                  <a:pt x="661988" y="2111209"/>
                </a:lnTo>
                <a:lnTo>
                  <a:pt x="665481" y="2089293"/>
                </a:lnTo>
                <a:lnTo>
                  <a:pt x="668973" y="2068329"/>
                </a:lnTo>
                <a:lnTo>
                  <a:pt x="672148" y="2048001"/>
                </a:lnTo>
                <a:lnTo>
                  <a:pt x="675958" y="2028625"/>
                </a:lnTo>
                <a:lnTo>
                  <a:pt x="680403" y="2009885"/>
                </a:lnTo>
                <a:lnTo>
                  <a:pt x="684531" y="1991463"/>
                </a:lnTo>
                <a:lnTo>
                  <a:pt x="688658" y="1974311"/>
                </a:lnTo>
                <a:lnTo>
                  <a:pt x="693421" y="1957476"/>
                </a:lnTo>
                <a:lnTo>
                  <a:pt x="697866" y="1941595"/>
                </a:lnTo>
                <a:lnTo>
                  <a:pt x="702946" y="1926031"/>
                </a:lnTo>
                <a:lnTo>
                  <a:pt x="707708" y="1911420"/>
                </a:lnTo>
                <a:lnTo>
                  <a:pt x="712788" y="1897444"/>
                </a:lnTo>
                <a:lnTo>
                  <a:pt x="717868" y="1883786"/>
                </a:lnTo>
                <a:lnTo>
                  <a:pt x="723266" y="1870763"/>
                </a:lnTo>
                <a:lnTo>
                  <a:pt x="728663" y="1858693"/>
                </a:lnTo>
                <a:lnTo>
                  <a:pt x="733743" y="1846941"/>
                </a:lnTo>
                <a:lnTo>
                  <a:pt x="739141" y="1835824"/>
                </a:lnTo>
                <a:lnTo>
                  <a:pt x="744538" y="1825025"/>
                </a:lnTo>
                <a:lnTo>
                  <a:pt x="750253" y="1814543"/>
                </a:lnTo>
                <a:lnTo>
                  <a:pt x="755651" y="1804696"/>
                </a:lnTo>
                <a:lnTo>
                  <a:pt x="761366" y="1795485"/>
                </a:lnTo>
                <a:lnTo>
                  <a:pt x="766763" y="1786591"/>
                </a:lnTo>
                <a:lnTo>
                  <a:pt x="777876" y="1770392"/>
                </a:lnTo>
                <a:lnTo>
                  <a:pt x="788988" y="1755464"/>
                </a:lnTo>
                <a:lnTo>
                  <a:pt x="799783" y="1741488"/>
                </a:lnTo>
                <a:close/>
                <a:moveTo>
                  <a:pt x="687070" y="1632268"/>
                </a:moveTo>
                <a:lnTo>
                  <a:pt x="675640" y="1632585"/>
                </a:lnTo>
                <a:lnTo>
                  <a:pt x="663575" y="1632585"/>
                </a:lnTo>
                <a:lnTo>
                  <a:pt x="651828" y="1633538"/>
                </a:lnTo>
                <a:lnTo>
                  <a:pt x="640080" y="1634173"/>
                </a:lnTo>
                <a:lnTo>
                  <a:pt x="628015" y="1635760"/>
                </a:lnTo>
                <a:lnTo>
                  <a:pt x="616585" y="1637348"/>
                </a:lnTo>
                <a:lnTo>
                  <a:pt x="604838" y="1638935"/>
                </a:lnTo>
                <a:lnTo>
                  <a:pt x="592773" y="1641158"/>
                </a:lnTo>
                <a:lnTo>
                  <a:pt x="581343" y="1643381"/>
                </a:lnTo>
                <a:lnTo>
                  <a:pt x="569595" y="1645920"/>
                </a:lnTo>
                <a:lnTo>
                  <a:pt x="558165" y="1649095"/>
                </a:lnTo>
                <a:lnTo>
                  <a:pt x="546735" y="1652270"/>
                </a:lnTo>
                <a:lnTo>
                  <a:pt x="534670" y="1655763"/>
                </a:lnTo>
                <a:lnTo>
                  <a:pt x="523240" y="1659573"/>
                </a:lnTo>
                <a:lnTo>
                  <a:pt x="512128" y="1663700"/>
                </a:lnTo>
                <a:lnTo>
                  <a:pt x="500698" y="1668145"/>
                </a:lnTo>
                <a:lnTo>
                  <a:pt x="489268" y="1672908"/>
                </a:lnTo>
                <a:lnTo>
                  <a:pt x="478155" y="1678305"/>
                </a:lnTo>
                <a:lnTo>
                  <a:pt x="467043" y="1683703"/>
                </a:lnTo>
                <a:lnTo>
                  <a:pt x="455930" y="1689418"/>
                </a:lnTo>
                <a:lnTo>
                  <a:pt x="444818" y="1695133"/>
                </a:lnTo>
                <a:lnTo>
                  <a:pt x="434023" y="1701483"/>
                </a:lnTo>
                <a:lnTo>
                  <a:pt x="423545" y="1708150"/>
                </a:lnTo>
                <a:lnTo>
                  <a:pt x="412750" y="1714818"/>
                </a:lnTo>
                <a:lnTo>
                  <a:pt x="402273" y="1721803"/>
                </a:lnTo>
                <a:lnTo>
                  <a:pt x="392430" y="1729423"/>
                </a:lnTo>
                <a:lnTo>
                  <a:pt x="382588" y="1736726"/>
                </a:lnTo>
                <a:lnTo>
                  <a:pt x="373063" y="1744663"/>
                </a:lnTo>
                <a:lnTo>
                  <a:pt x="363220" y="1752283"/>
                </a:lnTo>
                <a:lnTo>
                  <a:pt x="354330" y="1760856"/>
                </a:lnTo>
                <a:lnTo>
                  <a:pt x="345440" y="1768793"/>
                </a:lnTo>
                <a:lnTo>
                  <a:pt x="336550" y="1777683"/>
                </a:lnTo>
                <a:lnTo>
                  <a:pt x="328295" y="1785938"/>
                </a:lnTo>
                <a:lnTo>
                  <a:pt x="320040" y="1795146"/>
                </a:lnTo>
                <a:lnTo>
                  <a:pt x="312103" y="1804036"/>
                </a:lnTo>
                <a:lnTo>
                  <a:pt x="304483" y="1813243"/>
                </a:lnTo>
                <a:lnTo>
                  <a:pt x="297180" y="1822768"/>
                </a:lnTo>
                <a:lnTo>
                  <a:pt x="289878" y="1832293"/>
                </a:lnTo>
                <a:lnTo>
                  <a:pt x="282893" y="1841818"/>
                </a:lnTo>
                <a:lnTo>
                  <a:pt x="276225" y="1851978"/>
                </a:lnTo>
                <a:lnTo>
                  <a:pt x="269875" y="1861821"/>
                </a:lnTo>
                <a:lnTo>
                  <a:pt x="263842" y="1871663"/>
                </a:lnTo>
                <a:lnTo>
                  <a:pt x="257810" y="1882141"/>
                </a:lnTo>
                <a:lnTo>
                  <a:pt x="252095" y="1892301"/>
                </a:lnTo>
                <a:lnTo>
                  <a:pt x="246697" y="1903096"/>
                </a:lnTo>
                <a:lnTo>
                  <a:pt x="241617" y="1913573"/>
                </a:lnTo>
                <a:lnTo>
                  <a:pt x="236855" y="1924051"/>
                </a:lnTo>
                <a:lnTo>
                  <a:pt x="232092" y="1935163"/>
                </a:lnTo>
                <a:lnTo>
                  <a:pt x="227965" y="1945958"/>
                </a:lnTo>
                <a:lnTo>
                  <a:pt x="223837" y="1957071"/>
                </a:lnTo>
                <a:lnTo>
                  <a:pt x="220027" y="1968183"/>
                </a:lnTo>
                <a:lnTo>
                  <a:pt x="216535" y="1979296"/>
                </a:lnTo>
                <a:lnTo>
                  <a:pt x="213360" y="1990726"/>
                </a:lnTo>
                <a:lnTo>
                  <a:pt x="210502" y="2001838"/>
                </a:lnTo>
                <a:lnTo>
                  <a:pt x="207645" y="2013268"/>
                </a:lnTo>
                <a:lnTo>
                  <a:pt x="205105" y="2024698"/>
                </a:lnTo>
                <a:lnTo>
                  <a:pt x="203200" y="2036763"/>
                </a:lnTo>
                <a:lnTo>
                  <a:pt x="201295" y="2048193"/>
                </a:lnTo>
                <a:lnTo>
                  <a:pt x="199390" y="2059623"/>
                </a:lnTo>
                <a:lnTo>
                  <a:pt x="198120" y="2071371"/>
                </a:lnTo>
                <a:lnTo>
                  <a:pt x="196850" y="2082801"/>
                </a:lnTo>
                <a:lnTo>
                  <a:pt x="196215" y="2094866"/>
                </a:lnTo>
                <a:lnTo>
                  <a:pt x="195897" y="2106613"/>
                </a:lnTo>
                <a:lnTo>
                  <a:pt x="195580" y="2118043"/>
                </a:lnTo>
                <a:lnTo>
                  <a:pt x="195580" y="2129791"/>
                </a:lnTo>
                <a:lnTo>
                  <a:pt x="195897" y="2141856"/>
                </a:lnTo>
                <a:lnTo>
                  <a:pt x="196532" y="2153603"/>
                </a:lnTo>
                <a:lnTo>
                  <a:pt x="197485" y="2165668"/>
                </a:lnTo>
                <a:lnTo>
                  <a:pt x="198437" y="2177098"/>
                </a:lnTo>
                <a:lnTo>
                  <a:pt x="200025" y="2188846"/>
                </a:lnTo>
                <a:lnTo>
                  <a:pt x="201930" y="2200593"/>
                </a:lnTo>
                <a:lnTo>
                  <a:pt x="203835" y="2212023"/>
                </a:lnTo>
                <a:lnTo>
                  <a:pt x="206057" y="2224088"/>
                </a:lnTo>
                <a:lnTo>
                  <a:pt x="208915" y="2235518"/>
                </a:lnTo>
                <a:lnTo>
                  <a:pt x="211772" y="2247266"/>
                </a:lnTo>
                <a:lnTo>
                  <a:pt x="215265" y="2258696"/>
                </a:lnTo>
                <a:lnTo>
                  <a:pt x="218757" y="2270443"/>
                </a:lnTo>
                <a:lnTo>
                  <a:pt x="222567" y="2281873"/>
                </a:lnTo>
                <a:lnTo>
                  <a:pt x="226695" y="2293303"/>
                </a:lnTo>
                <a:lnTo>
                  <a:pt x="231140" y="2304733"/>
                </a:lnTo>
                <a:lnTo>
                  <a:pt x="235902" y="2315846"/>
                </a:lnTo>
                <a:lnTo>
                  <a:pt x="240982" y="2327276"/>
                </a:lnTo>
                <a:lnTo>
                  <a:pt x="246380" y="2338388"/>
                </a:lnTo>
                <a:lnTo>
                  <a:pt x="252095" y="2349501"/>
                </a:lnTo>
                <a:lnTo>
                  <a:pt x="257810" y="2360296"/>
                </a:lnTo>
                <a:lnTo>
                  <a:pt x="264160" y="2371408"/>
                </a:lnTo>
                <a:lnTo>
                  <a:pt x="270827" y="2381886"/>
                </a:lnTo>
                <a:lnTo>
                  <a:pt x="277813" y="2392681"/>
                </a:lnTo>
                <a:lnTo>
                  <a:pt x="284798" y="2403158"/>
                </a:lnTo>
                <a:lnTo>
                  <a:pt x="292100" y="2413001"/>
                </a:lnTo>
                <a:lnTo>
                  <a:pt x="299720" y="2422843"/>
                </a:lnTo>
                <a:lnTo>
                  <a:pt x="307658" y="2432368"/>
                </a:lnTo>
                <a:lnTo>
                  <a:pt x="315595" y="2442211"/>
                </a:lnTo>
                <a:lnTo>
                  <a:pt x="323533" y="2451101"/>
                </a:lnTo>
                <a:lnTo>
                  <a:pt x="332105" y="2459991"/>
                </a:lnTo>
                <a:lnTo>
                  <a:pt x="340360" y="2468881"/>
                </a:lnTo>
                <a:lnTo>
                  <a:pt x="349250" y="2477136"/>
                </a:lnTo>
                <a:lnTo>
                  <a:pt x="358140" y="2485391"/>
                </a:lnTo>
                <a:lnTo>
                  <a:pt x="367348" y="2493328"/>
                </a:lnTo>
                <a:lnTo>
                  <a:pt x="376238" y="2500948"/>
                </a:lnTo>
                <a:lnTo>
                  <a:pt x="385445" y="2508251"/>
                </a:lnTo>
                <a:lnTo>
                  <a:pt x="394970" y="2515553"/>
                </a:lnTo>
                <a:lnTo>
                  <a:pt x="405130" y="2522538"/>
                </a:lnTo>
                <a:lnTo>
                  <a:pt x="414655" y="2528888"/>
                </a:lnTo>
                <a:lnTo>
                  <a:pt x="424498" y="2535556"/>
                </a:lnTo>
                <a:lnTo>
                  <a:pt x="434975" y="2541588"/>
                </a:lnTo>
                <a:lnTo>
                  <a:pt x="445135" y="2547621"/>
                </a:lnTo>
                <a:lnTo>
                  <a:pt x="455613" y="2553018"/>
                </a:lnTo>
                <a:lnTo>
                  <a:pt x="465773" y="2558416"/>
                </a:lnTo>
                <a:lnTo>
                  <a:pt x="476568" y="2563813"/>
                </a:lnTo>
                <a:lnTo>
                  <a:pt x="487363" y="2568258"/>
                </a:lnTo>
                <a:lnTo>
                  <a:pt x="498158" y="2573021"/>
                </a:lnTo>
                <a:lnTo>
                  <a:pt x="509270" y="2577466"/>
                </a:lnTo>
                <a:lnTo>
                  <a:pt x="520065" y="2581276"/>
                </a:lnTo>
                <a:lnTo>
                  <a:pt x="531178" y="2585086"/>
                </a:lnTo>
                <a:lnTo>
                  <a:pt x="542290" y="2588896"/>
                </a:lnTo>
                <a:lnTo>
                  <a:pt x="553720" y="2592071"/>
                </a:lnTo>
                <a:lnTo>
                  <a:pt x="564833" y="2594928"/>
                </a:lnTo>
                <a:lnTo>
                  <a:pt x="576580" y="2597786"/>
                </a:lnTo>
                <a:lnTo>
                  <a:pt x="588010" y="2600326"/>
                </a:lnTo>
                <a:lnTo>
                  <a:pt x="599440" y="2602231"/>
                </a:lnTo>
                <a:lnTo>
                  <a:pt x="611188" y="2604136"/>
                </a:lnTo>
                <a:lnTo>
                  <a:pt x="622618" y="2605724"/>
                </a:lnTo>
                <a:lnTo>
                  <a:pt x="634683" y="2607311"/>
                </a:lnTo>
                <a:lnTo>
                  <a:pt x="646113" y="2608581"/>
                </a:lnTo>
                <a:lnTo>
                  <a:pt x="657860" y="2609216"/>
                </a:lnTo>
                <a:lnTo>
                  <a:pt x="669925" y="2609534"/>
                </a:lnTo>
                <a:lnTo>
                  <a:pt x="681355" y="2609851"/>
                </a:lnTo>
                <a:lnTo>
                  <a:pt x="693103" y="2609851"/>
                </a:lnTo>
                <a:lnTo>
                  <a:pt x="704850" y="2609534"/>
                </a:lnTo>
                <a:lnTo>
                  <a:pt x="716915" y="2608899"/>
                </a:lnTo>
                <a:lnTo>
                  <a:pt x="728345" y="2607946"/>
                </a:lnTo>
                <a:lnTo>
                  <a:pt x="740093" y="2606676"/>
                </a:lnTo>
                <a:lnTo>
                  <a:pt x="752158" y="2605406"/>
                </a:lnTo>
                <a:lnTo>
                  <a:pt x="763905" y="2603501"/>
                </a:lnTo>
                <a:lnTo>
                  <a:pt x="775335" y="2601279"/>
                </a:lnTo>
                <a:lnTo>
                  <a:pt x="787083" y="2598738"/>
                </a:lnTo>
                <a:lnTo>
                  <a:pt x="798830" y="2596198"/>
                </a:lnTo>
                <a:lnTo>
                  <a:pt x="810578" y="2593658"/>
                </a:lnTo>
                <a:lnTo>
                  <a:pt x="822008" y="2590166"/>
                </a:lnTo>
                <a:lnTo>
                  <a:pt x="833438" y="2586673"/>
                </a:lnTo>
                <a:lnTo>
                  <a:pt x="844868" y="2582863"/>
                </a:lnTo>
                <a:lnTo>
                  <a:pt x="856615" y="2578736"/>
                </a:lnTo>
                <a:lnTo>
                  <a:pt x="867410" y="2573973"/>
                </a:lnTo>
                <a:lnTo>
                  <a:pt x="879158" y="2569528"/>
                </a:lnTo>
                <a:lnTo>
                  <a:pt x="890270" y="2564131"/>
                </a:lnTo>
                <a:lnTo>
                  <a:pt x="901383" y="2558733"/>
                </a:lnTo>
                <a:lnTo>
                  <a:pt x="912178" y="2553336"/>
                </a:lnTo>
                <a:lnTo>
                  <a:pt x="923290" y="2547303"/>
                </a:lnTo>
                <a:lnTo>
                  <a:pt x="934085" y="2540636"/>
                </a:lnTo>
                <a:lnTo>
                  <a:pt x="944880" y="2534286"/>
                </a:lnTo>
                <a:lnTo>
                  <a:pt x="955675" y="2527301"/>
                </a:lnTo>
                <a:lnTo>
                  <a:pt x="965835" y="2520633"/>
                </a:lnTo>
                <a:lnTo>
                  <a:pt x="976313" y="2512696"/>
                </a:lnTo>
                <a:lnTo>
                  <a:pt x="986155" y="2505711"/>
                </a:lnTo>
                <a:lnTo>
                  <a:pt x="995680" y="2497456"/>
                </a:lnTo>
                <a:lnTo>
                  <a:pt x="1005205" y="2489836"/>
                </a:lnTo>
                <a:lnTo>
                  <a:pt x="1014095" y="2481581"/>
                </a:lnTo>
                <a:lnTo>
                  <a:pt x="1023303" y="2473326"/>
                </a:lnTo>
                <a:lnTo>
                  <a:pt x="1031558" y="2464753"/>
                </a:lnTo>
                <a:lnTo>
                  <a:pt x="1040130" y="2456181"/>
                </a:lnTo>
                <a:lnTo>
                  <a:pt x="1048385" y="2446973"/>
                </a:lnTo>
                <a:lnTo>
                  <a:pt x="1056640" y="2438083"/>
                </a:lnTo>
                <a:lnTo>
                  <a:pt x="1064260" y="2429193"/>
                </a:lnTo>
                <a:lnTo>
                  <a:pt x="1071563" y="2419351"/>
                </a:lnTo>
                <a:lnTo>
                  <a:pt x="1078865" y="2409826"/>
                </a:lnTo>
                <a:lnTo>
                  <a:pt x="1085533" y="2400301"/>
                </a:lnTo>
                <a:lnTo>
                  <a:pt x="1092200" y="2390458"/>
                </a:lnTo>
                <a:lnTo>
                  <a:pt x="1098550" y="2380616"/>
                </a:lnTo>
                <a:lnTo>
                  <a:pt x="1104583" y="2370456"/>
                </a:lnTo>
                <a:lnTo>
                  <a:pt x="1110933" y="2360296"/>
                </a:lnTo>
                <a:lnTo>
                  <a:pt x="1116330" y="2349818"/>
                </a:lnTo>
                <a:lnTo>
                  <a:pt x="1121728" y="2339023"/>
                </a:lnTo>
                <a:lnTo>
                  <a:pt x="1126808" y="2328863"/>
                </a:lnTo>
                <a:lnTo>
                  <a:pt x="1131570" y="2318068"/>
                </a:lnTo>
                <a:lnTo>
                  <a:pt x="1136015" y="2306956"/>
                </a:lnTo>
                <a:lnTo>
                  <a:pt x="1140778" y="2296478"/>
                </a:lnTo>
                <a:lnTo>
                  <a:pt x="1144588" y="2285366"/>
                </a:lnTo>
                <a:lnTo>
                  <a:pt x="1148398" y="2274253"/>
                </a:lnTo>
                <a:lnTo>
                  <a:pt x="1151890" y="2263141"/>
                </a:lnTo>
                <a:lnTo>
                  <a:pt x="1155383" y="2251711"/>
                </a:lnTo>
                <a:lnTo>
                  <a:pt x="1158240" y="2240598"/>
                </a:lnTo>
                <a:lnTo>
                  <a:pt x="1161098" y="2228851"/>
                </a:lnTo>
                <a:lnTo>
                  <a:pt x="1163320" y="2217421"/>
                </a:lnTo>
                <a:lnTo>
                  <a:pt x="1165543" y="2205673"/>
                </a:lnTo>
                <a:lnTo>
                  <a:pt x="1167448" y="2194243"/>
                </a:lnTo>
                <a:lnTo>
                  <a:pt x="1169035" y="2182813"/>
                </a:lnTo>
                <a:lnTo>
                  <a:pt x="1170305" y="2170748"/>
                </a:lnTo>
                <a:lnTo>
                  <a:pt x="1171258" y="2159318"/>
                </a:lnTo>
                <a:lnTo>
                  <a:pt x="1172210" y="2147571"/>
                </a:lnTo>
                <a:lnTo>
                  <a:pt x="1172845" y="2135823"/>
                </a:lnTo>
                <a:lnTo>
                  <a:pt x="1172845" y="2123758"/>
                </a:lnTo>
                <a:lnTo>
                  <a:pt x="1172845" y="2112328"/>
                </a:lnTo>
                <a:lnTo>
                  <a:pt x="1172528" y="2100581"/>
                </a:lnTo>
                <a:lnTo>
                  <a:pt x="1172210" y="2088516"/>
                </a:lnTo>
                <a:lnTo>
                  <a:pt x="1170940" y="2076768"/>
                </a:lnTo>
                <a:lnTo>
                  <a:pt x="1169670" y="2065021"/>
                </a:lnTo>
                <a:lnTo>
                  <a:pt x="1168083" y="2053591"/>
                </a:lnTo>
                <a:lnTo>
                  <a:pt x="1166813" y="2041526"/>
                </a:lnTo>
                <a:lnTo>
                  <a:pt x="1164273" y="2029778"/>
                </a:lnTo>
                <a:lnTo>
                  <a:pt x="1162050" y="2018348"/>
                </a:lnTo>
                <a:lnTo>
                  <a:pt x="1159510" y="2006283"/>
                </a:lnTo>
                <a:lnTo>
                  <a:pt x="1156335" y="1994853"/>
                </a:lnTo>
                <a:lnTo>
                  <a:pt x="1153478" y="1983423"/>
                </a:lnTo>
                <a:lnTo>
                  <a:pt x="1149985" y="1971993"/>
                </a:lnTo>
                <a:lnTo>
                  <a:pt x="1145540" y="1960563"/>
                </a:lnTo>
                <a:lnTo>
                  <a:pt x="1141730" y="1949133"/>
                </a:lnTo>
                <a:lnTo>
                  <a:pt x="1137285" y="1937386"/>
                </a:lnTo>
                <a:lnTo>
                  <a:pt x="1132205" y="1926591"/>
                </a:lnTo>
                <a:lnTo>
                  <a:pt x="1127443" y="1914843"/>
                </a:lnTo>
                <a:lnTo>
                  <a:pt x="1122045" y="1903731"/>
                </a:lnTo>
                <a:lnTo>
                  <a:pt x="1116330" y="1892936"/>
                </a:lnTo>
                <a:lnTo>
                  <a:pt x="1110615" y="1882141"/>
                </a:lnTo>
                <a:lnTo>
                  <a:pt x="1103948" y="1871028"/>
                </a:lnTo>
                <a:lnTo>
                  <a:pt x="1097598" y="1860233"/>
                </a:lnTo>
                <a:lnTo>
                  <a:pt x="1090613" y="1849438"/>
                </a:lnTo>
                <a:lnTo>
                  <a:pt x="1083310" y="1839278"/>
                </a:lnTo>
                <a:lnTo>
                  <a:pt x="1076008" y="1829436"/>
                </a:lnTo>
                <a:lnTo>
                  <a:pt x="1068388" y="1819276"/>
                </a:lnTo>
                <a:lnTo>
                  <a:pt x="1060768" y="1809751"/>
                </a:lnTo>
                <a:lnTo>
                  <a:pt x="1053148" y="1800226"/>
                </a:lnTo>
                <a:lnTo>
                  <a:pt x="1044575" y="1791018"/>
                </a:lnTo>
                <a:lnTo>
                  <a:pt x="1036320" y="1782128"/>
                </a:lnTo>
                <a:lnTo>
                  <a:pt x="1027748" y="1773556"/>
                </a:lnTo>
                <a:lnTo>
                  <a:pt x="1019175" y="1764983"/>
                </a:lnTo>
                <a:lnTo>
                  <a:pt x="1010285" y="1757046"/>
                </a:lnTo>
                <a:lnTo>
                  <a:pt x="1001395" y="1749108"/>
                </a:lnTo>
                <a:lnTo>
                  <a:pt x="992188" y="1741171"/>
                </a:lnTo>
                <a:lnTo>
                  <a:pt x="982663" y="1734186"/>
                </a:lnTo>
                <a:lnTo>
                  <a:pt x="973138" y="1726883"/>
                </a:lnTo>
                <a:lnTo>
                  <a:pt x="963613" y="1719898"/>
                </a:lnTo>
                <a:lnTo>
                  <a:pt x="953770" y="1713230"/>
                </a:lnTo>
                <a:lnTo>
                  <a:pt x="943610" y="1706880"/>
                </a:lnTo>
                <a:lnTo>
                  <a:pt x="933768" y="1700848"/>
                </a:lnTo>
                <a:lnTo>
                  <a:pt x="923290" y="1695133"/>
                </a:lnTo>
                <a:lnTo>
                  <a:pt x="913130" y="1689418"/>
                </a:lnTo>
                <a:lnTo>
                  <a:pt x="902335" y="1684020"/>
                </a:lnTo>
                <a:lnTo>
                  <a:pt x="892175" y="1678623"/>
                </a:lnTo>
                <a:lnTo>
                  <a:pt x="881380" y="1673860"/>
                </a:lnTo>
                <a:lnTo>
                  <a:pt x="870268" y="1669415"/>
                </a:lnTo>
                <a:lnTo>
                  <a:pt x="859473" y="1664653"/>
                </a:lnTo>
                <a:lnTo>
                  <a:pt x="848360" y="1660843"/>
                </a:lnTo>
                <a:lnTo>
                  <a:pt x="837248" y="1657033"/>
                </a:lnTo>
                <a:lnTo>
                  <a:pt x="825818" y="1653858"/>
                </a:lnTo>
                <a:lnTo>
                  <a:pt x="814705" y="1650365"/>
                </a:lnTo>
                <a:lnTo>
                  <a:pt x="803275" y="1647190"/>
                </a:lnTo>
                <a:lnTo>
                  <a:pt x="791845" y="1644651"/>
                </a:lnTo>
                <a:lnTo>
                  <a:pt x="780415" y="1642111"/>
                </a:lnTo>
                <a:lnTo>
                  <a:pt x="768985" y="1639888"/>
                </a:lnTo>
                <a:lnTo>
                  <a:pt x="757238" y="1637983"/>
                </a:lnTo>
                <a:lnTo>
                  <a:pt x="745490" y="1636395"/>
                </a:lnTo>
                <a:lnTo>
                  <a:pt x="734060" y="1635125"/>
                </a:lnTo>
                <a:lnTo>
                  <a:pt x="722313" y="1633855"/>
                </a:lnTo>
                <a:lnTo>
                  <a:pt x="710565" y="1632903"/>
                </a:lnTo>
                <a:lnTo>
                  <a:pt x="698818" y="1632585"/>
                </a:lnTo>
                <a:lnTo>
                  <a:pt x="687070" y="1632268"/>
                </a:lnTo>
                <a:close/>
                <a:moveTo>
                  <a:pt x="1446848" y="1466850"/>
                </a:moveTo>
                <a:lnTo>
                  <a:pt x="1448435" y="1479858"/>
                </a:lnTo>
                <a:lnTo>
                  <a:pt x="1450658" y="1496357"/>
                </a:lnTo>
                <a:lnTo>
                  <a:pt x="1453833" y="1515711"/>
                </a:lnTo>
                <a:lnTo>
                  <a:pt x="1457960" y="1538238"/>
                </a:lnTo>
                <a:lnTo>
                  <a:pt x="1468120" y="1591541"/>
                </a:lnTo>
                <a:lnTo>
                  <a:pt x="1480185" y="1653093"/>
                </a:lnTo>
                <a:lnTo>
                  <a:pt x="1494155" y="1721308"/>
                </a:lnTo>
                <a:lnTo>
                  <a:pt x="1509713" y="1794282"/>
                </a:lnTo>
                <a:lnTo>
                  <a:pt x="1525905" y="1870112"/>
                </a:lnTo>
                <a:lnTo>
                  <a:pt x="1542098" y="1946576"/>
                </a:lnTo>
                <a:lnTo>
                  <a:pt x="1574800" y="2092842"/>
                </a:lnTo>
                <a:lnTo>
                  <a:pt x="1602740" y="2217533"/>
                </a:lnTo>
                <a:lnTo>
                  <a:pt x="1629410" y="2336830"/>
                </a:lnTo>
                <a:lnTo>
                  <a:pt x="1730693" y="1746690"/>
                </a:lnTo>
                <a:lnTo>
                  <a:pt x="1671003" y="1606453"/>
                </a:lnTo>
                <a:lnTo>
                  <a:pt x="1768475" y="1514442"/>
                </a:lnTo>
                <a:lnTo>
                  <a:pt x="1798955" y="1514442"/>
                </a:lnTo>
                <a:lnTo>
                  <a:pt x="1806258" y="1514442"/>
                </a:lnTo>
                <a:lnTo>
                  <a:pt x="1836420" y="1514442"/>
                </a:lnTo>
                <a:lnTo>
                  <a:pt x="1933575" y="1606453"/>
                </a:lnTo>
                <a:lnTo>
                  <a:pt x="1873885" y="1746690"/>
                </a:lnTo>
                <a:lnTo>
                  <a:pt x="1975168" y="2336830"/>
                </a:lnTo>
                <a:lnTo>
                  <a:pt x="2002155" y="2217533"/>
                </a:lnTo>
                <a:lnTo>
                  <a:pt x="2030095" y="2092842"/>
                </a:lnTo>
                <a:lnTo>
                  <a:pt x="2062480" y="1946576"/>
                </a:lnTo>
                <a:lnTo>
                  <a:pt x="2078990" y="1870112"/>
                </a:lnTo>
                <a:lnTo>
                  <a:pt x="2094865" y="1794282"/>
                </a:lnTo>
                <a:lnTo>
                  <a:pt x="2110740" y="1721308"/>
                </a:lnTo>
                <a:lnTo>
                  <a:pt x="2124393" y="1653093"/>
                </a:lnTo>
                <a:lnTo>
                  <a:pt x="2136775" y="1591541"/>
                </a:lnTo>
                <a:lnTo>
                  <a:pt x="2146618" y="1538238"/>
                </a:lnTo>
                <a:lnTo>
                  <a:pt x="2150428" y="1515711"/>
                </a:lnTo>
                <a:lnTo>
                  <a:pt x="2153920" y="1496357"/>
                </a:lnTo>
                <a:lnTo>
                  <a:pt x="2156143" y="1479858"/>
                </a:lnTo>
                <a:lnTo>
                  <a:pt x="2157730" y="1466850"/>
                </a:lnTo>
                <a:lnTo>
                  <a:pt x="2164398" y="1469071"/>
                </a:lnTo>
                <a:lnTo>
                  <a:pt x="2173923" y="1471609"/>
                </a:lnTo>
                <a:lnTo>
                  <a:pt x="2226628" y="1488108"/>
                </a:lnTo>
                <a:lnTo>
                  <a:pt x="2293620" y="1509683"/>
                </a:lnTo>
                <a:lnTo>
                  <a:pt x="2331085" y="1522374"/>
                </a:lnTo>
                <a:lnTo>
                  <a:pt x="2370455" y="1535700"/>
                </a:lnTo>
                <a:lnTo>
                  <a:pt x="2411730" y="1549660"/>
                </a:lnTo>
                <a:lnTo>
                  <a:pt x="2453323" y="1564255"/>
                </a:lnTo>
                <a:lnTo>
                  <a:pt x="2495868" y="1579801"/>
                </a:lnTo>
                <a:lnTo>
                  <a:pt x="2538413" y="1595665"/>
                </a:lnTo>
                <a:lnTo>
                  <a:pt x="2580005" y="1612164"/>
                </a:lnTo>
                <a:lnTo>
                  <a:pt x="2620645" y="1628345"/>
                </a:lnTo>
                <a:lnTo>
                  <a:pt x="2659698" y="1644844"/>
                </a:lnTo>
                <a:lnTo>
                  <a:pt x="2678430" y="1653410"/>
                </a:lnTo>
                <a:lnTo>
                  <a:pt x="2696210" y="1661342"/>
                </a:lnTo>
                <a:lnTo>
                  <a:pt x="2713990" y="1669909"/>
                </a:lnTo>
                <a:lnTo>
                  <a:pt x="2730818" y="1678158"/>
                </a:lnTo>
                <a:lnTo>
                  <a:pt x="2747010" y="1686090"/>
                </a:lnTo>
                <a:lnTo>
                  <a:pt x="2761933" y="1694339"/>
                </a:lnTo>
                <a:lnTo>
                  <a:pt x="2773363" y="1705761"/>
                </a:lnTo>
                <a:lnTo>
                  <a:pt x="2785110" y="1718770"/>
                </a:lnTo>
                <a:lnTo>
                  <a:pt x="2798128" y="1733364"/>
                </a:lnTo>
                <a:lnTo>
                  <a:pt x="2805113" y="1741296"/>
                </a:lnTo>
                <a:lnTo>
                  <a:pt x="2811780" y="1749546"/>
                </a:lnTo>
                <a:lnTo>
                  <a:pt x="2818766" y="1758747"/>
                </a:lnTo>
                <a:lnTo>
                  <a:pt x="2825750" y="1768265"/>
                </a:lnTo>
                <a:lnTo>
                  <a:pt x="2833053" y="1778735"/>
                </a:lnTo>
                <a:lnTo>
                  <a:pt x="2839720" y="1789840"/>
                </a:lnTo>
                <a:lnTo>
                  <a:pt x="2847023" y="1801262"/>
                </a:lnTo>
                <a:lnTo>
                  <a:pt x="2854326" y="1813636"/>
                </a:lnTo>
                <a:lnTo>
                  <a:pt x="2861310" y="1826962"/>
                </a:lnTo>
                <a:lnTo>
                  <a:pt x="2867978" y="1840922"/>
                </a:lnTo>
                <a:lnTo>
                  <a:pt x="2874963" y="1855517"/>
                </a:lnTo>
                <a:lnTo>
                  <a:pt x="2881948" y="1871698"/>
                </a:lnTo>
                <a:lnTo>
                  <a:pt x="2888933" y="1887880"/>
                </a:lnTo>
                <a:lnTo>
                  <a:pt x="2895283" y="1905964"/>
                </a:lnTo>
                <a:lnTo>
                  <a:pt x="2901316" y="1924367"/>
                </a:lnTo>
                <a:lnTo>
                  <a:pt x="2907666" y="1944355"/>
                </a:lnTo>
                <a:lnTo>
                  <a:pt x="2913698" y="1964978"/>
                </a:lnTo>
                <a:lnTo>
                  <a:pt x="2919413" y="1986871"/>
                </a:lnTo>
                <a:lnTo>
                  <a:pt x="2924810" y="2010032"/>
                </a:lnTo>
                <a:lnTo>
                  <a:pt x="2930208" y="2034463"/>
                </a:lnTo>
                <a:lnTo>
                  <a:pt x="2934653" y="2059528"/>
                </a:lnTo>
                <a:lnTo>
                  <a:pt x="2939416" y="2086496"/>
                </a:lnTo>
                <a:lnTo>
                  <a:pt x="2943543" y="2114734"/>
                </a:lnTo>
                <a:lnTo>
                  <a:pt x="2947353" y="2144241"/>
                </a:lnTo>
                <a:lnTo>
                  <a:pt x="2950846" y="2175017"/>
                </a:lnTo>
                <a:lnTo>
                  <a:pt x="2953703" y="2207062"/>
                </a:lnTo>
                <a:lnTo>
                  <a:pt x="2954338" y="2215946"/>
                </a:lnTo>
                <a:lnTo>
                  <a:pt x="2954656" y="2230858"/>
                </a:lnTo>
                <a:lnTo>
                  <a:pt x="2955608" y="2275595"/>
                </a:lnTo>
                <a:lnTo>
                  <a:pt x="2957196" y="2411390"/>
                </a:lnTo>
                <a:lnTo>
                  <a:pt x="2959100" y="2583673"/>
                </a:lnTo>
                <a:lnTo>
                  <a:pt x="2960688" y="2760715"/>
                </a:lnTo>
                <a:lnTo>
                  <a:pt x="2908936" y="2767695"/>
                </a:lnTo>
                <a:lnTo>
                  <a:pt x="2857818" y="2773723"/>
                </a:lnTo>
                <a:lnTo>
                  <a:pt x="2806383" y="2779434"/>
                </a:lnTo>
                <a:lnTo>
                  <a:pt x="2755266" y="2784511"/>
                </a:lnTo>
                <a:lnTo>
                  <a:pt x="2702878" y="2788952"/>
                </a:lnTo>
                <a:lnTo>
                  <a:pt x="2649220" y="2793712"/>
                </a:lnTo>
                <a:lnTo>
                  <a:pt x="2536825" y="2802278"/>
                </a:lnTo>
                <a:lnTo>
                  <a:pt x="2535555" y="2668704"/>
                </a:lnTo>
                <a:lnTo>
                  <a:pt x="2534920" y="2527832"/>
                </a:lnTo>
                <a:lnTo>
                  <a:pt x="2534285" y="2333022"/>
                </a:lnTo>
                <a:lnTo>
                  <a:pt x="2534285" y="2318745"/>
                </a:lnTo>
                <a:lnTo>
                  <a:pt x="2533333" y="2305102"/>
                </a:lnTo>
                <a:lnTo>
                  <a:pt x="2531745" y="2291776"/>
                </a:lnTo>
                <a:lnTo>
                  <a:pt x="2530475" y="2279085"/>
                </a:lnTo>
                <a:lnTo>
                  <a:pt x="2527935" y="2266711"/>
                </a:lnTo>
                <a:lnTo>
                  <a:pt x="2525713" y="2254654"/>
                </a:lnTo>
                <a:lnTo>
                  <a:pt x="2522538" y="2243232"/>
                </a:lnTo>
                <a:lnTo>
                  <a:pt x="2519680" y="2232127"/>
                </a:lnTo>
                <a:lnTo>
                  <a:pt x="2515870" y="2221340"/>
                </a:lnTo>
                <a:lnTo>
                  <a:pt x="2512060" y="2210870"/>
                </a:lnTo>
                <a:lnTo>
                  <a:pt x="2508250" y="2200717"/>
                </a:lnTo>
                <a:lnTo>
                  <a:pt x="2503488" y="2191198"/>
                </a:lnTo>
                <a:lnTo>
                  <a:pt x="2499360" y="2181680"/>
                </a:lnTo>
                <a:lnTo>
                  <a:pt x="2494280" y="2172796"/>
                </a:lnTo>
                <a:lnTo>
                  <a:pt x="2489835" y="2163912"/>
                </a:lnTo>
                <a:lnTo>
                  <a:pt x="2484755" y="2155346"/>
                </a:lnTo>
                <a:lnTo>
                  <a:pt x="2484755" y="2813383"/>
                </a:lnTo>
                <a:lnTo>
                  <a:pt x="2405698" y="2818459"/>
                </a:lnTo>
                <a:lnTo>
                  <a:pt x="2323148" y="2822584"/>
                </a:lnTo>
                <a:lnTo>
                  <a:pt x="2238058" y="2826391"/>
                </a:lnTo>
                <a:lnTo>
                  <a:pt x="2150745" y="2829881"/>
                </a:lnTo>
                <a:lnTo>
                  <a:pt x="2062798" y="2832102"/>
                </a:lnTo>
                <a:lnTo>
                  <a:pt x="1974850" y="2834006"/>
                </a:lnTo>
                <a:lnTo>
                  <a:pt x="1887538" y="2835275"/>
                </a:lnTo>
                <a:lnTo>
                  <a:pt x="1802448" y="2835275"/>
                </a:lnTo>
                <a:lnTo>
                  <a:pt x="1750378" y="2835275"/>
                </a:lnTo>
                <a:lnTo>
                  <a:pt x="1697673" y="2834958"/>
                </a:lnTo>
                <a:lnTo>
                  <a:pt x="1644333" y="2834006"/>
                </a:lnTo>
                <a:lnTo>
                  <a:pt x="1590358" y="2833372"/>
                </a:lnTo>
                <a:lnTo>
                  <a:pt x="1536065" y="2832102"/>
                </a:lnTo>
                <a:lnTo>
                  <a:pt x="1482090" y="2830516"/>
                </a:lnTo>
                <a:lnTo>
                  <a:pt x="1427798" y="2829247"/>
                </a:lnTo>
                <a:lnTo>
                  <a:pt x="1374775" y="2826709"/>
                </a:lnTo>
                <a:lnTo>
                  <a:pt x="1257300" y="2643639"/>
                </a:lnTo>
                <a:lnTo>
                  <a:pt x="1274128" y="2624919"/>
                </a:lnTo>
                <a:lnTo>
                  <a:pt x="1290003" y="2605882"/>
                </a:lnTo>
                <a:lnTo>
                  <a:pt x="1305560" y="2585894"/>
                </a:lnTo>
                <a:lnTo>
                  <a:pt x="1319848" y="2565588"/>
                </a:lnTo>
                <a:lnTo>
                  <a:pt x="1334135" y="2544965"/>
                </a:lnTo>
                <a:lnTo>
                  <a:pt x="1347470" y="2524024"/>
                </a:lnTo>
                <a:lnTo>
                  <a:pt x="1360170" y="2502132"/>
                </a:lnTo>
                <a:lnTo>
                  <a:pt x="1371918" y="2480557"/>
                </a:lnTo>
                <a:lnTo>
                  <a:pt x="1383348" y="2458348"/>
                </a:lnTo>
                <a:lnTo>
                  <a:pt x="1393825" y="2435503"/>
                </a:lnTo>
                <a:lnTo>
                  <a:pt x="1403668" y="2412342"/>
                </a:lnTo>
                <a:lnTo>
                  <a:pt x="1412558" y="2389181"/>
                </a:lnTo>
                <a:lnTo>
                  <a:pt x="1420813" y="2365385"/>
                </a:lnTo>
                <a:lnTo>
                  <a:pt x="1428115" y="2341589"/>
                </a:lnTo>
                <a:lnTo>
                  <a:pt x="1435100" y="2317158"/>
                </a:lnTo>
                <a:lnTo>
                  <a:pt x="1441133" y="2293045"/>
                </a:lnTo>
                <a:lnTo>
                  <a:pt x="1444943" y="2274008"/>
                </a:lnTo>
                <a:lnTo>
                  <a:pt x="1448753" y="2254972"/>
                </a:lnTo>
                <a:lnTo>
                  <a:pt x="1451928" y="2236252"/>
                </a:lnTo>
                <a:lnTo>
                  <a:pt x="1454785" y="2217215"/>
                </a:lnTo>
                <a:lnTo>
                  <a:pt x="1456690" y="2198179"/>
                </a:lnTo>
                <a:lnTo>
                  <a:pt x="1458595" y="2179142"/>
                </a:lnTo>
                <a:lnTo>
                  <a:pt x="1459548" y="2160105"/>
                </a:lnTo>
                <a:lnTo>
                  <a:pt x="1460500" y="2141068"/>
                </a:lnTo>
                <a:lnTo>
                  <a:pt x="1460818" y="2122349"/>
                </a:lnTo>
                <a:lnTo>
                  <a:pt x="1460500" y="2103312"/>
                </a:lnTo>
                <a:lnTo>
                  <a:pt x="1459548" y="2084593"/>
                </a:lnTo>
                <a:lnTo>
                  <a:pt x="1458913" y="2065873"/>
                </a:lnTo>
                <a:lnTo>
                  <a:pt x="1457008" y="2046519"/>
                </a:lnTo>
                <a:lnTo>
                  <a:pt x="1455103" y="2027800"/>
                </a:lnTo>
                <a:lnTo>
                  <a:pt x="1452880" y="2009715"/>
                </a:lnTo>
                <a:lnTo>
                  <a:pt x="1449705" y="1990995"/>
                </a:lnTo>
                <a:lnTo>
                  <a:pt x="1446213" y="1971958"/>
                </a:lnTo>
                <a:lnTo>
                  <a:pt x="1442403" y="1953874"/>
                </a:lnTo>
                <a:lnTo>
                  <a:pt x="1437958" y="1935471"/>
                </a:lnTo>
                <a:lnTo>
                  <a:pt x="1433195" y="1917069"/>
                </a:lnTo>
                <a:lnTo>
                  <a:pt x="1427798" y="1898984"/>
                </a:lnTo>
                <a:lnTo>
                  <a:pt x="1422083" y="1881217"/>
                </a:lnTo>
                <a:lnTo>
                  <a:pt x="1416050" y="1863132"/>
                </a:lnTo>
                <a:lnTo>
                  <a:pt x="1409383" y="1845364"/>
                </a:lnTo>
                <a:lnTo>
                  <a:pt x="1402715" y="1827596"/>
                </a:lnTo>
                <a:lnTo>
                  <a:pt x="1395095" y="1810146"/>
                </a:lnTo>
                <a:lnTo>
                  <a:pt x="1386840" y="1792696"/>
                </a:lnTo>
                <a:lnTo>
                  <a:pt x="1378585" y="1775563"/>
                </a:lnTo>
                <a:lnTo>
                  <a:pt x="1369695" y="1758429"/>
                </a:lnTo>
                <a:lnTo>
                  <a:pt x="1360488" y="1741614"/>
                </a:lnTo>
                <a:lnTo>
                  <a:pt x="1350963" y="1724798"/>
                </a:lnTo>
                <a:lnTo>
                  <a:pt x="1340485" y="1708299"/>
                </a:lnTo>
                <a:lnTo>
                  <a:pt x="1333500" y="1696877"/>
                </a:lnTo>
                <a:lnTo>
                  <a:pt x="1325563" y="1685773"/>
                </a:lnTo>
                <a:lnTo>
                  <a:pt x="1317943" y="1674668"/>
                </a:lnTo>
                <a:lnTo>
                  <a:pt x="1310323" y="1663563"/>
                </a:lnTo>
                <a:lnTo>
                  <a:pt x="1302385" y="1653093"/>
                </a:lnTo>
                <a:lnTo>
                  <a:pt x="1293813" y="1642623"/>
                </a:lnTo>
                <a:lnTo>
                  <a:pt x="1285558" y="1632152"/>
                </a:lnTo>
                <a:lnTo>
                  <a:pt x="1276985" y="1621999"/>
                </a:lnTo>
                <a:lnTo>
                  <a:pt x="1259523" y="1602011"/>
                </a:lnTo>
                <a:lnTo>
                  <a:pt x="1241425" y="1582657"/>
                </a:lnTo>
                <a:lnTo>
                  <a:pt x="1222693" y="1564255"/>
                </a:lnTo>
                <a:lnTo>
                  <a:pt x="1203325" y="1546170"/>
                </a:lnTo>
                <a:lnTo>
                  <a:pt x="1270953" y="1523008"/>
                </a:lnTo>
                <a:lnTo>
                  <a:pt x="1332865" y="1502702"/>
                </a:lnTo>
                <a:lnTo>
                  <a:pt x="1386840" y="1485569"/>
                </a:lnTo>
                <a:lnTo>
                  <a:pt x="1430655" y="1471609"/>
                </a:lnTo>
                <a:lnTo>
                  <a:pt x="1440815" y="1468754"/>
                </a:lnTo>
                <a:lnTo>
                  <a:pt x="1446848" y="1466850"/>
                </a:lnTo>
                <a:close/>
                <a:moveTo>
                  <a:pt x="671830" y="1436688"/>
                </a:moveTo>
                <a:lnTo>
                  <a:pt x="688658" y="1436688"/>
                </a:lnTo>
                <a:lnTo>
                  <a:pt x="704850" y="1437323"/>
                </a:lnTo>
                <a:lnTo>
                  <a:pt x="721360" y="1437958"/>
                </a:lnTo>
                <a:lnTo>
                  <a:pt x="737870" y="1439228"/>
                </a:lnTo>
                <a:lnTo>
                  <a:pt x="754380" y="1440816"/>
                </a:lnTo>
                <a:lnTo>
                  <a:pt x="770255" y="1442721"/>
                </a:lnTo>
                <a:lnTo>
                  <a:pt x="786765" y="1444943"/>
                </a:lnTo>
                <a:lnTo>
                  <a:pt x="802958" y="1447483"/>
                </a:lnTo>
                <a:lnTo>
                  <a:pt x="818833" y="1450340"/>
                </a:lnTo>
                <a:lnTo>
                  <a:pt x="835025" y="1453515"/>
                </a:lnTo>
                <a:lnTo>
                  <a:pt x="851218" y="1457643"/>
                </a:lnTo>
                <a:lnTo>
                  <a:pt x="866775" y="1461771"/>
                </a:lnTo>
                <a:lnTo>
                  <a:pt x="882333" y="1466215"/>
                </a:lnTo>
                <a:lnTo>
                  <a:pt x="898208" y="1471295"/>
                </a:lnTo>
                <a:lnTo>
                  <a:pt x="913765" y="1476693"/>
                </a:lnTo>
                <a:lnTo>
                  <a:pt x="929005" y="1482408"/>
                </a:lnTo>
                <a:lnTo>
                  <a:pt x="944563" y="1488440"/>
                </a:lnTo>
                <a:lnTo>
                  <a:pt x="959803" y="1495108"/>
                </a:lnTo>
                <a:lnTo>
                  <a:pt x="974725" y="1501458"/>
                </a:lnTo>
                <a:lnTo>
                  <a:pt x="989648" y="1508760"/>
                </a:lnTo>
                <a:lnTo>
                  <a:pt x="1004253" y="1516380"/>
                </a:lnTo>
                <a:lnTo>
                  <a:pt x="1018540" y="1524318"/>
                </a:lnTo>
                <a:lnTo>
                  <a:pt x="1033145" y="1532573"/>
                </a:lnTo>
                <a:lnTo>
                  <a:pt x="1047433" y="1541146"/>
                </a:lnTo>
                <a:lnTo>
                  <a:pt x="1061085" y="1550035"/>
                </a:lnTo>
                <a:lnTo>
                  <a:pt x="1075373" y="1559560"/>
                </a:lnTo>
                <a:lnTo>
                  <a:pt x="1088708" y="1569085"/>
                </a:lnTo>
                <a:lnTo>
                  <a:pt x="1102043" y="1579245"/>
                </a:lnTo>
                <a:lnTo>
                  <a:pt x="1115378" y="1589723"/>
                </a:lnTo>
                <a:lnTo>
                  <a:pt x="1128078" y="1600518"/>
                </a:lnTo>
                <a:lnTo>
                  <a:pt x="1141095" y="1611630"/>
                </a:lnTo>
                <a:lnTo>
                  <a:pt x="1153478" y="1623061"/>
                </a:lnTo>
                <a:lnTo>
                  <a:pt x="1165543" y="1634490"/>
                </a:lnTo>
                <a:lnTo>
                  <a:pt x="1177290" y="1646873"/>
                </a:lnTo>
                <a:lnTo>
                  <a:pt x="1189355" y="1659573"/>
                </a:lnTo>
                <a:lnTo>
                  <a:pt x="1200785" y="1671955"/>
                </a:lnTo>
                <a:lnTo>
                  <a:pt x="1211898" y="1685608"/>
                </a:lnTo>
                <a:lnTo>
                  <a:pt x="1222693" y="1698943"/>
                </a:lnTo>
                <a:lnTo>
                  <a:pt x="1233170" y="1712595"/>
                </a:lnTo>
                <a:lnTo>
                  <a:pt x="1243330" y="1726883"/>
                </a:lnTo>
                <a:lnTo>
                  <a:pt x="1253173" y="1741171"/>
                </a:lnTo>
                <a:lnTo>
                  <a:pt x="1262698" y="1755776"/>
                </a:lnTo>
                <a:lnTo>
                  <a:pt x="1272223" y="1771016"/>
                </a:lnTo>
                <a:lnTo>
                  <a:pt x="1280795" y="1785938"/>
                </a:lnTo>
                <a:lnTo>
                  <a:pt x="1289050" y="1801496"/>
                </a:lnTo>
                <a:lnTo>
                  <a:pt x="1297305" y="1817053"/>
                </a:lnTo>
                <a:lnTo>
                  <a:pt x="1304925" y="1832293"/>
                </a:lnTo>
                <a:lnTo>
                  <a:pt x="1311593" y="1848168"/>
                </a:lnTo>
                <a:lnTo>
                  <a:pt x="1318578" y="1864043"/>
                </a:lnTo>
                <a:lnTo>
                  <a:pt x="1324610" y="1879918"/>
                </a:lnTo>
                <a:lnTo>
                  <a:pt x="1330325" y="1895793"/>
                </a:lnTo>
                <a:lnTo>
                  <a:pt x="1335723" y="1911986"/>
                </a:lnTo>
                <a:lnTo>
                  <a:pt x="1340803" y="1927861"/>
                </a:lnTo>
                <a:lnTo>
                  <a:pt x="1345248" y="1944371"/>
                </a:lnTo>
                <a:lnTo>
                  <a:pt x="1349693" y="1960881"/>
                </a:lnTo>
                <a:lnTo>
                  <a:pt x="1353503" y="1977073"/>
                </a:lnTo>
                <a:lnTo>
                  <a:pt x="1356360" y="1993266"/>
                </a:lnTo>
                <a:lnTo>
                  <a:pt x="1359535" y="2009776"/>
                </a:lnTo>
                <a:lnTo>
                  <a:pt x="1361758" y="2026286"/>
                </a:lnTo>
                <a:lnTo>
                  <a:pt x="1363980" y="2042796"/>
                </a:lnTo>
                <a:lnTo>
                  <a:pt x="1365568" y="2059623"/>
                </a:lnTo>
                <a:lnTo>
                  <a:pt x="1367155" y="2076133"/>
                </a:lnTo>
                <a:lnTo>
                  <a:pt x="1367790" y="2092326"/>
                </a:lnTo>
                <a:lnTo>
                  <a:pt x="1368425" y="2108836"/>
                </a:lnTo>
                <a:lnTo>
                  <a:pt x="1368425" y="2125346"/>
                </a:lnTo>
                <a:lnTo>
                  <a:pt x="1368425" y="2141856"/>
                </a:lnTo>
                <a:lnTo>
                  <a:pt x="1367473" y="2158366"/>
                </a:lnTo>
                <a:lnTo>
                  <a:pt x="1366520" y="2174558"/>
                </a:lnTo>
                <a:lnTo>
                  <a:pt x="1364933" y="2191068"/>
                </a:lnTo>
                <a:lnTo>
                  <a:pt x="1363028" y="2207578"/>
                </a:lnTo>
                <a:lnTo>
                  <a:pt x="1360805" y="2223771"/>
                </a:lnTo>
                <a:lnTo>
                  <a:pt x="1357948" y="2239963"/>
                </a:lnTo>
                <a:lnTo>
                  <a:pt x="1354773" y="2256156"/>
                </a:lnTo>
                <a:lnTo>
                  <a:pt x="1351598" y="2272348"/>
                </a:lnTo>
                <a:lnTo>
                  <a:pt x="1348423" y="2284731"/>
                </a:lnTo>
                <a:lnTo>
                  <a:pt x="1345248" y="2297431"/>
                </a:lnTo>
                <a:lnTo>
                  <a:pt x="1342073" y="2309813"/>
                </a:lnTo>
                <a:lnTo>
                  <a:pt x="1337945" y="2322196"/>
                </a:lnTo>
                <a:lnTo>
                  <a:pt x="1334135" y="2334578"/>
                </a:lnTo>
                <a:lnTo>
                  <a:pt x="1330008" y="2347278"/>
                </a:lnTo>
                <a:lnTo>
                  <a:pt x="1325563" y="2359343"/>
                </a:lnTo>
                <a:lnTo>
                  <a:pt x="1320800" y="2371408"/>
                </a:lnTo>
                <a:lnTo>
                  <a:pt x="1316038" y="2383473"/>
                </a:lnTo>
                <a:lnTo>
                  <a:pt x="1310958" y="2395538"/>
                </a:lnTo>
                <a:lnTo>
                  <a:pt x="1305560" y="2407286"/>
                </a:lnTo>
                <a:lnTo>
                  <a:pt x="1299845" y="2419033"/>
                </a:lnTo>
                <a:lnTo>
                  <a:pt x="1294130" y="2431098"/>
                </a:lnTo>
                <a:lnTo>
                  <a:pt x="1288098" y="2442528"/>
                </a:lnTo>
                <a:lnTo>
                  <a:pt x="1281430" y="2453958"/>
                </a:lnTo>
                <a:lnTo>
                  <a:pt x="1275080" y="2465388"/>
                </a:lnTo>
                <a:lnTo>
                  <a:pt x="1268413" y="2476818"/>
                </a:lnTo>
                <a:lnTo>
                  <a:pt x="1261110" y="2487931"/>
                </a:lnTo>
                <a:lnTo>
                  <a:pt x="1253808" y="2499043"/>
                </a:lnTo>
                <a:lnTo>
                  <a:pt x="1246505" y="2509838"/>
                </a:lnTo>
                <a:lnTo>
                  <a:pt x="1238885" y="2520951"/>
                </a:lnTo>
                <a:lnTo>
                  <a:pt x="1230948" y="2531428"/>
                </a:lnTo>
                <a:lnTo>
                  <a:pt x="1223010" y="2541906"/>
                </a:lnTo>
                <a:lnTo>
                  <a:pt x="1214438" y="2552383"/>
                </a:lnTo>
                <a:lnTo>
                  <a:pt x="1206183" y="2562543"/>
                </a:lnTo>
                <a:lnTo>
                  <a:pt x="1197293" y="2573021"/>
                </a:lnTo>
                <a:lnTo>
                  <a:pt x="1188403" y="2582863"/>
                </a:lnTo>
                <a:lnTo>
                  <a:pt x="1179195" y="2592388"/>
                </a:lnTo>
                <a:lnTo>
                  <a:pt x="1169670" y="2602231"/>
                </a:lnTo>
                <a:lnTo>
                  <a:pt x="1160145" y="2611439"/>
                </a:lnTo>
                <a:lnTo>
                  <a:pt x="1150303" y="2620964"/>
                </a:lnTo>
                <a:lnTo>
                  <a:pt x="1140460" y="2630171"/>
                </a:lnTo>
                <a:lnTo>
                  <a:pt x="1455420" y="3124201"/>
                </a:lnTo>
                <a:lnTo>
                  <a:pt x="1458595" y="3128964"/>
                </a:lnTo>
                <a:lnTo>
                  <a:pt x="1461135" y="3134044"/>
                </a:lnTo>
                <a:lnTo>
                  <a:pt x="1463675" y="3139441"/>
                </a:lnTo>
                <a:lnTo>
                  <a:pt x="1465898" y="3144839"/>
                </a:lnTo>
                <a:lnTo>
                  <a:pt x="1467803" y="3150236"/>
                </a:lnTo>
                <a:lnTo>
                  <a:pt x="1469390" y="3155316"/>
                </a:lnTo>
                <a:lnTo>
                  <a:pt x="1470343" y="3160714"/>
                </a:lnTo>
                <a:lnTo>
                  <a:pt x="1471613" y="3166111"/>
                </a:lnTo>
                <a:lnTo>
                  <a:pt x="1472248" y="3171826"/>
                </a:lnTo>
                <a:lnTo>
                  <a:pt x="1472883" y="3177224"/>
                </a:lnTo>
                <a:lnTo>
                  <a:pt x="1473200" y="3182621"/>
                </a:lnTo>
                <a:lnTo>
                  <a:pt x="1473200" y="3188336"/>
                </a:lnTo>
                <a:lnTo>
                  <a:pt x="1472883" y="3193734"/>
                </a:lnTo>
                <a:lnTo>
                  <a:pt x="1471930" y="3199131"/>
                </a:lnTo>
                <a:lnTo>
                  <a:pt x="1471295" y="3204529"/>
                </a:lnTo>
                <a:lnTo>
                  <a:pt x="1470025" y="3209609"/>
                </a:lnTo>
                <a:lnTo>
                  <a:pt x="1469073" y="3215006"/>
                </a:lnTo>
                <a:lnTo>
                  <a:pt x="1467485" y="3220404"/>
                </a:lnTo>
                <a:lnTo>
                  <a:pt x="1465580" y="3225484"/>
                </a:lnTo>
                <a:lnTo>
                  <a:pt x="1463675" y="3230881"/>
                </a:lnTo>
                <a:lnTo>
                  <a:pt x="1461135" y="3235644"/>
                </a:lnTo>
                <a:lnTo>
                  <a:pt x="1458595" y="3240406"/>
                </a:lnTo>
                <a:lnTo>
                  <a:pt x="1455420" y="3245486"/>
                </a:lnTo>
                <a:lnTo>
                  <a:pt x="1452563" y="3249931"/>
                </a:lnTo>
                <a:lnTo>
                  <a:pt x="1449388" y="3254376"/>
                </a:lnTo>
                <a:lnTo>
                  <a:pt x="1445895" y="3258821"/>
                </a:lnTo>
                <a:lnTo>
                  <a:pt x="1442085" y="3262949"/>
                </a:lnTo>
                <a:lnTo>
                  <a:pt x="1437958" y="3266759"/>
                </a:lnTo>
                <a:lnTo>
                  <a:pt x="1433830" y="3270886"/>
                </a:lnTo>
                <a:lnTo>
                  <a:pt x="1429385" y="3274379"/>
                </a:lnTo>
                <a:lnTo>
                  <a:pt x="1424940" y="3277871"/>
                </a:lnTo>
                <a:lnTo>
                  <a:pt x="1419860" y="3281364"/>
                </a:lnTo>
                <a:lnTo>
                  <a:pt x="1415098" y="3283904"/>
                </a:lnTo>
                <a:lnTo>
                  <a:pt x="1409700" y="3287079"/>
                </a:lnTo>
                <a:lnTo>
                  <a:pt x="1404620" y="3289301"/>
                </a:lnTo>
                <a:lnTo>
                  <a:pt x="1399223" y="3291524"/>
                </a:lnTo>
                <a:lnTo>
                  <a:pt x="1393825" y="3293429"/>
                </a:lnTo>
                <a:lnTo>
                  <a:pt x="1388428" y="3295016"/>
                </a:lnTo>
                <a:lnTo>
                  <a:pt x="1382713" y="3296286"/>
                </a:lnTo>
                <a:lnTo>
                  <a:pt x="1377633" y="3297239"/>
                </a:lnTo>
                <a:lnTo>
                  <a:pt x="1372235" y="3298191"/>
                </a:lnTo>
                <a:lnTo>
                  <a:pt x="1366520" y="3298509"/>
                </a:lnTo>
                <a:lnTo>
                  <a:pt x="1361123" y="3298826"/>
                </a:lnTo>
                <a:lnTo>
                  <a:pt x="1355725" y="3298826"/>
                </a:lnTo>
                <a:lnTo>
                  <a:pt x="1350010" y="3298509"/>
                </a:lnTo>
                <a:lnTo>
                  <a:pt x="1344613" y="3297874"/>
                </a:lnTo>
                <a:lnTo>
                  <a:pt x="1339215" y="3296921"/>
                </a:lnTo>
                <a:lnTo>
                  <a:pt x="1333818" y="3295969"/>
                </a:lnTo>
                <a:lnTo>
                  <a:pt x="1328420" y="3294699"/>
                </a:lnTo>
                <a:lnTo>
                  <a:pt x="1323658" y="3293111"/>
                </a:lnTo>
                <a:lnTo>
                  <a:pt x="1318260" y="3291206"/>
                </a:lnTo>
                <a:lnTo>
                  <a:pt x="1313180" y="3289301"/>
                </a:lnTo>
                <a:lnTo>
                  <a:pt x="1308100" y="3287079"/>
                </a:lnTo>
                <a:lnTo>
                  <a:pt x="1303338" y="3284221"/>
                </a:lnTo>
                <a:lnTo>
                  <a:pt x="1298575" y="3281364"/>
                </a:lnTo>
                <a:lnTo>
                  <a:pt x="1293813" y="3278189"/>
                </a:lnTo>
                <a:lnTo>
                  <a:pt x="1289368" y="3275014"/>
                </a:lnTo>
                <a:lnTo>
                  <a:pt x="1284923" y="3271839"/>
                </a:lnTo>
                <a:lnTo>
                  <a:pt x="1280795" y="3268029"/>
                </a:lnTo>
                <a:lnTo>
                  <a:pt x="1276985" y="3263584"/>
                </a:lnTo>
                <a:lnTo>
                  <a:pt x="1273175" y="3259456"/>
                </a:lnTo>
                <a:lnTo>
                  <a:pt x="1269365" y="3255329"/>
                </a:lnTo>
                <a:lnTo>
                  <a:pt x="1265873" y="3250249"/>
                </a:lnTo>
                <a:lnTo>
                  <a:pt x="1262698" y="3245804"/>
                </a:lnTo>
                <a:lnTo>
                  <a:pt x="947420" y="2751774"/>
                </a:lnTo>
                <a:lnTo>
                  <a:pt x="935038" y="2756854"/>
                </a:lnTo>
                <a:lnTo>
                  <a:pt x="922338" y="2761934"/>
                </a:lnTo>
                <a:lnTo>
                  <a:pt x="909638" y="2766379"/>
                </a:lnTo>
                <a:lnTo>
                  <a:pt x="896938" y="2770506"/>
                </a:lnTo>
                <a:lnTo>
                  <a:pt x="883920" y="2774951"/>
                </a:lnTo>
                <a:lnTo>
                  <a:pt x="871538" y="2778761"/>
                </a:lnTo>
                <a:lnTo>
                  <a:pt x="858520" y="2782254"/>
                </a:lnTo>
                <a:lnTo>
                  <a:pt x="845503" y="2785429"/>
                </a:lnTo>
                <a:lnTo>
                  <a:pt x="832485" y="2788604"/>
                </a:lnTo>
                <a:lnTo>
                  <a:pt x="819468" y="2791144"/>
                </a:lnTo>
                <a:lnTo>
                  <a:pt x="806450" y="2794001"/>
                </a:lnTo>
                <a:lnTo>
                  <a:pt x="793433" y="2796224"/>
                </a:lnTo>
                <a:lnTo>
                  <a:pt x="780415" y="2798129"/>
                </a:lnTo>
                <a:lnTo>
                  <a:pt x="767398" y="2799716"/>
                </a:lnTo>
                <a:lnTo>
                  <a:pt x="754063" y="2801304"/>
                </a:lnTo>
                <a:lnTo>
                  <a:pt x="741045" y="2802891"/>
                </a:lnTo>
                <a:lnTo>
                  <a:pt x="728028" y="2803526"/>
                </a:lnTo>
                <a:lnTo>
                  <a:pt x="715010" y="2804161"/>
                </a:lnTo>
                <a:lnTo>
                  <a:pt x="701675" y="2804796"/>
                </a:lnTo>
                <a:lnTo>
                  <a:pt x="688658" y="2805114"/>
                </a:lnTo>
                <a:lnTo>
                  <a:pt x="675640" y="2805114"/>
                </a:lnTo>
                <a:lnTo>
                  <a:pt x="662623" y="2804796"/>
                </a:lnTo>
                <a:lnTo>
                  <a:pt x="649605" y="2804161"/>
                </a:lnTo>
                <a:lnTo>
                  <a:pt x="636588" y="2803526"/>
                </a:lnTo>
                <a:lnTo>
                  <a:pt x="623570" y="2802256"/>
                </a:lnTo>
                <a:lnTo>
                  <a:pt x="610553" y="2801304"/>
                </a:lnTo>
                <a:lnTo>
                  <a:pt x="597535" y="2799716"/>
                </a:lnTo>
                <a:lnTo>
                  <a:pt x="584518" y="2797811"/>
                </a:lnTo>
                <a:lnTo>
                  <a:pt x="571818" y="2795906"/>
                </a:lnTo>
                <a:lnTo>
                  <a:pt x="558800" y="2793684"/>
                </a:lnTo>
                <a:lnTo>
                  <a:pt x="546100" y="2791144"/>
                </a:lnTo>
                <a:lnTo>
                  <a:pt x="533718" y="2788286"/>
                </a:lnTo>
                <a:lnTo>
                  <a:pt x="517525" y="2784794"/>
                </a:lnTo>
                <a:lnTo>
                  <a:pt x="501968" y="2780666"/>
                </a:lnTo>
                <a:lnTo>
                  <a:pt x="485775" y="2775904"/>
                </a:lnTo>
                <a:lnTo>
                  <a:pt x="470218" y="2771141"/>
                </a:lnTo>
                <a:lnTo>
                  <a:pt x="454660" y="2765744"/>
                </a:lnTo>
                <a:lnTo>
                  <a:pt x="439103" y="2760029"/>
                </a:lnTo>
                <a:lnTo>
                  <a:pt x="424180" y="2753679"/>
                </a:lnTo>
                <a:lnTo>
                  <a:pt x="408940" y="2747329"/>
                </a:lnTo>
                <a:lnTo>
                  <a:pt x="394018" y="2740661"/>
                </a:lnTo>
                <a:lnTo>
                  <a:pt x="379095" y="2733676"/>
                </a:lnTo>
                <a:lnTo>
                  <a:pt x="364173" y="2725739"/>
                </a:lnTo>
                <a:lnTo>
                  <a:pt x="349568" y="2717801"/>
                </a:lnTo>
                <a:lnTo>
                  <a:pt x="335598" y="2709864"/>
                </a:lnTo>
                <a:lnTo>
                  <a:pt x="321310" y="2700974"/>
                </a:lnTo>
                <a:lnTo>
                  <a:pt x="307023" y="2692084"/>
                </a:lnTo>
                <a:lnTo>
                  <a:pt x="293370" y="2682559"/>
                </a:lnTo>
                <a:lnTo>
                  <a:pt x="279718" y="2673034"/>
                </a:lnTo>
                <a:lnTo>
                  <a:pt x="266065" y="2663191"/>
                </a:lnTo>
                <a:lnTo>
                  <a:pt x="253047" y="2652396"/>
                </a:lnTo>
                <a:lnTo>
                  <a:pt x="240347" y="2641601"/>
                </a:lnTo>
                <a:lnTo>
                  <a:pt x="227647" y="2630489"/>
                </a:lnTo>
                <a:lnTo>
                  <a:pt x="214947" y="2619059"/>
                </a:lnTo>
                <a:lnTo>
                  <a:pt x="203200" y="2607629"/>
                </a:lnTo>
                <a:lnTo>
                  <a:pt x="190817" y="2595563"/>
                </a:lnTo>
                <a:lnTo>
                  <a:pt x="179387" y="2582863"/>
                </a:lnTo>
                <a:lnTo>
                  <a:pt x="167957" y="2570163"/>
                </a:lnTo>
                <a:lnTo>
                  <a:pt x="156845" y="2556828"/>
                </a:lnTo>
                <a:lnTo>
                  <a:pt x="146050" y="2543493"/>
                </a:lnTo>
                <a:lnTo>
                  <a:pt x="135255" y="2529523"/>
                </a:lnTo>
                <a:lnTo>
                  <a:pt x="125095" y="2515553"/>
                </a:lnTo>
                <a:lnTo>
                  <a:pt x="115252" y="2500948"/>
                </a:lnTo>
                <a:lnTo>
                  <a:pt x="105410" y="2486343"/>
                </a:lnTo>
                <a:lnTo>
                  <a:pt x="96202" y="2471103"/>
                </a:lnTo>
                <a:lnTo>
                  <a:pt x="87630" y="2456181"/>
                </a:lnTo>
                <a:lnTo>
                  <a:pt x="79057" y="2440941"/>
                </a:lnTo>
                <a:lnTo>
                  <a:pt x="71437" y="2425383"/>
                </a:lnTo>
                <a:lnTo>
                  <a:pt x="63817" y="2409826"/>
                </a:lnTo>
                <a:lnTo>
                  <a:pt x="56515" y="2394268"/>
                </a:lnTo>
                <a:lnTo>
                  <a:pt x="50165" y="2378076"/>
                </a:lnTo>
                <a:lnTo>
                  <a:pt x="43815" y="2362518"/>
                </a:lnTo>
                <a:lnTo>
                  <a:pt x="38100" y="2346326"/>
                </a:lnTo>
                <a:lnTo>
                  <a:pt x="32385" y="2330451"/>
                </a:lnTo>
                <a:lnTo>
                  <a:pt x="27622" y="2313941"/>
                </a:lnTo>
                <a:lnTo>
                  <a:pt x="23177" y="2297748"/>
                </a:lnTo>
                <a:lnTo>
                  <a:pt x="19050" y="2281556"/>
                </a:lnTo>
                <a:lnTo>
                  <a:pt x="15240" y="2265363"/>
                </a:lnTo>
                <a:lnTo>
                  <a:pt x="11747" y="2248853"/>
                </a:lnTo>
                <a:lnTo>
                  <a:pt x="9207" y="2232343"/>
                </a:lnTo>
                <a:lnTo>
                  <a:pt x="6350" y="2216151"/>
                </a:lnTo>
                <a:lnTo>
                  <a:pt x="4445" y="2199641"/>
                </a:lnTo>
                <a:lnTo>
                  <a:pt x="2540" y="2182813"/>
                </a:lnTo>
                <a:lnTo>
                  <a:pt x="1587" y="2166303"/>
                </a:lnTo>
                <a:lnTo>
                  <a:pt x="635" y="2149793"/>
                </a:lnTo>
                <a:lnTo>
                  <a:pt x="0" y="2133283"/>
                </a:lnTo>
                <a:lnTo>
                  <a:pt x="0" y="2117091"/>
                </a:lnTo>
                <a:lnTo>
                  <a:pt x="317" y="2100581"/>
                </a:lnTo>
                <a:lnTo>
                  <a:pt x="952" y="2084071"/>
                </a:lnTo>
                <a:lnTo>
                  <a:pt x="2222" y="2067561"/>
                </a:lnTo>
                <a:lnTo>
                  <a:pt x="3810" y="2051051"/>
                </a:lnTo>
                <a:lnTo>
                  <a:pt x="5715" y="2034541"/>
                </a:lnTo>
                <a:lnTo>
                  <a:pt x="7937" y="2018666"/>
                </a:lnTo>
                <a:lnTo>
                  <a:pt x="10795" y="2002473"/>
                </a:lnTo>
                <a:lnTo>
                  <a:pt x="13652" y="1986598"/>
                </a:lnTo>
                <a:lnTo>
                  <a:pt x="17145" y="1970406"/>
                </a:lnTo>
                <a:lnTo>
                  <a:pt x="20955" y="1954213"/>
                </a:lnTo>
                <a:lnTo>
                  <a:pt x="24765" y="1938656"/>
                </a:lnTo>
                <a:lnTo>
                  <a:pt x="29527" y="1922463"/>
                </a:lnTo>
                <a:lnTo>
                  <a:pt x="34290" y="1906906"/>
                </a:lnTo>
                <a:lnTo>
                  <a:pt x="39687" y="1891666"/>
                </a:lnTo>
                <a:lnTo>
                  <a:pt x="45402" y="1876426"/>
                </a:lnTo>
                <a:lnTo>
                  <a:pt x="51752" y="1861186"/>
                </a:lnTo>
                <a:lnTo>
                  <a:pt x="58102" y="1845628"/>
                </a:lnTo>
                <a:lnTo>
                  <a:pt x="64452" y="1830706"/>
                </a:lnTo>
                <a:lnTo>
                  <a:pt x="71755" y="1815783"/>
                </a:lnTo>
                <a:lnTo>
                  <a:pt x="79375" y="1800861"/>
                </a:lnTo>
                <a:lnTo>
                  <a:pt x="87630" y="1786573"/>
                </a:lnTo>
                <a:lnTo>
                  <a:pt x="95567" y="1772286"/>
                </a:lnTo>
                <a:lnTo>
                  <a:pt x="104457" y="1757998"/>
                </a:lnTo>
                <a:lnTo>
                  <a:pt x="113030" y="1744028"/>
                </a:lnTo>
                <a:lnTo>
                  <a:pt x="122872" y="1730376"/>
                </a:lnTo>
                <a:lnTo>
                  <a:pt x="132397" y="1716723"/>
                </a:lnTo>
                <a:lnTo>
                  <a:pt x="142240" y="1703388"/>
                </a:lnTo>
                <a:lnTo>
                  <a:pt x="152717" y="1690053"/>
                </a:lnTo>
                <a:lnTo>
                  <a:pt x="163195" y="1677353"/>
                </a:lnTo>
                <a:lnTo>
                  <a:pt x="174307" y="1664335"/>
                </a:lnTo>
                <a:lnTo>
                  <a:pt x="185737" y="1652270"/>
                </a:lnTo>
                <a:lnTo>
                  <a:pt x="197802" y="1639888"/>
                </a:lnTo>
                <a:lnTo>
                  <a:pt x="209867" y="1628140"/>
                </a:lnTo>
                <a:lnTo>
                  <a:pt x="222250" y="1616075"/>
                </a:lnTo>
                <a:lnTo>
                  <a:pt x="235267" y="1604646"/>
                </a:lnTo>
                <a:lnTo>
                  <a:pt x="248285" y="1593533"/>
                </a:lnTo>
                <a:lnTo>
                  <a:pt x="261937" y="1583056"/>
                </a:lnTo>
                <a:lnTo>
                  <a:pt x="275908" y="1572260"/>
                </a:lnTo>
                <a:lnTo>
                  <a:pt x="289878" y="1561783"/>
                </a:lnTo>
                <a:lnTo>
                  <a:pt x="304165" y="1552258"/>
                </a:lnTo>
                <a:lnTo>
                  <a:pt x="319088" y="1542416"/>
                </a:lnTo>
                <a:lnTo>
                  <a:pt x="334010" y="1533208"/>
                </a:lnTo>
                <a:lnTo>
                  <a:pt x="349250" y="1524318"/>
                </a:lnTo>
                <a:lnTo>
                  <a:pt x="364490" y="1516063"/>
                </a:lnTo>
                <a:lnTo>
                  <a:pt x="379730" y="1508443"/>
                </a:lnTo>
                <a:lnTo>
                  <a:pt x="395605" y="1500823"/>
                </a:lnTo>
                <a:lnTo>
                  <a:pt x="411163" y="1493838"/>
                </a:lnTo>
                <a:lnTo>
                  <a:pt x="426720" y="1486853"/>
                </a:lnTo>
                <a:lnTo>
                  <a:pt x="442913" y="1480821"/>
                </a:lnTo>
                <a:lnTo>
                  <a:pt x="459105" y="1475105"/>
                </a:lnTo>
                <a:lnTo>
                  <a:pt x="474980" y="1469708"/>
                </a:lnTo>
                <a:lnTo>
                  <a:pt x="491173" y="1464628"/>
                </a:lnTo>
                <a:lnTo>
                  <a:pt x="507365" y="1460183"/>
                </a:lnTo>
                <a:lnTo>
                  <a:pt x="523558" y="1456055"/>
                </a:lnTo>
                <a:lnTo>
                  <a:pt x="540068" y="1452245"/>
                </a:lnTo>
                <a:lnTo>
                  <a:pt x="556578" y="1449070"/>
                </a:lnTo>
                <a:lnTo>
                  <a:pt x="573088" y="1445895"/>
                </a:lnTo>
                <a:lnTo>
                  <a:pt x="589598" y="1443356"/>
                </a:lnTo>
                <a:lnTo>
                  <a:pt x="605790" y="1441451"/>
                </a:lnTo>
                <a:lnTo>
                  <a:pt x="622300" y="1439546"/>
                </a:lnTo>
                <a:lnTo>
                  <a:pt x="638810" y="1438275"/>
                </a:lnTo>
                <a:lnTo>
                  <a:pt x="655320" y="1437640"/>
                </a:lnTo>
                <a:lnTo>
                  <a:pt x="671830" y="1436688"/>
                </a:lnTo>
                <a:close/>
                <a:moveTo>
                  <a:pt x="1808801" y="0"/>
                </a:moveTo>
                <a:lnTo>
                  <a:pt x="1822779" y="318"/>
                </a:lnTo>
                <a:lnTo>
                  <a:pt x="1836121" y="635"/>
                </a:lnTo>
                <a:lnTo>
                  <a:pt x="1849463" y="1588"/>
                </a:lnTo>
                <a:lnTo>
                  <a:pt x="1862806" y="3177"/>
                </a:lnTo>
                <a:lnTo>
                  <a:pt x="1875830" y="4447"/>
                </a:lnTo>
                <a:lnTo>
                  <a:pt x="1888855" y="6353"/>
                </a:lnTo>
                <a:lnTo>
                  <a:pt x="1901562" y="8894"/>
                </a:lnTo>
                <a:lnTo>
                  <a:pt x="1914269" y="11435"/>
                </a:lnTo>
                <a:lnTo>
                  <a:pt x="1926658" y="14612"/>
                </a:lnTo>
                <a:lnTo>
                  <a:pt x="1939047" y="17471"/>
                </a:lnTo>
                <a:lnTo>
                  <a:pt x="1951119" y="21282"/>
                </a:lnTo>
                <a:lnTo>
                  <a:pt x="1963190" y="25412"/>
                </a:lnTo>
                <a:lnTo>
                  <a:pt x="1974944" y="29859"/>
                </a:lnTo>
                <a:lnTo>
                  <a:pt x="1986698" y="34306"/>
                </a:lnTo>
                <a:lnTo>
                  <a:pt x="1998452" y="39071"/>
                </a:lnTo>
                <a:lnTo>
                  <a:pt x="2009571" y="44471"/>
                </a:lnTo>
                <a:lnTo>
                  <a:pt x="2020689" y="49870"/>
                </a:lnTo>
                <a:lnTo>
                  <a:pt x="2031490" y="55906"/>
                </a:lnTo>
                <a:lnTo>
                  <a:pt x="2042291" y="61941"/>
                </a:lnTo>
                <a:lnTo>
                  <a:pt x="2053092" y="67976"/>
                </a:lnTo>
                <a:lnTo>
                  <a:pt x="2063257" y="74964"/>
                </a:lnTo>
                <a:lnTo>
                  <a:pt x="2073741" y="81953"/>
                </a:lnTo>
                <a:lnTo>
                  <a:pt x="2083589" y="89259"/>
                </a:lnTo>
                <a:lnTo>
                  <a:pt x="2093754" y="96564"/>
                </a:lnTo>
                <a:lnTo>
                  <a:pt x="2103284" y="104506"/>
                </a:lnTo>
                <a:lnTo>
                  <a:pt x="2112814" y="112447"/>
                </a:lnTo>
                <a:lnTo>
                  <a:pt x="2122027" y="120388"/>
                </a:lnTo>
                <a:lnTo>
                  <a:pt x="2131239" y="129282"/>
                </a:lnTo>
                <a:lnTo>
                  <a:pt x="2139816" y="138176"/>
                </a:lnTo>
                <a:lnTo>
                  <a:pt x="2148711" y="147070"/>
                </a:lnTo>
                <a:lnTo>
                  <a:pt x="2157288" y="156282"/>
                </a:lnTo>
                <a:lnTo>
                  <a:pt x="2165548" y="165811"/>
                </a:lnTo>
                <a:lnTo>
                  <a:pt x="2173490" y="175658"/>
                </a:lnTo>
                <a:lnTo>
                  <a:pt x="2181749" y="185505"/>
                </a:lnTo>
                <a:lnTo>
                  <a:pt x="2189373" y="195987"/>
                </a:lnTo>
                <a:lnTo>
                  <a:pt x="2196680" y="206152"/>
                </a:lnTo>
                <a:lnTo>
                  <a:pt x="2203986" y="216952"/>
                </a:lnTo>
                <a:lnTo>
                  <a:pt x="2211293" y="227752"/>
                </a:lnTo>
                <a:lnTo>
                  <a:pt x="2217646" y="238870"/>
                </a:lnTo>
                <a:lnTo>
                  <a:pt x="2224635" y="249987"/>
                </a:lnTo>
                <a:lnTo>
                  <a:pt x="2230671" y="261423"/>
                </a:lnTo>
                <a:lnTo>
                  <a:pt x="2237024" y="273175"/>
                </a:lnTo>
                <a:lnTo>
                  <a:pt x="2243060" y="285246"/>
                </a:lnTo>
                <a:lnTo>
                  <a:pt x="2248778" y="296999"/>
                </a:lnTo>
                <a:lnTo>
                  <a:pt x="2253861" y="309069"/>
                </a:lnTo>
                <a:lnTo>
                  <a:pt x="2259261" y="321458"/>
                </a:lnTo>
                <a:lnTo>
                  <a:pt x="2264344" y="334163"/>
                </a:lnTo>
                <a:lnTo>
                  <a:pt x="2269427" y="347187"/>
                </a:lnTo>
                <a:lnTo>
                  <a:pt x="2273874" y="359575"/>
                </a:lnTo>
                <a:lnTo>
                  <a:pt x="2278004" y="372599"/>
                </a:lnTo>
                <a:lnTo>
                  <a:pt x="2282452" y="386257"/>
                </a:lnTo>
                <a:lnTo>
                  <a:pt x="2286264" y="399598"/>
                </a:lnTo>
                <a:lnTo>
                  <a:pt x="2290076" y="412939"/>
                </a:lnTo>
                <a:lnTo>
                  <a:pt x="2292935" y="426598"/>
                </a:lnTo>
                <a:lnTo>
                  <a:pt x="2296429" y="440575"/>
                </a:lnTo>
                <a:lnTo>
                  <a:pt x="2299288" y="454233"/>
                </a:lnTo>
                <a:lnTo>
                  <a:pt x="2301830" y="468527"/>
                </a:lnTo>
                <a:lnTo>
                  <a:pt x="2304053" y="482504"/>
                </a:lnTo>
                <a:lnTo>
                  <a:pt x="2306595" y="497116"/>
                </a:lnTo>
                <a:lnTo>
                  <a:pt x="2308501" y="511410"/>
                </a:lnTo>
                <a:lnTo>
                  <a:pt x="2309772" y="526339"/>
                </a:lnTo>
                <a:lnTo>
                  <a:pt x="2311360" y="540633"/>
                </a:lnTo>
                <a:lnTo>
                  <a:pt x="2312630" y="555245"/>
                </a:lnTo>
                <a:lnTo>
                  <a:pt x="2313266" y="570174"/>
                </a:lnTo>
                <a:lnTo>
                  <a:pt x="2320255" y="573033"/>
                </a:lnTo>
                <a:lnTo>
                  <a:pt x="2327244" y="576209"/>
                </a:lnTo>
                <a:lnTo>
                  <a:pt x="2333597" y="579704"/>
                </a:lnTo>
                <a:lnTo>
                  <a:pt x="2339633" y="583515"/>
                </a:lnTo>
                <a:lnTo>
                  <a:pt x="2345351" y="587645"/>
                </a:lnTo>
                <a:lnTo>
                  <a:pt x="2350751" y="592727"/>
                </a:lnTo>
                <a:lnTo>
                  <a:pt x="2356152" y="597809"/>
                </a:lnTo>
                <a:lnTo>
                  <a:pt x="2361234" y="603527"/>
                </a:lnTo>
                <a:lnTo>
                  <a:pt x="2365364" y="609562"/>
                </a:lnTo>
                <a:lnTo>
                  <a:pt x="2369494" y="616233"/>
                </a:lnTo>
                <a:lnTo>
                  <a:pt x="2372988" y="622903"/>
                </a:lnTo>
                <a:lnTo>
                  <a:pt x="2376483" y="630527"/>
                </a:lnTo>
                <a:lnTo>
                  <a:pt x="2379024" y="638786"/>
                </a:lnTo>
                <a:lnTo>
                  <a:pt x="2381566" y="647362"/>
                </a:lnTo>
                <a:lnTo>
                  <a:pt x="2383472" y="656574"/>
                </a:lnTo>
                <a:lnTo>
                  <a:pt x="2384425" y="666103"/>
                </a:lnTo>
                <a:lnTo>
                  <a:pt x="2385378" y="674362"/>
                </a:lnTo>
                <a:lnTo>
                  <a:pt x="2385695" y="681985"/>
                </a:lnTo>
                <a:lnTo>
                  <a:pt x="2386013" y="689927"/>
                </a:lnTo>
                <a:lnTo>
                  <a:pt x="2385695" y="698503"/>
                </a:lnTo>
                <a:lnTo>
                  <a:pt x="2385378" y="706444"/>
                </a:lnTo>
                <a:lnTo>
                  <a:pt x="2384425" y="714703"/>
                </a:lnTo>
                <a:lnTo>
                  <a:pt x="2383472" y="723279"/>
                </a:lnTo>
                <a:lnTo>
                  <a:pt x="2381883" y="731538"/>
                </a:lnTo>
                <a:lnTo>
                  <a:pt x="2380295" y="740115"/>
                </a:lnTo>
                <a:lnTo>
                  <a:pt x="2378389" y="748373"/>
                </a:lnTo>
                <a:lnTo>
                  <a:pt x="2376483" y="756950"/>
                </a:lnTo>
                <a:lnTo>
                  <a:pt x="2374259" y="765526"/>
                </a:lnTo>
                <a:lnTo>
                  <a:pt x="2371400" y="773467"/>
                </a:lnTo>
                <a:lnTo>
                  <a:pt x="2368541" y="781726"/>
                </a:lnTo>
                <a:lnTo>
                  <a:pt x="2365364" y="789985"/>
                </a:lnTo>
                <a:lnTo>
                  <a:pt x="2361870" y="797926"/>
                </a:lnTo>
                <a:lnTo>
                  <a:pt x="2358376" y="805550"/>
                </a:lnTo>
                <a:lnTo>
                  <a:pt x="2354563" y="813173"/>
                </a:lnTo>
                <a:lnTo>
                  <a:pt x="2350434" y="820479"/>
                </a:lnTo>
                <a:lnTo>
                  <a:pt x="2346304" y="827785"/>
                </a:lnTo>
                <a:lnTo>
                  <a:pt x="2341539" y="834773"/>
                </a:lnTo>
                <a:lnTo>
                  <a:pt x="2337091" y="841444"/>
                </a:lnTo>
                <a:lnTo>
                  <a:pt x="2332009" y="848114"/>
                </a:lnTo>
                <a:lnTo>
                  <a:pt x="2326608" y="854149"/>
                </a:lnTo>
                <a:lnTo>
                  <a:pt x="2321843" y="859867"/>
                </a:lnTo>
                <a:lnTo>
                  <a:pt x="2316125" y="865585"/>
                </a:lnTo>
                <a:lnTo>
                  <a:pt x="2310407" y="870667"/>
                </a:lnTo>
                <a:lnTo>
                  <a:pt x="2304689" y="875432"/>
                </a:lnTo>
                <a:lnTo>
                  <a:pt x="2298335" y="879879"/>
                </a:lnTo>
                <a:lnTo>
                  <a:pt x="2292300" y="884008"/>
                </a:lnTo>
                <a:lnTo>
                  <a:pt x="2285628" y="887502"/>
                </a:lnTo>
                <a:lnTo>
                  <a:pt x="2279275" y="890996"/>
                </a:lnTo>
                <a:lnTo>
                  <a:pt x="2273239" y="915137"/>
                </a:lnTo>
                <a:lnTo>
                  <a:pt x="2266250" y="938643"/>
                </a:lnTo>
                <a:lnTo>
                  <a:pt x="2258626" y="962467"/>
                </a:lnTo>
                <a:lnTo>
                  <a:pt x="2251002" y="986290"/>
                </a:lnTo>
                <a:lnTo>
                  <a:pt x="2242425" y="1009161"/>
                </a:lnTo>
                <a:lnTo>
                  <a:pt x="2233212" y="1032031"/>
                </a:lnTo>
                <a:lnTo>
                  <a:pt x="2223682" y="1054584"/>
                </a:lnTo>
                <a:lnTo>
                  <a:pt x="2213834" y="1076819"/>
                </a:lnTo>
                <a:lnTo>
                  <a:pt x="2203351" y="1098419"/>
                </a:lnTo>
                <a:lnTo>
                  <a:pt x="2192232" y="1119701"/>
                </a:lnTo>
                <a:lnTo>
                  <a:pt x="2180479" y="1140348"/>
                </a:lnTo>
                <a:lnTo>
                  <a:pt x="2168407" y="1160360"/>
                </a:lnTo>
                <a:lnTo>
                  <a:pt x="2155700" y="1179736"/>
                </a:lnTo>
                <a:lnTo>
                  <a:pt x="2142358" y="1198477"/>
                </a:lnTo>
                <a:lnTo>
                  <a:pt x="2128380" y="1216901"/>
                </a:lnTo>
                <a:lnTo>
                  <a:pt x="2114403" y="1234054"/>
                </a:lnTo>
                <a:lnTo>
                  <a:pt x="2106779" y="1242630"/>
                </a:lnTo>
                <a:lnTo>
                  <a:pt x="2099472" y="1250889"/>
                </a:lnTo>
                <a:lnTo>
                  <a:pt x="2091848" y="1259148"/>
                </a:lnTo>
                <a:lnTo>
                  <a:pt x="2083589" y="1266771"/>
                </a:lnTo>
                <a:lnTo>
                  <a:pt x="2075647" y="1274395"/>
                </a:lnTo>
                <a:lnTo>
                  <a:pt x="2067705" y="1282018"/>
                </a:lnTo>
                <a:lnTo>
                  <a:pt x="2059445" y="1289006"/>
                </a:lnTo>
                <a:lnTo>
                  <a:pt x="2051186" y="1295994"/>
                </a:lnTo>
                <a:lnTo>
                  <a:pt x="2042609" y="1302665"/>
                </a:lnTo>
                <a:lnTo>
                  <a:pt x="2034032" y="1309018"/>
                </a:lnTo>
                <a:lnTo>
                  <a:pt x="2025137" y="1315688"/>
                </a:lnTo>
                <a:lnTo>
                  <a:pt x="2016242" y="1321724"/>
                </a:lnTo>
                <a:lnTo>
                  <a:pt x="2007029" y="1327441"/>
                </a:lnTo>
                <a:lnTo>
                  <a:pt x="1997817" y="1332841"/>
                </a:lnTo>
                <a:lnTo>
                  <a:pt x="1988922" y="1338241"/>
                </a:lnTo>
                <a:lnTo>
                  <a:pt x="1979074" y="1343324"/>
                </a:lnTo>
                <a:lnTo>
                  <a:pt x="1969544" y="1348088"/>
                </a:lnTo>
                <a:lnTo>
                  <a:pt x="1960014" y="1352535"/>
                </a:lnTo>
                <a:lnTo>
                  <a:pt x="1950166" y="1356665"/>
                </a:lnTo>
                <a:lnTo>
                  <a:pt x="1940000" y="1360477"/>
                </a:lnTo>
                <a:lnTo>
                  <a:pt x="1929835" y="1364288"/>
                </a:lnTo>
                <a:lnTo>
                  <a:pt x="1919352" y="1367782"/>
                </a:lnTo>
                <a:lnTo>
                  <a:pt x="1909186" y="1370641"/>
                </a:lnTo>
                <a:lnTo>
                  <a:pt x="1898703" y="1373500"/>
                </a:lnTo>
                <a:lnTo>
                  <a:pt x="1888220" y="1375724"/>
                </a:lnTo>
                <a:lnTo>
                  <a:pt x="1877101" y="1377947"/>
                </a:lnTo>
                <a:lnTo>
                  <a:pt x="1865982" y="1379853"/>
                </a:lnTo>
                <a:lnTo>
                  <a:pt x="1854864" y="1381123"/>
                </a:lnTo>
                <a:lnTo>
                  <a:pt x="1843745" y="1382712"/>
                </a:lnTo>
                <a:lnTo>
                  <a:pt x="1832309" y="1383347"/>
                </a:lnTo>
                <a:lnTo>
                  <a:pt x="1820873" y="1383665"/>
                </a:lnTo>
                <a:lnTo>
                  <a:pt x="1808801" y="1384300"/>
                </a:lnTo>
                <a:lnTo>
                  <a:pt x="1797365" y="1383665"/>
                </a:lnTo>
                <a:lnTo>
                  <a:pt x="1785929" y="1383347"/>
                </a:lnTo>
                <a:lnTo>
                  <a:pt x="1774493" y="1382712"/>
                </a:lnTo>
                <a:lnTo>
                  <a:pt x="1763374" y="1381441"/>
                </a:lnTo>
                <a:lnTo>
                  <a:pt x="1752256" y="1379853"/>
                </a:lnTo>
                <a:lnTo>
                  <a:pt x="1741137" y="1377947"/>
                </a:lnTo>
                <a:lnTo>
                  <a:pt x="1730336" y="1375724"/>
                </a:lnTo>
                <a:lnTo>
                  <a:pt x="1719535" y="1373500"/>
                </a:lnTo>
                <a:lnTo>
                  <a:pt x="1709052" y="1370641"/>
                </a:lnTo>
                <a:lnTo>
                  <a:pt x="1698569" y="1367782"/>
                </a:lnTo>
                <a:lnTo>
                  <a:pt x="1688721" y="1364606"/>
                </a:lnTo>
                <a:lnTo>
                  <a:pt x="1678238" y="1360794"/>
                </a:lnTo>
                <a:lnTo>
                  <a:pt x="1668390" y="1356982"/>
                </a:lnTo>
                <a:lnTo>
                  <a:pt x="1658542" y="1352853"/>
                </a:lnTo>
                <a:lnTo>
                  <a:pt x="1649012" y="1348088"/>
                </a:lnTo>
                <a:lnTo>
                  <a:pt x="1639164" y="1343641"/>
                </a:lnTo>
                <a:lnTo>
                  <a:pt x="1630269" y="1338559"/>
                </a:lnTo>
                <a:lnTo>
                  <a:pt x="1620421" y="1333794"/>
                </a:lnTo>
                <a:lnTo>
                  <a:pt x="1611526" y="1327759"/>
                </a:lnTo>
                <a:lnTo>
                  <a:pt x="1602632" y="1322042"/>
                </a:lnTo>
                <a:lnTo>
                  <a:pt x="1593737" y="1316324"/>
                </a:lnTo>
                <a:lnTo>
                  <a:pt x="1584842" y="1309971"/>
                </a:lnTo>
                <a:lnTo>
                  <a:pt x="1576265" y="1303936"/>
                </a:lnTo>
                <a:lnTo>
                  <a:pt x="1567688" y="1296947"/>
                </a:lnTo>
                <a:lnTo>
                  <a:pt x="1559746" y="1289959"/>
                </a:lnTo>
                <a:lnTo>
                  <a:pt x="1551169" y="1282653"/>
                </a:lnTo>
                <a:lnTo>
                  <a:pt x="1543227" y="1275348"/>
                </a:lnTo>
                <a:lnTo>
                  <a:pt x="1535285" y="1267724"/>
                </a:lnTo>
                <a:lnTo>
                  <a:pt x="1527661" y="1260100"/>
                </a:lnTo>
                <a:lnTo>
                  <a:pt x="1520037" y="1252159"/>
                </a:lnTo>
                <a:lnTo>
                  <a:pt x="1512095" y="1244218"/>
                </a:lnTo>
                <a:lnTo>
                  <a:pt x="1505106" y="1235642"/>
                </a:lnTo>
                <a:lnTo>
                  <a:pt x="1490811" y="1218489"/>
                </a:lnTo>
                <a:lnTo>
                  <a:pt x="1477151" y="1200383"/>
                </a:lnTo>
                <a:lnTo>
                  <a:pt x="1463491" y="1181642"/>
                </a:lnTo>
                <a:lnTo>
                  <a:pt x="1451102" y="1162583"/>
                </a:lnTo>
                <a:lnTo>
                  <a:pt x="1438712" y="1142572"/>
                </a:lnTo>
                <a:lnTo>
                  <a:pt x="1426958" y="1121925"/>
                </a:lnTo>
                <a:lnTo>
                  <a:pt x="1415840" y="1101278"/>
                </a:lnTo>
                <a:lnTo>
                  <a:pt x="1405357" y="1079678"/>
                </a:lnTo>
                <a:lnTo>
                  <a:pt x="1395191" y="1057760"/>
                </a:lnTo>
                <a:lnTo>
                  <a:pt x="1385979" y="1035525"/>
                </a:lnTo>
                <a:lnTo>
                  <a:pt x="1376766" y="1012972"/>
                </a:lnTo>
                <a:lnTo>
                  <a:pt x="1368189" y="989467"/>
                </a:lnTo>
                <a:lnTo>
                  <a:pt x="1360247" y="966278"/>
                </a:lnTo>
                <a:lnTo>
                  <a:pt x="1352941" y="943090"/>
                </a:lnTo>
                <a:lnTo>
                  <a:pt x="1346269" y="919267"/>
                </a:lnTo>
                <a:lnTo>
                  <a:pt x="1339598" y="895126"/>
                </a:lnTo>
                <a:lnTo>
                  <a:pt x="1332292" y="892902"/>
                </a:lnTo>
                <a:lnTo>
                  <a:pt x="1324985" y="889726"/>
                </a:lnTo>
                <a:lnTo>
                  <a:pt x="1318314" y="886232"/>
                </a:lnTo>
                <a:lnTo>
                  <a:pt x="1311325" y="882420"/>
                </a:lnTo>
                <a:lnTo>
                  <a:pt x="1304654" y="878290"/>
                </a:lnTo>
                <a:lnTo>
                  <a:pt x="1298619" y="873208"/>
                </a:lnTo>
                <a:lnTo>
                  <a:pt x="1292265" y="867808"/>
                </a:lnTo>
                <a:lnTo>
                  <a:pt x="1286547" y="862726"/>
                </a:lnTo>
                <a:lnTo>
                  <a:pt x="1280829" y="856373"/>
                </a:lnTo>
                <a:lnTo>
                  <a:pt x="1274793" y="850020"/>
                </a:lnTo>
                <a:lnTo>
                  <a:pt x="1269710" y="843032"/>
                </a:lnTo>
                <a:lnTo>
                  <a:pt x="1264627" y="836044"/>
                </a:lnTo>
                <a:lnTo>
                  <a:pt x="1259545" y="828738"/>
                </a:lnTo>
                <a:lnTo>
                  <a:pt x="1255097" y="821114"/>
                </a:lnTo>
                <a:lnTo>
                  <a:pt x="1250968" y="813491"/>
                </a:lnTo>
                <a:lnTo>
                  <a:pt x="1246520" y="805550"/>
                </a:lnTo>
                <a:lnTo>
                  <a:pt x="1242708" y="796973"/>
                </a:lnTo>
                <a:lnTo>
                  <a:pt x="1239214" y="788714"/>
                </a:lnTo>
                <a:lnTo>
                  <a:pt x="1236037" y="780138"/>
                </a:lnTo>
                <a:lnTo>
                  <a:pt x="1232860" y="771562"/>
                </a:lnTo>
                <a:lnTo>
                  <a:pt x="1230001" y="762667"/>
                </a:lnTo>
                <a:lnTo>
                  <a:pt x="1227460" y="753773"/>
                </a:lnTo>
                <a:lnTo>
                  <a:pt x="1225554" y="745197"/>
                </a:lnTo>
                <a:lnTo>
                  <a:pt x="1223648" y="735985"/>
                </a:lnTo>
                <a:lnTo>
                  <a:pt x="1222059" y="727091"/>
                </a:lnTo>
                <a:lnTo>
                  <a:pt x="1220471" y="718197"/>
                </a:lnTo>
                <a:lnTo>
                  <a:pt x="1219836" y="708985"/>
                </a:lnTo>
                <a:lnTo>
                  <a:pt x="1219200" y="700409"/>
                </a:lnTo>
                <a:lnTo>
                  <a:pt x="1219200" y="691832"/>
                </a:lnTo>
                <a:lnTo>
                  <a:pt x="1219200" y="682938"/>
                </a:lnTo>
                <a:lnTo>
                  <a:pt x="1219518" y="674680"/>
                </a:lnTo>
                <a:lnTo>
                  <a:pt x="1220153" y="666103"/>
                </a:lnTo>
                <a:lnTo>
                  <a:pt x="1221742" y="655621"/>
                </a:lnTo>
                <a:lnTo>
                  <a:pt x="1223648" y="645456"/>
                </a:lnTo>
                <a:lnTo>
                  <a:pt x="1226824" y="635927"/>
                </a:lnTo>
                <a:lnTo>
                  <a:pt x="1229683" y="627350"/>
                </a:lnTo>
                <a:lnTo>
                  <a:pt x="1233496" y="618774"/>
                </a:lnTo>
                <a:lnTo>
                  <a:pt x="1237943" y="611468"/>
                </a:lnTo>
                <a:lnTo>
                  <a:pt x="1242708" y="604162"/>
                </a:lnTo>
                <a:lnTo>
                  <a:pt x="1248108" y="598127"/>
                </a:lnTo>
                <a:lnTo>
                  <a:pt x="1253827" y="592409"/>
                </a:lnTo>
                <a:lnTo>
                  <a:pt x="1259862" y="587009"/>
                </a:lnTo>
                <a:lnTo>
                  <a:pt x="1266534" y="581927"/>
                </a:lnTo>
                <a:lnTo>
                  <a:pt x="1273522" y="577798"/>
                </a:lnTo>
                <a:lnTo>
                  <a:pt x="1280829" y="574304"/>
                </a:lnTo>
                <a:lnTo>
                  <a:pt x="1288453" y="570809"/>
                </a:lnTo>
                <a:lnTo>
                  <a:pt x="1296395" y="568268"/>
                </a:lnTo>
                <a:lnTo>
                  <a:pt x="1304654" y="566045"/>
                </a:lnTo>
                <a:lnTo>
                  <a:pt x="1305607" y="551115"/>
                </a:lnTo>
                <a:lnTo>
                  <a:pt x="1306560" y="536504"/>
                </a:lnTo>
                <a:lnTo>
                  <a:pt x="1308149" y="521892"/>
                </a:lnTo>
                <a:lnTo>
                  <a:pt x="1310055" y="507598"/>
                </a:lnTo>
                <a:lnTo>
                  <a:pt x="1311961" y="493304"/>
                </a:lnTo>
                <a:lnTo>
                  <a:pt x="1314502" y="479010"/>
                </a:lnTo>
                <a:lnTo>
                  <a:pt x="1316726" y="465033"/>
                </a:lnTo>
                <a:lnTo>
                  <a:pt x="1319267" y="450739"/>
                </a:lnTo>
                <a:lnTo>
                  <a:pt x="1322444" y="437081"/>
                </a:lnTo>
                <a:lnTo>
                  <a:pt x="1325303" y="423104"/>
                </a:lnTo>
                <a:lnTo>
                  <a:pt x="1328797" y="409763"/>
                </a:lnTo>
                <a:lnTo>
                  <a:pt x="1332610" y="396422"/>
                </a:lnTo>
                <a:lnTo>
                  <a:pt x="1336422" y="383081"/>
                </a:lnTo>
                <a:lnTo>
                  <a:pt x="1340869" y="370057"/>
                </a:lnTo>
                <a:lnTo>
                  <a:pt x="1344999" y="357034"/>
                </a:lnTo>
                <a:lnTo>
                  <a:pt x="1349446" y="344010"/>
                </a:lnTo>
                <a:lnTo>
                  <a:pt x="1354529" y="331305"/>
                </a:lnTo>
                <a:lnTo>
                  <a:pt x="1359612" y="319234"/>
                </a:lnTo>
                <a:lnTo>
                  <a:pt x="1365012" y="306528"/>
                </a:lnTo>
                <a:lnTo>
                  <a:pt x="1370095" y="294775"/>
                </a:lnTo>
                <a:lnTo>
                  <a:pt x="1376131" y="282705"/>
                </a:lnTo>
                <a:lnTo>
                  <a:pt x="1382167" y="270952"/>
                </a:lnTo>
                <a:lnTo>
                  <a:pt x="1388202" y="259517"/>
                </a:lnTo>
                <a:lnTo>
                  <a:pt x="1394873" y="248081"/>
                </a:lnTo>
                <a:lnTo>
                  <a:pt x="1401227" y="236964"/>
                </a:lnTo>
                <a:lnTo>
                  <a:pt x="1408216" y="225846"/>
                </a:lnTo>
                <a:lnTo>
                  <a:pt x="1414887" y="215046"/>
                </a:lnTo>
                <a:lnTo>
                  <a:pt x="1422193" y="204246"/>
                </a:lnTo>
                <a:lnTo>
                  <a:pt x="1429817" y="194082"/>
                </a:lnTo>
                <a:lnTo>
                  <a:pt x="1437759" y="183917"/>
                </a:lnTo>
                <a:lnTo>
                  <a:pt x="1445701" y="174070"/>
                </a:lnTo>
                <a:lnTo>
                  <a:pt x="1453643" y="164541"/>
                </a:lnTo>
                <a:lnTo>
                  <a:pt x="1461585" y="155011"/>
                </a:lnTo>
                <a:lnTo>
                  <a:pt x="1470480" y="145799"/>
                </a:lnTo>
                <a:lnTo>
                  <a:pt x="1479057" y="136588"/>
                </a:lnTo>
                <a:lnTo>
                  <a:pt x="1488269" y="128329"/>
                </a:lnTo>
                <a:lnTo>
                  <a:pt x="1496846" y="119753"/>
                </a:lnTo>
                <a:lnTo>
                  <a:pt x="1506377" y="111494"/>
                </a:lnTo>
                <a:lnTo>
                  <a:pt x="1515589" y="103235"/>
                </a:lnTo>
                <a:lnTo>
                  <a:pt x="1525755" y="95611"/>
                </a:lnTo>
                <a:lnTo>
                  <a:pt x="1535285" y="88306"/>
                </a:lnTo>
                <a:lnTo>
                  <a:pt x="1545133" y="81000"/>
                </a:lnTo>
                <a:lnTo>
                  <a:pt x="1555616" y="74329"/>
                </a:lnTo>
                <a:lnTo>
                  <a:pt x="1565781" y="67659"/>
                </a:lnTo>
                <a:lnTo>
                  <a:pt x="1576582" y="61306"/>
                </a:lnTo>
                <a:lnTo>
                  <a:pt x="1587383" y="54953"/>
                </a:lnTo>
                <a:lnTo>
                  <a:pt x="1597866" y="49235"/>
                </a:lnTo>
                <a:lnTo>
                  <a:pt x="1608985" y="44153"/>
                </a:lnTo>
                <a:lnTo>
                  <a:pt x="1620421" y="38753"/>
                </a:lnTo>
                <a:lnTo>
                  <a:pt x="1632175" y="33988"/>
                </a:lnTo>
                <a:lnTo>
                  <a:pt x="1643611" y="29541"/>
                </a:lnTo>
                <a:lnTo>
                  <a:pt x="1655365" y="25412"/>
                </a:lnTo>
                <a:lnTo>
                  <a:pt x="1667119" y="20965"/>
                </a:lnTo>
                <a:lnTo>
                  <a:pt x="1679508" y="17471"/>
                </a:lnTo>
                <a:lnTo>
                  <a:pt x="1691898" y="14294"/>
                </a:lnTo>
                <a:lnTo>
                  <a:pt x="1703969" y="11435"/>
                </a:lnTo>
                <a:lnTo>
                  <a:pt x="1716676" y="8894"/>
                </a:lnTo>
                <a:lnTo>
                  <a:pt x="1729383" y="6353"/>
                </a:lnTo>
                <a:lnTo>
                  <a:pt x="1742408" y="4447"/>
                </a:lnTo>
                <a:lnTo>
                  <a:pt x="1755432" y="3177"/>
                </a:lnTo>
                <a:lnTo>
                  <a:pt x="1768457" y="1588"/>
                </a:lnTo>
                <a:lnTo>
                  <a:pt x="1781799" y="635"/>
                </a:lnTo>
                <a:lnTo>
                  <a:pt x="1795459" y="318"/>
                </a:lnTo>
                <a:lnTo>
                  <a:pt x="1808801"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3" name="矩形 25"/>
          <p:cNvSpPr>
            <a:spLocks noChangeArrowheads="1"/>
          </p:cNvSpPr>
          <p:nvPr/>
        </p:nvSpPr>
        <p:spPr bwMode="auto">
          <a:xfrm>
            <a:off x="140811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24" name="矩形: 圆角 23"/>
          <p:cNvSpPr/>
          <p:nvPr/>
        </p:nvSpPr>
        <p:spPr bwMode="auto">
          <a:xfrm>
            <a:off x="4954588"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5" name="KSO_Shape"/>
          <p:cNvSpPr/>
          <p:nvPr/>
        </p:nvSpPr>
        <p:spPr bwMode="auto">
          <a:xfrm>
            <a:off x="5589588" y="2483280"/>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6" name="矩形 25"/>
          <p:cNvSpPr>
            <a:spLocks noChangeArrowheads="1"/>
          </p:cNvSpPr>
          <p:nvPr/>
        </p:nvSpPr>
        <p:spPr bwMode="auto">
          <a:xfrm>
            <a:off x="532606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添加标题</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27" name="矩形: 圆角 26"/>
          <p:cNvSpPr/>
          <p:nvPr/>
        </p:nvSpPr>
        <p:spPr bwMode="auto">
          <a:xfrm>
            <a:off x="8880475"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8" name="KSO_Shape"/>
          <p:cNvSpPr/>
          <p:nvPr/>
        </p:nvSpPr>
        <p:spPr bwMode="auto">
          <a:xfrm>
            <a:off x="9542463" y="2602343"/>
            <a:ext cx="1009650" cy="706437"/>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9" name="矩形 27"/>
          <p:cNvSpPr>
            <a:spLocks noChangeArrowheads="1"/>
          </p:cNvSpPr>
          <p:nvPr/>
        </p:nvSpPr>
        <p:spPr bwMode="auto">
          <a:xfrm>
            <a:off x="9285288" y="3638958"/>
            <a:ext cx="1538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30" name="矩形 29"/>
          <p:cNvSpPr/>
          <p:nvPr/>
        </p:nvSpPr>
        <p:spPr>
          <a:xfrm>
            <a:off x="915330"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1" name="矩形 30"/>
          <p:cNvSpPr/>
          <p:nvPr/>
        </p:nvSpPr>
        <p:spPr>
          <a:xfrm>
            <a:off x="4846774"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8778218"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60" name="燕尾形 114"/>
          <p:cNvSpPr/>
          <p:nvPr/>
        </p:nvSpPr>
        <p:spPr>
          <a:xfrm>
            <a:off x="2720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244329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2151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flipV="1">
            <a:off x="2992145"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7" name="矩形 66"/>
          <p:cNvSpPr/>
          <p:nvPr/>
        </p:nvSpPr>
        <p:spPr>
          <a:xfrm>
            <a:off x="903542"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椭圆 21"/>
          <p:cNvSpPr/>
          <p:nvPr/>
        </p:nvSpPr>
        <p:spPr>
          <a:xfrm>
            <a:off x="3991585"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KSO_Shape"/>
          <p:cNvSpPr/>
          <p:nvPr/>
        </p:nvSpPr>
        <p:spPr bwMode="auto">
          <a:xfrm>
            <a:off x="4360368" y="4970558"/>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 name="文本框 2"/>
          <p:cNvSpPr txBox="1"/>
          <p:nvPr/>
        </p:nvSpPr>
        <p:spPr>
          <a:xfrm>
            <a:off x="126610"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5" name="燕尾形 114"/>
          <p:cNvSpPr/>
          <p:nvPr/>
        </p:nvSpPr>
        <p:spPr>
          <a:xfrm>
            <a:off x="8616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6" name="燕尾形 115"/>
          <p:cNvSpPr/>
          <p:nvPr/>
        </p:nvSpPr>
        <p:spPr>
          <a:xfrm>
            <a:off x="833989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6"/>
          <p:cNvSpPr/>
          <p:nvPr/>
        </p:nvSpPr>
        <p:spPr>
          <a:xfrm>
            <a:off x="8047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任意多边形: 形状 27"/>
          <p:cNvSpPr/>
          <p:nvPr/>
        </p:nvSpPr>
        <p:spPr>
          <a:xfrm flipV="1">
            <a:off x="8888750"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29" name="矩形 28"/>
          <p:cNvSpPr/>
          <p:nvPr/>
        </p:nvSpPr>
        <p:spPr>
          <a:xfrm>
            <a:off x="6800147"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椭圆 29"/>
          <p:cNvSpPr/>
          <p:nvPr/>
        </p:nvSpPr>
        <p:spPr>
          <a:xfrm>
            <a:off x="9888190"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2" name="文本框 31"/>
          <p:cNvSpPr txBox="1"/>
          <p:nvPr/>
        </p:nvSpPr>
        <p:spPr>
          <a:xfrm>
            <a:off x="6023215"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3" name="KSO_Shape"/>
          <p:cNvSpPr/>
          <p:nvPr/>
        </p:nvSpPr>
        <p:spPr bwMode="auto">
          <a:xfrm>
            <a:off x="10256973" y="5025772"/>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4" name="直接连接符 33"/>
          <p:cNvCxnSpPr/>
          <p:nvPr/>
        </p:nvCxnSpPr>
        <p:spPr>
          <a:xfrm>
            <a:off x="792163" y="258889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1136129" y="278692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形状 20"/>
          <p:cNvSpPr/>
          <p:nvPr/>
        </p:nvSpPr>
        <p:spPr bwMode="auto">
          <a:xfrm>
            <a:off x="4046999" y="3086435"/>
            <a:ext cx="2071688" cy="2154309"/>
          </a:xfrm>
          <a:custGeom>
            <a:avLst/>
            <a:gdLst>
              <a:gd name="connsiteX0" fmla="*/ 0 w 2071688"/>
              <a:gd name="connsiteY0" fmla="*/ 0 h 2154309"/>
              <a:gd name="connsiteX1" fmla="*/ 2071688 w 2071688"/>
              <a:gd name="connsiteY1" fmla="*/ 0 h 2154309"/>
              <a:gd name="connsiteX2" fmla="*/ 2071688 w 2071688"/>
              <a:gd name="connsiteY2" fmla="*/ 902944 h 2154309"/>
              <a:gd name="connsiteX3" fmla="*/ 1617376 w 2071688"/>
              <a:gd name="connsiteY3" fmla="*/ 1414463 h 2154309"/>
              <a:gd name="connsiteX4" fmla="*/ 2071688 w 2071688"/>
              <a:gd name="connsiteY4" fmla="*/ 1925981 h 2154309"/>
              <a:gd name="connsiteX5" fmla="*/ 2071688 w 2071688"/>
              <a:gd name="connsiteY5" fmla="*/ 2154309 h 2154309"/>
              <a:gd name="connsiteX6" fmla="*/ 0 w 2071688"/>
              <a:gd name="connsiteY6" fmla="*/ 2154309 h 2154309"/>
              <a:gd name="connsiteX7" fmla="*/ 0 w 2071688"/>
              <a:gd name="connsiteY7" fmla="*/ 1925981 h 2154309"/>
              <a:gd name="connsiteX8" fmla="*/ 454312 w 2071688"/>
              <a:gd name="connsiteY8" fmla="*/ 1414463 h 2154309"/>
              <a:gd name="connsiteX9" fmla="*/ 0 w 2071688"/>
              <a:gd name="connsiteY9" fmla="*/ 902945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71688" h="2154309">
                <a:moveTo>
                  <a:pt x="0" y="0"/>
                </a:moveTo>
                <a:lnTo>
                  <a:pt x="2071688" y="0"/>
                </a:lnTo>
                <a:lnTo>
                  <a:pt x="2071688" y="902944"/>
                </a:lnTo>
                <a:cubicBezTo>
                  <a:pt x="1815497" y="931932"/>
                  <a:pt x="1617376" y="1150060"/>
                  <a:pt x="1617376" y="1414463"/>
                </a:cubicBezTo>
                <a:cubicBezTo>
                  <a:pt x="1617376" y="1678865"/>
                  <a:pt x="1815497" y="1896995"/>
                  <a:pt x="2071688" y="1925981"/>
                </a:cubicBezTo>
                <a:lnTo>
                  <a:pt x="2071688" y="2154309"/>
                </a:lnTo>
                <a:lnTo>
                  <a:pt x="0" y="2154309"/>
                </a:lnTo>
                <a:lnTo>
                  <a:pt x="0" y="1925981"/>
                </a:lnTo>
                <a:cubicBezTo>
                  <a:pt x="256191" y="1896994"/>
                  <a:pt x="454312" y="1678865"/>
                  <a:pt x="454312" y="1414463"/>
                </a:cubicBezTo>
                <a:cubicBezTo>
                  <a:pt x="454312" y="1150061"/>
                  <a:pt x="256191" y="931932"/>
                  <a:pt x="0" y="902945"/>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2015</a:t>
            </a:r>
            <a:endParaRPr lang="zh-CN" altLang="en-US" sz="3600" dirty="0">
              <a:solidFill>
                <a:srgbClr val="FFFFFF"/>
              </a:solidFill>
              <a:latin typeface="+mj-ea"/>
              <a:ea typeface="+mj-ea"/>
            </a:endParaRPr>
          </a:p>
        </p:txBody>
      </p:sp>
      <p:sp>
        <p:nvSpPr>
          <p:cNvPr id="22" name="任意多边形: 形状 21"/>
          <p:cNvSpPr/>
          <p:nvPr/>
        </p:nvSpPr>
        <p:spPr bwMode="auto">
          <a:xfrm>
            <a:off x="6245687" y="3086435"/>
            <a:ext cx="2055812" cy="2154309"/>
          </a:xfrm>
          <a:custGeom>
            <a:avLst/>
            <a:gdLst>
              <a:gd name="connsiteX0" fmla="*/ 0 w 2055812"/>
              <a:gd name="connsiteY0" fmla="*/ 0 h 2154309"/>
              <a:gd name="connsiteX1" fmla="*/ 2055812 w 2055812"/>
              <a:gd name="connsiteY1" fmla="*/ 0 h 2154309"/>
              <a:gd name="connsiteX2" fmla="*/ 2055812 w 2055812"/>
              <a:gd name="connsiteY2" fmla="*/ 902944 h 2154309"/>
              <a:gd name="connsiteX3" fmla="*/ 1601521 w 2055812"/>
              <a:gd name="connsiteY3" fmla="*/ 1414463 h 2154309"/>
              <a:gd name="connsiteX4" fmla="*/ 2055812 w 2055812"/>
              <a:gd name="connsiteY4" fmla="*/ 1925981 h 2154309"/>
              <a:gd name="connsiteX5" fmla="*/ 2055812 w 2055812"/>
              <a:gd name="connsiteY5" fmla="*/ 2154309 h 2154309"/>
              <a:gd name="connsiteX6" fmla="*/ 0 w 2055812"/>
              <a:gd name="connsiteY6" fmla="*/ 2154309 h 2154309"/>
              <a:gd name="connsiteX7" fmla="*/ 0 w 2055812"/>
              <a:gd name="connsiteY7" fmla="*/ 1925981 h 2154309"/>
              <a:gd name="connsiteX8" fmla="*/ 454290 w 2055812"/>
              <a:gd name="connsiteY8" fmla="*/ 1414463 h 2154309"/>
              <a:gd name="connsiteX9" fmla="*/ 0 w 2055812"/>
              <a:gd name="connsiteY9" fmla="*/ 902945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55812" h="2154309">
                <a:moveTo>
                  <a:pt x="0" y="0"/>
                </a:moveTo>
                <a:lnTo>
                  <a:pt x="2055812" y="0"/>
                </a:lnTo>
                <a:lnTo>
                  <a:pt x="2055812" y="902944"/>
                </a:lnTo>
                <a:cubicBezTo>
                  <a:pt x="1799633" y="931932"/>
                  <a:pt x="1601521" y="1150060"/>
                  <a:pt x="1601521" y="1414463"/>
                </a:cubicBezTo>
                <a:cubicBezTo>
                  <a:pt x="1601521" y="1678865"/>
                  <a:pt x="1799633" y="1896995"/>
                  <a:pt x="2055812" y="1925981"/>
                </a:cubicBezTo>
                <a:lnTo>
                  <a:pt x="2055812" y="2154309"/>
                </a:lnTo>
                <a:lnTo>
                  <a:pt x="0" y="2154309"/>
                </a:lnTo>
                <a:lnTo>
                  <a:pt x="0" y="1925981"/>
                </a:lnTo>
                <a:cubicBezTo>
                  <a:pt x="256179" y="1896994"/>
                  <a:pt x="454290" y="1678865"/>
                  <a:pt x="454290" y="1414463"/>
                </a:cubicBezTo>
                <a:cubicBezTo>
                  <a:pt x="454290" y="1150061"/>
                  <a:pt x="256179" y="931932"/>
                  <a:pt x="0" y="902945"/>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2016</a:t>
            </a:r>
            <a:endParaRPr lang="zh-CN" altLang="en-US" sz="3600" dirty="0">
              <a:solidFill>
                <a:srgbClr val="FFFFFF"/>
              </a:solidFill>
              <a:latin typeface="+mj-ea"/>
              <a:ea typeface="+mj-ea"/>
            </a:endParaRPr>
          </a:p>
        </p:txBody>
      </p:sp>
      <p:sp>
        <p:nvSpPr>
          <p:cNvPr id="23" name="任意多边形: 形状 22"/>
          <p:cNvSpPr/>
          <p:nvPr/>
        </p:nvSpPr>
        <p:spPr bwMode="auto">
          <a:xfrm>
            <a:off x="8428499" y="3086435"/>
            <a:ext cx="1963738" cy="2154309"/>
          </a:xfrm>
          <a:custGeom>
            <a:avLst/>
            <a:gdLst>
              <a:gd name="connsiteX0" fmla="*/ 0 w 1963738"/>
              <a:gd name="connsiteY0" fmla="*/ 0 h 2154309"/>
              <a:gd name="connsiteX1" fmla="*/ 1963738 w 1963738"/>
              <a:gd name="connsiteY1" fmla="*/ 0 h 2154309"/>
              <a:gd name="connsiteX2" fmla="*/ 1963738 w 1963738"/>
              <a:gd name="connsiteY2" fmla="*/ 2154309 h 2154309"/>
              <a:gd name="connsiteX3" fmla="*/ 0 w 1963738"/>
              <a:gd name="connsiteY3" fmla="*/ 2154309 h 2154309"/>
              <a:gd name="connsiteX4" fmla="*/ 0 w 1963738"/>
              <a:gd name="connsiteY4" fmla="*/ 1925981 h 2154309"/>
              <a:gd name="connsiteX5" fmla="*/ 454242 w 1963738"/>
              <a:gd name="connsiteY5" fmla="*/ 1414463 h 2154309"/>
              <a:gd name="connsiteX6" fmla="*/ 0 w 1963738"/>
              <a:gd name="connsiteY6" fmla="*/ 902944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3738" h="2154309">
                <a:moveTo>
                  <a:pt x="0" y="0"/>
                </a:moveTo>
                <a:lnTo>
                  <a:pt x="1963738" y="0"/>
                </a:lnTo>
                <a:lnTo>
                  <a:pt x="1963738" y="2154309"/>
                </a:lnTo>
                <a:lnTo>
                  <a:pt x="0" y="2154309"/>
                </a:lnTo>
                <a:lnTo>
                  <a:pt x="0" y="1925981"/>
                </a:lnTo>
                <a:cubicBezTo>
                  <a:pt x="256153" y="1896995"/>
                  <a:pt x="454242" y="1678865"/>
                  <a:pt x="454242" y="1414463"/>
                </a:cubicBezTo>
                <a:cubicBezTo>
                  <a:pt x="454242" y="1150060"/>
                  <a:pt x="256153" y="931932"/>
                  <a:pt x="0" y="902944"/>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2017</a:t>
            </a:r>
            <a:endParaRPr lang="zh-CN" altLang="en-US" sz="3600" dirty="0">
              <a:solidFill>
                <a:srgbClr val="FFFFFF"/>
              </a:solidFill>
              <a:latin typeface="+mj-ea"/>
              <a:ea typeface="+mj-ea"/>
            </a:endParaRPr>
          </a:p>
        </p:txBody>
      </p:sp>
      <p:sp>
        <p:nvSpPr>
          <p:cNvPr id="27" name="任意多边形: 形状 26"/>
          <p:cNvSpPr/>
          <p:nvPr/>
        </p:nvSpPr>
        <p:spPr bwMode="auto">
          <a:xfrm>
            <a:off x="2003887" y="3086435"/>
            <a:ext cx="1916112" cy="2154309"/>
          </a:xfrm>
          <a:custGeom>
            <a:avLst/>
            <a:gdLst>
              <a:gd name="connsiteX0" fmla="*/ 0 w 1916112"/>
              <a:gd name="connsiteY0" fmla="*/ 0 h 2154309"/>
              <a:gd name="connsiteX1" fmla="*/ 1916112 w 1916112"/>
              <a:gd name="connsiteY1" fmla="*/ 0 h 2154309"/>
              <a:gd name="connsiteX2" fmla="*/ 1916112 w 1916112"/>
              <a:gd name="connsiteY2" fmla="*/ 902944 h 2154309"/>
              <a:gd name="connsiteX3" fmla="*/ 1461818 w 1916112"/>
              <a:gd name="connsiteY3" fmla="*/ 1414463 h 2154309"/>
              <a:gd name="connsiteX4" fmla="*/ 1916112 w 1916112"/>
              <a:gd name="connsiteY4" fmla="*/ 1925981 h 2154309"/>
              <a:gd name="connsiteX5" fmla="*/ 1916112 w 1916112"/>
              <a:gd name="connsiteY5" fmla="*/ 2154309 h 2154309"/>
              <a:gd name="connsiteX6" fmla="*/ 0 w 1916112"/>
              <a:gd name="connsiteY6" fmla="*/ 2154309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6112" h="2154309">
                <a:moveTo>
                  <a:pt x="0" y="0"/>
                </a:moveTo>
                <a:lnTo>
                  <a:pt x="1916112" y="0"/>
                </a:lnTo>
                <a:lnTo>
                  <a:pt x="1916112" y="902944"/>
                </a:lnTo>
                <a:cubicBezTo>
                  <a:pt x="1659931" y="931932"/>
                  <a:pt x="1461818" y="1150060"/>
                  <a:pt x="1461818" y="1414463"/>
                </a:cubicBezTo>
                <a:cubicBezTo>
                  <a:pt x="1461818" y="1678865"/>
                  <a:pt x="1659931" y="1896995"/>
                  <a:pt x="1916112" y="1925981"/>
                </a:cubicBezTo>
                <a:lnTo>
                  <a:pt x="1916112" y="2154309"/>
                </a:lnTo>
                <a:lnTo>
                  <a:pt x="0" y="2154309"/>
                </a:ln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2014</a:t>
            </a:r>
            <a:endParaRPr lang="zh-CN" altLang="en-US" sz="3600" dirty="0">
              <a:solidFill>
                <a:srgbClr val="FFFFFF"/>
              </a:solidFill>
              <a:latin typeface="+mj-ea"/>
              <a:ea typeface="+mj-ea"/>
            </a:endParaRPr>
          </a:p>
        </p:txBody>
      </p:sp>
      <p:sp>
        <p:nvSpPr>
          <p:cNvPr id="46" name="矩形 45"/>
          <p:cNvSpPr/>
          <p:nvPr/>
        </p:nvSpPr>
        <p:spPr>
          <a:xfrm>
            <a:off x="1230870" y="5332113"/>
            <a:ext cx="9730261"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p:nvSpPr>
        <p:spPr>
          <a:xfrm>
            <a:off x="2003888"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8" name="矩形 47"/>
          <p:cNvSpPr/>
          <p:nvPr/>
        </p:nvSpPr>
        <p:spPr>
          <a:xfrm>
            <a:off x="4158265"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9" name="矩形 48"/>
          <p:cNvSpPr/>
          <p:nvPr/>
        </p:nvSpPr>
        <p:spPr>
          <a:xfrm>
            <a:off x="6312642"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0" name="矩形 49"/>
          <p:cNvSpPr/>
          <p:nvPr/>
        </p:nvSpPr>
        <p:spPr>
          <a:xfrm>
            <a:off x="8467019"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1" name="矩形 50"/>
          <p:cNvSpPr/>
          <p:nvPr/>
        </p:nvSpPr>
        <p:spPr>
          <a:xfrm>
            <a:off x="1136129" y="5594582"/>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 name="箭头: 虚尾 1"/>
          <p:cNvSpPr/>
          <p:nvPr/>
        </p:nvSpPr>
        <p:spPr>
          <a:xfrm>
            <a:off x="3798278" y="4318782"/>
            <a:ext cx="402191" cy="393896"/>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箭头: 虚尾 23"/>
          <p:cNvSpPr/>
          <p:nvPr/>
        </p:nvSpPr>
        <p:spPr>
          <a:xfrm>
            <a:off x="5976595" y="4318782"/>
            <a:ext cx="402191" cy="393896"/>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箭头: 虚尾 24"/>
          <p:cNvSpPr/>
          <p:nvPr/>
        </p:nvSpPr>
        <p:spPr>
          <a:xfrm>
            <a:off x="8173107" y="4318782"/>
            <a:ext cx="402191" cy="393896"/>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MH_Other_1"/>
          <p:cNvSpPr/>
          <p:nvPr>
            <p:custDataLst>
              <p:tags r:id="rId1"/>
            </p:custDataLst>
          </p:nvPr>
        </p:nvSpPr>
        <p:spPr>
          <a:xfrm>
            <a:off x="1952625"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0" name="MH_Other_1"/>
          <p:cNvSpPr/>
          <p:nvPr>
            <p:custDataLst>
              <p:tags r:id="rId2"/>
            </p:custDataLst>
          </p:nvPr>
        </p:nvSpPr>
        <p:spPr>
          <a:xfrm flipV="1">
            <a:off x="3276600"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2" name="MH_Other_1"/>
          <p:cNvSpPr/>
          <p:nvPr>
            <p:custDataLst>
              <p:tags r:id="rId3"/>
            </p:custDataLst>
          </p:nvPr>
        </p:nvSpPr>
        <p:spPr>
          <a:xfrm>
            <a:off x="4591050"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3" name="MH_Other_1"/>
          <p:cNvSpPr/>
          <p:nvPr>
            <p:custDataLst>
              <p:tags r:id="rId4"/>
            </p:custDataLst>
          </p:nvPr>
        </p:nvSpPr>
        <p:spPr>
          <a:xfrm flipV="1">
            <a:off x="5915025"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9" name="MH_Other_1"/>
          <p:cNvSpPr/>
          <p:nvPr>
            <p:custDataLst>
              <p:tags r:id="rId5"/>
            </p:custDataLst>
          </p:nvPr>
        </p:nvSpPr>
        <p:spPr>
          <a:xfrm>
            <a:off x="7229475"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32" name="MH_Other_1"/>
          <p:cNvSpPr/>
          <p:nvPr>
            <p:custDataLst>
              <p:tags r:id="rId6"/>
            </p:custDataLst>
          </p:nvPr>
        </p:nvSpPr>
        <p:spPr>
          <a:xfrm flipV="1">
            <a:off x="8553450"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33" name="椭圆 32"/>
          <p:cNvSpPr/>
          <p:nvPr/>
        </p:nvSpPr>
        <p:spPr>
          <a:xfrm>
            <a:off x="2076449"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4" name="椭圆 33"/>
          <p:cNvSpPr/>
          <p:nvPr/>
        </p:nvSpPr>
        <p:spPr>
          <a:xfrm>
            <a:off x="4714874"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5" name="椭圆 34"/>
          <p:cNvSpPr/>
          <p:nvPr/>
        </p:nvSpPr>
        <p:spPr>
          <a:xfrm>
            <a:off x="7353299"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6" name="椭圆 35"/>
          <p:cNvSpPr/>
          <p:nvPr/>
        </p:nvSpPr>
        <p:spPr>
          <a:xfrm>
            <a:off x="3400424"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7" name="椭圆 36"/>
          <p:cNvSpPr/>
          <p:nvPr/>
        </p:nvSpPr>
        <p:spPr>
          <a:xfrm>
            <a:off x="6038849"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8" name="椭圆 37"/>
          <p:cNvSpPr/>
          <p:nvPr/>
        </p:nvSpPr>
        <p:spPr>
          <a:xfrm>
            <a:off x="8677274"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KSO_Shape"/>
          <p:cNvSpPr/>
          <p:nvPr/>
        </p:nvSpPr>
        <p:spPr bwMode="auto">
          <a:xfrm rot="17378705">
            <a:off x="1039013"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6" name="圆角矩形 71"/>
          <p:cNvSpPr/>
          <p:nvPr/>
        </p:nvSpPr>
        <p:spPr>
          <a:xfrm>
            <a:off x="1557464"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0" name="矩形 19"/>
          <p:cNvSpPr/>
          <p:nvPr/>
        </p:nvSpPr>
        <p:spPr>
          <a:xfrm>
            <a:off x="1871053"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1" name="KSO_Shape"/>
          <p:cNvSpPr/>
          <p:nvPr/>
        </p:nvSpPr>
        <p:spPr bwMode="auto">
          <a:xfrm rot="17378705">
            <a:off x="4471530"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2" name="圆角矩形 71"/>
          <p:cNvSpPr/>
          <p:nvPr/>
        </p:nvSpPr>
        <p:spPr>
          <a:xfrm>
            <a:off x="4989981"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3" name="矩形 22"/>
          <p:cNvSpPr/>
          <p:nvPr/>
        </p:nvSpPr>
        <p:spPr>
          <a:xfrm>
            <a:off x="5303570"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KSO_Shape"/>
          <p:cNvSpPr/>
          <p:nvPr/>
        </p:nvSpPr>
        <p:spPr bwMode="auto">
          <a:xfrm rot="17378705">
            <a:off x="7904047"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5" name="圆角矩形 71"/>
          <p:cNvSpPr/>
          <p:nvPr/>
        </p:nvSpPr>
        <p:spPr>
          <a:xfrm>
            <a:off x="8422498"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7" name="矩形 26"/>
          <p:cNvSpPr/>
          <p:nvPr/>
        </p:nvSpPr>
        <p:spPr>
          <a:xfrm>
            <a:off x="8736087"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9" name="矩形 28"/>
          <p:cNvSpPr/>
          <p:nvPr/>
        </p:nvSpPr>
        <p:spPr>
          <a:xfrm>
            <a:off x="1136129" y="126825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0" name="直接连接符 29"/>
          <p:cNvCxnSpPr/>
          <p:nvPr/>
        </p:nvCxnSpPr>
        <p:spPr>
          <a:xfrm>
            <a:off x="1145338" y="2589921"/>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25"/>
          <p:cNvSpPr/>
          <p:nvPr/>
        </p:nvSpPr>
        <p:spPr bwMode="auto">
          <a:xfrm rot="16200000" flipH="1">
            <a:off x="4990245" y="2628836"/>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25" name="KSO_Shape"/>
          <p:cNvSpPr/>
          <p:nvPr/>
        </p:nvSpPr>
        <p:spPr bwMode="auto">
          <a:xfrm>
            <a:off x="5143500" y="3844137"/>
            <a:ext cx="1905000" cy="1571625"/>
          </a:xfrm>
          <a:custGeom>
            <a:avLst/>
            <a:gdLst>
              <a:gd name="T0" fmla="*/ 1279283 w 2143125"/>
              <a:gd name="T1" fmla="*/ 1305240 h 1766887"/>
              <a:gd name="T2" fmla="*/ 1267519 w 2143125"/>
              <a:gd name="T3" fmla="*/ 1253823 h 1766887"/>
              <a:gd name="T4" fmla="*/ 1344451 w 2143125"/>
              <a:gd name="T5" fmla="*/ 1258049 h 1766887"/>
              <a:gd name="T6" fmla="*/ 1336452 w 2143125"/>
              <a:gd name="T7" fmla="*/ 1318623 h 1766887"/>
              <a:gd name="T8" fmla="*/ 1466318 w 2143125"/>
              <a:gd name="T9" fmla="*/ 1229876 h 1766887"/>
              <a:gd name="T10" fmla="*/ 969674 w 2143125"/>
              <a:gd name="T11" fmla="*/ 1306884 h 1766887"/>
              <a:gd name="T12" fmla="*/ 1327252 w 2143125"/>
              <a:gd name="T13" fmla="*/ 813114 h 1766887"/>
              <a:gd name="T14" fmla="*/ 1439362 w 2143125"/>
              <a:gd name="T15" fmla="*/ 916019 h 1766887"/>
              <a:gd name="T16" fmla="*/ 1480257 w 2143125"/>
              <a:gd name="T17" fmla="*/ 1017509 h 1766887"/>
              <a:gd name="T18" fmla="*/ 1436541 w 2143125"/>
              <a:gd name="T19" fmla="*/ 1079441 h 1766887"/>
              <a:gd name="T20" fmla="*/ 1362271 w 2143125"/>
              <a:gd name="T21" fmla="*/ 1193177 h 1766887"/>
              <a:gd name="T22" fmla="*/ 1260737 w 2143125"/>
              <a:gd name="T23" fmla="*/ 1210132 h 1766887"/>
              <a:gd name="T24" fmla="*/ 1175186 w 2143125"/>
              <a:gd name="T25" fmla="*/ 1100634 h 1766887"/>
              <a:gd name="T26" fmla="*/ 1122303 w 2143125"/>
              <a:gd name="T27" fmla="*/ 1026693 h 1766887"/>
              <a:gd name="T28" fmla="*/ 1157793 w 2143125"/>
              <a:gd name="T29" fmla="*/ 924496 h 1766887"/>
              <a:gd name="T30" fmla="*/ 1265203 w 2143125"/>
              <a:gd name="T31" fmla="*/ 814762 h 1766887"/>
              <a:gd name="T32" fmla="*/ 385810 w 2143125"/>
              <a:gd name="T33" fmla="*/ 1029489 h 1766887"/>
              <a:gd name="T34" fmla="*/ 529548 w 2143125"/>
              <a:gd name="T35" fmla="*/ 1235110 h 1766887"/>
              <a:gd name="T36" fmla="*/ 746212 w 2143125"/>
              <a:gd name="T37" fmla="*/ 1366944 h 1766887"/>
              <a:gd name="T38" fmla="*/ 652113 w 2143125"/>
              <a:gd name="T39" fmla="*/ 1523216 h 1766887"/>
              <a:gd name="T40" fmla="*/ 375223 w 2143125"/>
              <a:gd name="T41" fmla="*/ 1335454 h 1766887"/>
              <a:gd name="T42" fmla="*/ 201844 w 2143125"/>
              <a:gd name="T43" fmla="*/ 1051579 h 1766887"/>
              <a:gd name="T44" fmla="*/ 786664 w 2143125"/>
              <a:gd name="T45" fmla="*/ 537348 h 1766887"/>
              <a:gd name="T46" fmla="*/ 784594 w 2143125"/>
              <a:gd name="T47" fmla="*/ 574903 h 1766887"/>
              <a:gd name="T48" fmla="*/ 753533 w 2143125"/>
              <a:gd name="T49" fmla="*/ 555527 h 1766887"/>
              <a:gd name="T50" fmla="*/ 846053 w 2143125"/>
              <a:gd name="T51" fmla="*/ 505771 h 1766887"/>
              <a:gd name="T52" fmla="*/ 851284 w 2143125"/>
              <a:gd name="T53" fmla="*/ 542884 h 1766887"/>
              <a:gd name="T54" fmla="*/ 816336 w 2143125"/>
              <a:gd name="T55" fmla="*/ 530037 h 1766887"/>
              <a:gd name="T56" fmla="*/ 716280 w 2143125"/>
              <a:gd name="T57" fmla="*/ 504344 h 1766887"/>
              <a:gd name="T58" fmla="*/ 728576 w 2143125"/>
              <a:gd name="T59" fmla="*/ 539791 h 1766887"/>
              <a:gd name="T60" fmla="*/ 691924 w 2143125"/>
              <a:gd name="T61" fmla="*/ 534320 h 1766887"/>
              <a:gd name="T62" fmla="*/ 588624 w 2143125"/>
              <a:gd name="T63" fmla="*/ 494458 h 1766887"/>
              <a:gd name="T64" fmla="*/ 732969 w 2143125"/>
              <a:gd name="T65" fmla="*/ 612130 h 1766887"/>
              <a:gd name="T66" fmla="*/ 855451 w 2143125"/>
              <a:gd name="T67" fmla="*/ 585300 h 1766887"/>
              <a:gd name="T68" fmla="*/ 995093 w 2143125"/>
              <a:gd name="T69" fmla="*/ 514226 h 1766887"/>
              <a:gd name="T70" fmla="*/ 584863 w 2143125"/>
              <a:gd name="T71" fmla="*/ 494692 h 1766887"/>
              <a:gd name="T72" fmla="*/ 922629 w 2143125"/>
              <a:gd name="T73" fmla="*/ 499118 h 1766887"/>
              <a:gd name="T74" fmla="*/ 888632 w 2143125"/>
              <a:gd name="T75" fmla="*/ 514543 h 1766887"/>
              <a:gd name="T76" fmla="*/ 890533 w 2143125"/>
              <a:gd name="T77" fmla="*/ 478397 h 1766887"/>
              <a:gd name="T78" fmla="*/ 670041 w 2143125"/>
              <a:gd name="T79" fmla="*/ 494973 h 1766887"/>
              <a:gd name="T80" fmla="*/ 639847 w 2143125"/>
              <a:gd name="T81" fmla="*/ 516384 h 1766887"/>
              <a:gd name="T82" fmla="*/ 634617 w 2143125"/>
              <a:gd name="T83" fmla="*/ 480700 h 1766887"/>
              <a:gd name="T84" fmla="*/ 670748 w 2143125"/>
              <a:gd name="T85" fmla="*/ 265081 h 1766887"/>
              <a:gd name="T86" fmla="*/ 733778 w 2143125"/>
              <a:gd name="T87" fmla="*/ 400180 h 1766887"/>
              <a:gd name="T88" fmla="*/ 834203 w 2143125"/>
              <a:gd name="T89" fmla="*/ 396185 h 1766887"/>
              <a:gd name="T90" fmla="*/ 892528 w 2143125"/>
              <a:gd name="T91" fmla="*/ 256857 h 1766887"/>
              <a:gd name="T92" fmla="*/ 726252 w 2143125"/>
              <a:gd name="T93" fmla="*/ 196709 h 1766887"/>
              <a:gd name="T94" fmla="*/ 835143 w 2143125"/>
              <a:gd name="T95" fmla="*/ 34590 h 1766887"/>
              <a:gd name="T96" fmla="*/ 950854 w 2143125"/>
              <a:gd name="T97" fmla="*/ 143374 h 1766887"/>
              <a:gd name="T98" fmla="*/ 1025878 w 2143125"/>
              <a:gd name="T99" fmla="*/ 371280 h 1766887"/>
              <a:gd name="T100" fmla="*/ 957910 w 2143125"/>
              <a:gd name="T101" fmla="*/ 411692 h 1766887"/>
              <a:gd name="T102" fmla="*/ 794220 w 2143125"/>
              <a:gd name="T103" fmla="*/ 456333 h 1766887"/>
              <a:gd name="T104" fmla="*/ 636176 w 2143125"/>
              <a:gd name="T105" fmla="*/ 410048 h 1766887"/>
              <a:gd name="T106" fmla="*/ 547981 w 2143125"/>
              <a:gd name="T107" fmla="*/ 385142 h 1766887"/>
              <a:gd name="T108" fmla="*/ 599957 w 2143125"/>
              <a:gd name="T109" fmla="*/ 210806 h 1766887"/>
              <a:gd name="T110" fmla="*/ 710965 w 2143125"/>
              <a:gd name="T111" fmla="*/ 41168 h 1766887"/>
              <a:gd name="T112" fmla="*/ 1265775 w 2143125"/>
              <a:gd name="T113" fmla="*/ 50847 h 1766887"/>
              <a:gd name="T114" fmla="*/ 1534996 w 2143125"/>
              <a:gd name="T115" fmla="*/ 240110 h 1766887"/>
              <a:gd name="T116" fmla="*/ 1704140 w 2143125"/>
              <a:gd name="T117" fmla="*/ 521180 h 1766887"/>
              <a:gd name="T118" fmla="*/ 1547917 w 2143125"/>
              <a:gd name="T119" fmla="*/ 622168 h 1766887"/>
              <a:gd name="T120" fmla="*/ 1435859 w 2143125"/>
              <a:gd name="T121" fmla="*/ 400183 h 1766887"/>
              <a:gd name="T122" fmla="*/ 1246511 w 2143125"/>
              <a:gd name="T123" fmla="*/ 240581 h 176688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43125" h="1766887">
                <a:moveTo>
                  <a:pt x="1324590" y="1368425"/>
                </a:moveTo>
                <a:lnTo>
                  <a:pt x="1334118" y="1388221"/>
                </a:lnTo>
                <a:lnTo>
                  <a:pt x="1345499" y="1411449"/>
                </a:lnTo>
                <a:lnTo>
                  <a:pt x="1358468" y="1437052"/>
                </a:lnTo>
                <a:lnTo>
                  <a:pt x="1372231" y="1463183"/>
                </a:lnTo>
                <a:lnTo>
                  <a:pt x="1386523" y="1489050"/>
                </a:lnTo>
                <a:lnTo>
                  <a:pt x="1393405" y="1501455"/>
                </a:lnTo>
                <a:lnTo>
                  <a:pt x="1400286" y="1513069"/>
                </a:lnTo>
                <a:lnTo>
                  <a:pt x="1407168" y="1523891"/>
                </a:lnTo>
                <a:lnTo>
                  <a:pt x="1413255" y="1533657"/>
                </a:lnTo>
                <a:lnTo>
                  <a:pt x="1419343" y="1542104"/>
                </a:lnTo>
                <a:lnTo>
                  <a:pt x="1425165" y="1549494"/>
                </a:lnTo>
                <a:lnTo>
                  <a:pt x="1425165" y="1515709"/>
                </a:lnTo>
                <a:lnTo>
                  <a:pt x="1425165" y="1511749"/>
                </a:lnTo>
                <a:lnTo>
                  <a:pt x="1425959" y="1507526"/>
                </a:lnTo>
                <a:lnTo>
                  <a:pt x="1426753" y="1503567"/>
                </a:lnTo>
                <a:lnTo>
                  <a:pt x="1427812" y="1499080"/>
                </a:lnTo>
                <a:lnTo>
                  <a:pt x="1430459" y="1490897"/>
                </a:lnTo>
                <a:lnTo>
                  <a:pt x="1433370" y="1482451"/>
                </a:lnTo>
                <a:lnTo>
                  <a:pt x="1436282" y="1474797"/>
                </a:lnTo>
                <a:lnTo>
                  <a:pt x="1439193" y="1467406"/>
                </a:lnTo>
                <a:lnTo>
                  <a:pt x="1439987" y="1463711"/>
                </a:lnTo>
                <a:lnTo>
                  <a:pt x="1441046" y="1460807"/>
                </a:lnTo>
                <a:lnTo>
                  <a:pt x="1441310" y="1457640"/>
                </a:lnTo>
                <a:lnTo>
                  <a:pt x="1441575" y="1455000"/>
                </a:lnTo>
                <a:lnTo>
                  <a:pt x="1441310" y="1452361"/>
                </a:lnTo>
                <a:lnTo>
                  <a:pt x="1440781" y="1450249"/>
                </a:lnTo>
                <a:lnTo>
                  <a:pt x="1439987" y="1448138"/>
                </a:lnTo>
                <a:lnTo>
                  <a:pt x="1438928" y="1446026"/>
                </a:lnTo>
                <a:lnTo>
                  <a:pt x="1436017" y="1442331"/>
                </a:lnTo>
                <a:lnTo>
                  <a:pt x="1432576" y="1438899"/>
                </a:lnTo>
                <a:lnTo>
                  <a:pt x="1429665" y="1434940"/>
                </a:lnTo>
                <a:lnTo>
                  <a:pt x="1428077" y="1433093"/>
                </a:lnTo>
                <a:lnTo>
                  <a:pt x="1426753" y="1430981"/>
                </a:lnTo>
                <a:lnTo>
                  <a:pt x="1425695" y="1428342"/>
                </a:lnTo>
                <a:lnTo>
                  <a:pt x="1424636" y="1425966"/>
                </a:lnTo>
                <a:lnTo>
                  <a:pt x="1424107" y="1423326"/>
                </a:lnTo>
                <a:lnTo>
                  <a:pt x="1424107" y="1419895"/>
                </a:lnTo>
                <a:lnTo>
                  <a:pt x="1424107" y="1416728"/>
                </a:lnTo>
                <a:lnTo>
                  <a:pt x="1424371" y="1414352"/>
                </a:lnTo>
                <a:lnTo>
                  <a:pt x="1424901" y="1411977"/>
                </a:lnTo>
                <a:lnTo>
                  <a:pt x="1425959" y="1409601"/>
                </a:lnTo>
                <a:lnTo>
                  <a:pt x="1427018" y="1408281"/>
                </a:lnTo>
                <a:lnTo>
                  <a:pt x="1428606" y="1406698"/>
                </a:lnTo>
                <a:lnTo>
                  <a:pt x="1430194" y="1405642"/>
                </a:lnTo>
                <a:lnTo>
                  <a:pt x="1432312" y="1404850"/>
                </a:lnTo>
                <a:lnTo>
                  <a:pt x="1434958" y="1403794"/>
                </a:lnTo>
                <a:lnTo>
                  <a:pt x="1437605" y="1403266"/>
                </a:lnTo>
                <a:lnTo>
                  <a:pt x="1444222" y="1402738"/>
                </a:lnTo>
                <a:lnTo>
                  <a:pt x="1452427" y="1402738"/>
                </a:lnTo>
                <a:lnTo>
                  <a:pt x="1462220" y="1402211"/>
                </a:lnTo>
                <a:lnTo>
                  <a:pt x="1474924" y="1402211"/>
                </a:lnTo>
                <a:lnTo>
                  <a:pt x="1484717" y="1402738"/>
                </a:lnTo>
                <a:lnTo>
                  <a:pt x="1492922" y="1402738"/>
                </a:lnTo>
                <a:lnTo>
                  <a:pt x="1499538" y="1403266"/>
                </a:lnTo>
                <a:lnTo>
                  <a:pt x="1502450" y="1403794"/>
                </a:lnTo>
                <a:lnTo>
                  <a:pt x="1504832" y="1404850"/>
                </a:lnTo>
                <a:lnTo>
                  <a:pt x="1506685" y="1405642"/>
                </a:lnTo>
                <a:lnTo>
                  <a:pt x="1508537" y="1406698"/>
                </a:lnTo>
                <a:lnTo>
                  <a:pt x="1510125" y="1408281"/>
                </a:lnTo>
                <a:lnTo>
                  <a:pt x="1511184" y="1409601"/>
                </a:lnTo>
                <a:lnTo>
                  <a:pt x="1511978" y="1411977"/>
                </a:lnTo>
                <a:lnTo>
                  <a:pt x="1512507" y="1414352"/>
                </a:lnTo>
                <a:lnTo>
                  <a:pt x="1513037" y="1416728"/>
                </a:lnTo>
                <a:lnTo>
                  <a:pt x="1513037" y="1419895"/>
                </a:lnTo>
                <a:lnTo>
                  <a:pt x="1512772" y="1423326"/>
                </a:lnTo>
                <a:lnTo>
                  <a:pt x="1512507" y="1425966"/>
                </a:lnTo>
                <a:lnTo>
                  <a:pt x="1511713" y="1428342"/>
                </a:lnTo>
                <a:lnTo>
                  <a:pt x="1510390" y="1430981"/>
                </a:lnTo>
                <a:lnTo>
                  <a:pt x="1509067" y="1433093"/>
                </a:lnTo>
                <a:lnTo>
                  <a:pt x="1507479" y="1434940"/>
                </a:lnTo>
                <a:lnTo>
                  <a:pt x="1504303" y="1438899"/>
                </a:lnTo>
                <a:lnTo>
                  <a:pt x="1501127" y="1442331"/>
                </a:lnTo>
                <a:lnTo>
                  <a:pt x="1498480" y="1446026"/>
                </a:lnTo>
                <a:lnTo>
                  <a:pt x="1497156" y="1448138"/>
                </a:lnTo>
                <a:lnTo>
                  <a:pt x="1496098" y="1450249"/>
                </a:lnTo>
                <a:lnTo>
                  <a:pt x="1495833" y="1452361"/>
                </a:lnTo>
                <a:lnTo>
                  <a:pt x="1495568" y="1455000"/>
                </a:lnTo>
                <a:lnTo>
                  <a:pt x="1495833" y="1457640"/>
                </a:lnTo>
                <a:lnTo>
                  <a:pt x="1496098" y="1460807"/>
                </a:lnTo>
                <a:lnTo>
                  <a:pt x="1497156" y="1463711"/>
                </a:lnTo>
                <a:lnTo>
                  <a:pt x="1497950" y="1467406"/>
                </a:lnTo>
                <a:lnTo>
                  <a:pt x="1500862" y="1474797"/>
                </a:lnTo>
                <a:lnTo>
                  <a:pt x="1503509" y="1482451"/>
                </a:lnTo>
                <a:lnTo>
                  <a:pt x="1506685" y="1490897"/>
                </a:lnTo>
                <a:lnTo>
                  <a:pt x="1509331" y="1499080"/>
                </a:lnTo>
                <a:lnTo>
                  <a:pt x="1510390" y="1503567"/>
                </a:lnTo>
                <a:lnTo>
                  <a:pt x="1511184" y="1507526"/>
                </a:lnTo>
                <a:lnTo>
                  <a:pt x="1511713" y="1511749"/>
                </a:lnTo>
                <a:lnTo>
                  <a:pt x="1511978" y="1515709"/>
                </a:lnTo>
                <a:lnTo>
                  <a:pt x="1511978" y="1549494"/>
                </a:lnTo>
                <a:lnTo>
                  <a:pt x="1517536" y="1542104"/>
                </a:lnTo>
                <a:lnTo>
                  <a:pt x="1523624" y="1533921"/>
                </a:lnTo>
                <a:lnTo>
                  <a:pt x="1529711" y="1524155"/>
                </a:lnTo>
                <a:lnTo>
                  <a:pt x="1536328" y="1513597"/>
                </a:lnTo>
                <a:lnTo>
                  <a:pt x="1542945" y="1502247"/>
                </a:lnTo>
                <a:lnTo>
                  <a:pt x="1549826" y="1490369"/>
                </a:lnTo>
                <a:lnTo>
                  <a:pt x="1563589" y="1465030"/>
                </a:lnTo>
                <a:lnTo>
                  <a:pt x="1577352" y="1439163"/>
                </a:lnTo>
                <a:lnTo>
                  <a:pt x="1590321" y="1414352"/>
                </a:lnTo>
                <a:lnTo>
                  <a:pt x="1601702" y="1391125"/>
                </a:lnTo>
                <a:lnTo>
                  <a:pt x="1611495" y="1371329"/>
                </a:lnTo>
                <a:lnTo>
                  <a:pt x="1624464" y="1375024"/>
                </a:lnTo>
                <a:lnTo>
                  <a:pt x="1637168" y="1378719"/>
                </a:lnTo>
                <a:lnTo>
                  <a:pt x="1649608" y="1382678"/>
                </a:lnTo>
                <a:lnTo>
                  <a:pt x="1662047" y="1386638"/>
                </a:lnTo>
                <a:lnTo>
                  <a:pt x="1673693" y="1390597"/>
                </a:lnTo>
                <a:lnTo>
                  <a:pt x="1685603" y="1395348"/>
                </a:lnTo>
                <a:lnTo>
                  <a:pt x="1696984" y="1399571"/>
                </a:lnTo>
                <a:lnTo>
                  <a:pt x="1708101" y="1404058"/>
                </a:lnTo>
                <a:lnTo>
                  <a:pt x="1729274" y="1413032"/>
                </a:lnTo>
                <a:lnTo>
                  <a:pt x="1749390" y="1422271"/>
                </a:lnTo>
                <a:lnTo>
                  <a:pt x="1767917" y="1431509"/>
                </a:lnTo>
                <a:lnTo>
                  <a:pt x="1784591" y="1440483"/>
                </a:lnTo>
                <a:lnTo>
                  <a:pt x="1799942" y="1448666"/>
                </a:lnTo>
                <a:lnTo>
                  <a:pt x="1813176" y="1456320"/>
                </a:lnTo>
                <a:lnTo>
                  <a:pt x="1824821" y="1463447"/>
                </a:lnTo>
                <a:lnTo>
                  <a:pt x="1834614" y="1469781"/>
                </a:lnTo>
                <a:lnTo>
                  <a:pt x="1848113" y="1478492"/>
                </a:lnTo>
                <a:lnTo>
                  <a:pt x="1852612" y="1481923"/>
                </a:lnTo>
                <a:lnTo>
                  <a:pt x="1852612" y="1698625"/>
                </a:lnTo>
                <a:lnTo>
                  <a:pt x="1462220" y="1698625"/>
                </a:lnTo>
                <a:lnTo>
                  <a:pt x="1071562" y="1698625"/>
                </a:lnTo>
                <a:lnTo>
                  <a:pt x="1071562" y="1481923"/>
                </a:lnTo>
                <a:lnTo>
                  <a:pt x="1076591" y="1478492"/>
                </a:lnTo>
                <a:lnTo>
                  <a:pt x="1090883" y="1469254"/>
                </a:lnTo>
                <a:lnTo>
                  <a:pt x="1100941" y="1462919"/>
                </a:lnTo>
                <a:lnTo>
                  <a:pt x="1113381" y="1455528"/>
                </a:lnTo>
                <a:lnTo>
                  <a:pt x="1127408" y="1447082"/>
                </a:lnTo>
                <a:lnTo>
                  <a:pt x="1143553" y="1438636"/>
                </a:lnTo>
                <a:lnTo>
                  <a:pt x="1161022" y="1429397"/>
                </a:lnTo>
                <a:lnTo>
                  <a:pt x="1180608" y="1420159"/>
                </a:lnTo>
                <a:lnTo>
                  <a:pt x="1201252" y="1410657"/>
                </a:lnTo>
                <a:lnTo>
                  <a:pt x="1223220" y="1401419"/>
                </a:lnTo>
                <a:lnTo>
                  <a:pt x="1235130" y="1396668"/>
                </a:lnTo>
                <a:lnTo>
                  <a:pt x="1247040" y="1392181"/>
                </a:lnTo>
                <a:lnTo>
                  <a:pt x="1259215" y="1387957"/>
                </a:lnTo>
                <a:lnTo>
                  <a:pt x="1271655" y="1383470"/>
                </a:lnTo>
                <a:lnTo>
                  <a:pt x="1284359" y="1379511"/>
                </a:lnTo>
                <a:lnTo>
                  <a:pt x="1297593" y="1375552"/>
                </a:lnTo>
                <a:lnTo>
                  <a:pt x="1310827" y="1371856"/>
                </a:lnTo>
                <a:lnTo>
                  <a:pt x="1324590" y="1368425"/>
                </a:lnTo>
                <a:close/>
                <a:moveTo>
                  <a:pt x="1462222" y="911225"/>
                </a:moveTo>
                <a:lnTo>
                  <a:pt x="1469889" y="911490"/>
                </a:lnTo>
                <a:lnTo>
                  <a:pt x="1477557" y="912019"/>
                </a:lnTo>
                <a:lnTo>
                  <a:pt x="1485490" y="913078"/>
                </a:lnTo>
                <a:lnTo>
                  <a:pt x="1493158" y="914137"/>
                </a:lnTo>
                <a:lnTo>
                  <a:pt x="1500826" y="915990"/>
                </a:lnTo>
                <a:lnTo>
                  <a:pt x="1508493" y="918108"/>
                </a:lnTo>
                <a:lnTo>
                  <a:pt x="1515897" y="920756"/>
                </a:lnTo>
                <a:lnTo>
                  <a:pt x="1523300" y="923403"/>
                </a:lnTo>
                <a:lnTo>
                  <a:pt x="1530704" y="926845"/>
                </a:lnTo>
                <a:lnTo>
                  <a:pt x="1537843" y="930286"/>
                </a:lnTo>
                <a:lnTo>
                  <a:pt x="1544718" y="934257"/>
                </a:lnTo>
                <a:lnTo>
                  <a:pt x="1551857" y="938758"/>
                </a:lnTo>
                <a:lnTo>
                  <a:pt x="1558467" y="943523"/>
                </a:lnTo>
                <a:lnTo>
                  <a:pt x="1565077" y="948818"/>
                </a:lnTo>
                <a:lnTo>
                  <a:pt x="1571423" y="954377"/>
                </a:lnTo>
                <a:lnTo>
                  <a:pt x="1577505" y="960201"/>
                </a:lnTo>
                <a:lnTo>
                  <a:pt x="1583322" y="966290"/>
                </a:lnTo>
                <a:lnTo>
                  <a:pt x="1588874" y="973173"/>
                </a:lnTo>
                <a:lnTo>
                  <a:pt x="1594162" y="979792"/>
                </a:lnTo>
                <a:lnTo>
                  <a:pt x="1598922" y="987204"/>
                </a:lnTo>
                <a:lnTo>
                  <a:pt x="1603681" y="995411"/>
                </a:lnTo>
                <a:lnTo>
                  <a:pt x="1608176" y="1003353"/>
                </a:lnTo>
                <a:lnTo>
                  <a:pt x="1612407" y="1011560"/>
                </a:lnTo>
                <a:lnTo>
                  <a:pt x="1616109" y="1020561"/>
                </a:lnTo>
                <a:lnTo>
                  <a:pt x="1619282" y="1029827"/>
                </a:lnTo>
                <a:lnTo>
                  <a:pt x="1622190" y="1039357"/>
                </a:lnTo>
                <a:lnTo>
                  <a:pt x="1624570" y="1049152"/>
                </a:lnTo>
                <a:lnTo>
                  <a:pt x="1626685" y="1059742"/>
                </a:lnTo>
                <a:lnTo>
                  <a:pt x="1628271" y="1070596"/>
                </a:lnTo>
                <a:lnTo>
                  <a:pt x="1629594" y="1081450"/>
                </a:lnTo>
                <a:lnTo>
                  <a:pt x="1630387" y="1093098"/>
                </a:lnTo>
                <a:lnTo>
                  <a:pt x="1630387" y="1104747"/>
                </a:lnTo>
                <a:lnTo>
                  <a:pt x="1630122" y="1113218"/>
                </a:lnTo>
                <a:lnTo>
                  <a:pt x="1630387" y="1113218"/>
                </a:lnTo>
                <a:lnTo>
                  <a:pt x="1634353" y="1113483"/>
                </a:lnTo>
                <a:lnTo>
                  <a:pt x="1638055" y="1114012"/>
                </a:lnTo>
                <a:lnTo>
                  <a:pt x="1641756" y="1115336"/>
                </a:lnTo>
                <a:lnTo>
                  <a:pt x="1645194" y="1117189"/>
                </a:lnTo>
                <a:lnTo>
                  <a:pt x="1648631" y="1119307"/>
                </a:lnTo>
                <a:lnTo>
                  <a:pt x="1651804" y="1121690"/>
                </a:lnTo>
                <a:lnTo>
                  <a:pt x="1654448" y="1124602"/>
                </a:lnTo>
                <a:lnTo>
                  <a:pt x="1657357" y="1128043"/>
                </a:lnTo>
                <a:lnTo>
                  <a:pt x="1659736" y="1131220"/>
                </a:lnTo>
                <a:lnTo>
                  <a:pt x="1661852" y="1135191"/>
                </a:lnTo>
                <a:lnTo>
                  <a:pt x="1663703" y="1139427"/>
                </a:lnTo>
                <a:lnTo>
                  <a:pt x="1665289" y="1143927"/>
                </a:lnTo>
                <a:lnTo>
                  <a:pt x="1666876" y="1148693"/>
                </a:lnTo>
                <a:lnTo>
                  <a:pt x="1667669" y="1153193"/>
                </a:lnTo>
                <a:lnTo>
                  <a:pt x="1667933" y="1158488"/>
                </a:lnTo>
                <a:lnTo>
                  <a:pt x="1668462" y="1163253"/>
                </a:lnTo>
                <a:lnTo>
                  <a:pt x="1668462" y="1166165"/>
                </a:lnTo>
                <a:lnTo>
                  <a:pt x="1667933" y="1168548"/>
                </a:lnTo>
                <a:lnTo>
                  <a:pt x="1667404" y="1171195"/>
                </a:lnTo>
                <a:lnTo>
                  <a:pt x="1666876" y="1173578"/>
                </a:lnTo>
                <a:lnTo>
                  <a:pt x="1665025" y="1178608"/>
                </a:lnTo>
                <a:lnTo>
                  <a:pt x="1662381" y="1183108"/>
                </a:lnTo>
                <a:lnTo>
                  <a:pt x="1659472" y="1187344"/>
                </a:lnTo>
                <a:lnTo>
                  <a:pt x="1656035" y="1191844"/>
                </a:lnTo>
                <a:lnTo>
                  <a:pt x="1652069" y="1195551"/>
                </a:lnTo>
                <a:lnTo>
                  <a:pt x="1648102" y="1199257"/>
                </a:lnTo>
                <a:lnTo>
                  <a:pt x="1643343" y="1202434"/>
                </a:lnTo>
                <a:lnTo>
                  <a:pt x="1638848" y="1205346"/>
                </a:lnTo>
                <a:lnTo>
                  <a:pt x="1634089" y="1207729"/>
                </a:lnTo>
                <a:lnTo>
                  <a:pt x="1629594" y="1209846"/>
                </a:lnTo>
                <a:lnTo>
                  <a:pt x="1624834" y="1211700"/>
                </a:lnTo>
                <a:lnTo>
                  <a:pt x="1620339" y="1213023"/>
                </a:lnTo>
                <a:lnTo>
                  <a:pt x="1616109" y="1213553"/>
                </a:lnTo>
                <a:lnTo>
                  <a:pt x="1611878" y="1214082"/>
                </a:lnTo>
                <a:lnTo>
                  <a:pt x="1611349" y="1214082"/>
                </a:lnTo>
                <a:lnTo>
                  <a:pt x="1608705" y="1222024"/>
                </a:lnTo>
                <a:lnTo>
                  <a:pt x="1605532" y="1229966"/>
                </a:lnTo>
                <a:lnTo>
                  <a:pt x="1602095" y="1237908"/>
                </a:lnTo>
                <a:lnTo>
                  <a:pt x="1598657" y="1245586"/>
                </a:lnTo>
                <a:lnTo>
                  <a:pt x="1595220" y="1253528"/>
                </a:lnTo>
                <a:lnTo>
                  <a:pt x="1591518" y="1261205"/>
                </a:lnTo>
                <a:lnTo>
                  <a:pt x="1587552" y="1268618"/>
                </a:lnTo>
                <a:lnTo>
                  <a:pt x="1583586" y="1275501"/>
                </a:lnTo>
                <a:lnTo>
                  <a:pt x="1579620" y="1282649"/>
                </a:lnTo>
                <a:lnTo>
                  <a:pt x="1575389" y="1289532"/>
                </a:lnTo>
                <a:lnTo>
                  <a:pt x="1570895" y="1296415"/>
                </a:lnTo>
                <a:lnTo>
                  <a:pt x="1566664" y="1302769"/>
                </a:lnTo>
                <a:lnTo>
                  <a:pt x="1562169" y="1308857"/>
                </a:lnTo>
                <a:lnTo>
                  <a:pt x="1557410" y="1315211"/>
                </a:lnTo>
                <a:lnTo>
                  <a:pt x="1552650" y="1320771"/>
                </a:lnTo>
                <a:lnTo>
                  <a:pt x="1547626" y="1326330"/>
                </a:lnTo>
                <a:lnTo>
                  <a:pt x="1542603" y="1331360"/>
                </a:lnTo>
                <a:lnTo>
                  <a:pt x="1537843" y="1336655"/>
                </a:lnTo>
                <a:lnTo>
                  <a:pt x="1532555" y="1341420"/>
                </a:lnTo>
                <a:lnTo>
                  <a:pt x="1527531" y="1345920"/>
                </a:lnTo>
                <a:lnTo>
                  <a:pt x="1522243" y="1349891"/>
                </a:lnTo>
                <a:lnTo>
                  <a:pt x="1516690" y="1353862"/>
                </a:lnTo>
                <a:lnTo>
                  <a:pt x="1511666" y="1357304"/>
                </a:lnTo>
                <a:lnTo>
                  <a:pt x="1506378" y="1360481"/>
                </a:lnTo>
                <a:lnTo>
                  <a:pt x="1500826" y="1363393"/>
                </a:lnTo>
                <a:lnTo>
                  <a:pt x="1495273" y="1366040"/>
                </a:lnTo>
                <a:lnTo>
                  <a:pt x="1489720" y="1368158"/>
                </a:lnTo>
                <a:lnTo>
                  <a:pt x="1484432" y="1370011"/>
                </a:lnTo>
                <a:lnTo>
                  <a:pt x="1478879" y="1371335"/>
                </a:lnTo>
                <a:lnTo>
                  <a:pt x="1473327" y="1372129"/>
                </a:lnTo>
                <a:lnTo>
                  <a:pt x="1467774" y="1373188"/>
                </a:lnTo>
                <a:lnTo>
                  <a:pt x="1462222" y="1373188"/>
                </a:lnTo>
                <a:lnTo>
                  <a:pt x="1456669" y="1372659"/>
                </a:lnTo>
                <a:lnTo>
                  <a:pt x="1451116" y="1372129"/>
                </a:lnTo>
                <a:lnTo>
                  <a:pt x="1445564" y="1371335"/>
                </a:lnTo>
                <a:lnTo>
                  <a:pt x="1440011" y="1370011"/>
                </a:lnTo>
                <a:lnTo>
                  <a:pt x="1434458" y="1368158"/>
                </a:lnTo>
                <a:lnTo>
                  <a:pt x="1428906" y="1366040"/>
                </a:lnTo>
                <a:lnTo>
                  <a:pt x="1423353" y="1363393"/>
                </a:lnTo>
                <a:lnTo>
                  <a:pt x="1418329" y="1360481"/>
                </a:lnTo>
                <a:lnTo>
                  <a:pt x="1412777" y="1357304"/>
                </a:lnTo>
                <a:lnTo>
                  <a:pt x="1407488" y="1353598"/>
                </a:lnTo>
                <a:lnTo>
                  <a:pt x="1401936" y="1349891"/>
                </a:lnTo>
                <a:lnTo>
                  <a:pt x="1396648" y="1345656"/>
                </a:lnTo>
                <a:lnTo>
                  <a:pt x="1391624" y="1341420"/>
                </a:lnTo>
                <a:lnTo>
                  <a:pt x="1386600" y="1336390"/>
                </a:lnTo>
                <a:lnTo>
                  <a:pt x="1381576" y="1331360"/>
                </a:lnTo>
                <a:lnTo>
                  <a:pt x="1376288" y="1326330"/>
                </a:lnTo>
                <a:lnTo>
                  <a:pt x="1371793" y="1320771"/>
                </a:lnTo>
                <a:lnTo>
                  <a:pt x="1366769" y="1314682"/>
                </a:lnTo>
                <a:lnTo>
                  <a:pt x="1362274" y="1308593"/>
                </a:lnTo>
                <a:lnTo>
                  <a:pt x="1357515" y="1302504"/>
                </a:lnTo>
                <a:lnTo>
                  <a:pt x="1353284" y="1295885"/>
                </a:lnTo>
                <a:lnTo>
                  <a:pt x="1348525" y="1289267"/>
                </a:lnTo>
                <a:lnTo>
                  <a:pt x="1344559" y="1282384"/>
                </a:lnTo>
                <a:lnTo>
                  <a:pt x="1340328" y="1275236"/>
                </a:lnTo>
                <a:lnTo>
                  <a:pt x="1336362" y="1267824"/>
                </a:lnTo>
                <a:lnTo>
                  <a:pt x="1332660" y="1260411"/>
                </a:lnTo>
                <a:lnTo>
                  <a:pt x="1328958" y="1252998"/>
                </a:lnTo>
                <a:lnTo>
                  <a:pt x="1325521" y="1245321"/>
                </a:lnTo>
                <a:lnTo>
                  <a:pt x="1322084" y="1237379"/>
                </a:lnTo>
                <a:lnTo>
                  <a:pt x="1318646" y="1229437"/>
                </a:lnTo>
                <a:lnTo>
                  <a:pt x="1315738" y="1221230"/>
                </a:lnTo>
                <a:lnTo>
                  <a:pt x="1312829" y="1213288"/>
                </a:lnTo>
                <a:lnTo>
                  <a:pt x="1308863" y="1212494"/>
                </a:lnTo>
                <a:lnTo>
                  <a:pt x="1304632" y="1211170"/>
                </a:lnTo>
                <a:lnTo>
                  <a:pt x="1300137" y="1209582"/>
                </a:lnTo>
                <a:lnTo>
                  <a:pt x="1295907" y="1207729"/>
                </a:lnTo>
                <a:lnTo>
                  <a:pt x="1291676" y="1205346"/>
                </a:lnTo>
                <a:lnTo>
                  <a:pt x="1287446" y="1202963"/>
                </a:lnTo>
                <a:lnTo>
                  <a:pt x="1283215" y="1199787"/>
                </a:lnTo>
                <a:lnTo>
                  <a:pt x="1279513" y="1196610"/>
                </a:lnTo>
                <a:lnTo>
                  <a:pt x="1275812" y="1193168"/>
                </a:lnTo>
                <a:lnTo>
                  <a:pt x="1272639" y="1189462"/>
                </a:lnTo>
                <a:lnTo>
                  <a:pt x="1269466" y="1185491"/>
                </a:lnTo>
                <a:lnTo>
                  <a:pt x="1267086" y="1181520"/>
                </a:lnTo>
                <a:lnTo>
                  <a:pt x="1264971" y="1177284"/>
                </a:lnTo>
                <a:lnTo>
                  <a:pt x="1263384" y="1173048"/>
                </a:lnTo>
                <a:lnTo>
                  <a:pt x="1262327" y="1168283"/>
                </a:lnTo>
                <a:lnTo>
                  <a:pt x="1262062" y="1163253"/>
                </a:lnTo>
                <a:lnTo>
                  <a:pt x="1262062" y="1158753"/>
                </a:lnTo>
                <a:lnTo>
                  <a:pt x="1262591" y="1154252"/>
                </a:lnTo>
                <a:lnTo>
                  <a:pt x="1263384" y="1149752"/>
                </a:lnTo>
                <a:lnTo>
                  <a:pt x="1264442" y="1145516"/>
                </a:lnTo>
                <a:lnTo>
                  <a:pt x="1265764" y="1141545"/>
                </a:lnTo>
                <a:lnTo>
                  <a:pt x="1267350" y="1137574"/>
                </a:lnTo>
                <a:lnTo>
                  <a:pt x="1269201" y="1134132"/>
                </a:lnTo>
                <a:lnTo>
                  <a:pt x="1271317" y="1130426"/>
                </a:lnTo>
                <a:lnTo>
                  <a:pt x="1273432" y="1127249"/>
                </a:lnTo>
                <a:lnTo>
                  <a:pt x="1275812" y="1124602"/>
                </a:lnTo>
                <a:lnTo>
                  <a:pt x="1278720" y="1121690"/>
                </a:lnTo>
                <a:lnTo>
                  <a:pt x="1281364" y="1119572"/>
                </a:lnTo>
                <a:lnTo>
                  <a:pt x="1284537" y="1117454"/>
                </a:lnTo>
                <a:lnTo>
                  <a:pt x="1287710" y="1115865"/>
                </a:lnTo>
                <a:lnTo>
                  <a:pt x="1290619" y="1114542"/>
                </a:lnTo>
                <a:lnTo>
                  <a:pt x="1294056" y="1113748"/>
                </a:lnTo>
                <a:lnTo>
                  <a:pt x="1293792" y="1104747"/>
                </a:lnTo>
                <a:lnTo>
                  <a:pt x="1294056" y="1093098"/>
                </a:lnTo>
                <a:lnTo>
                  <a:pt x="1294849" y="1081450"/>
                </a:lnTo>
                <a:lnTo>
                  <a:pt x="1295907" y="1070596"/>
                </a:lnTo>
                <a:lnTo>
                  <a:pt x="1297758" y="1059742"/>
                </a:lnTo>
                <a:lnTo>
                  <a:pt x="1299873" y="1049152"/>
                </a:lnTo>
                <a:lnTo>
                  <a:pt x="1302517" y="1039357"/>
                </a:lnTo>
                <a:lnTo>
                  <a:pt x="1305161" y="1029827"/>
                </a:lnTo>
                <a:lnTo>
                  <a:pt x="1308599" y="1020561"/>
                </a:lnTo>
                <a:lnTo>
                  <a:pt x="1312300" y="1011560"/>
                </a:lnTo>
                <a:lnTo>
                  <a:pt x="1316267" y="1003353"/>
                </a:lnTo>
                <a:lnTo>
                  <a:pt x="1320497" y="995411"/>
                </a:lnTo>
                <a:lnTo>
                  <a:pt x="1325257" y="987204"/>
                </a:lnTo>
                <a:lnTo>
                  <a:pt x="1330545" y="979792"/>
                </a:lnTo>
                <a:lnTo>
                  <a:pt x="1335569" y="973173"/>
                </a:lnTo>
                <a:lnTo>
                  <a:pt x="1341121" y="966290"/>
                </a:lnTo>
                <a:lnTo>
                  <a:pt x="1347203" y="960201"/>
                </a:lnTo>
                <a:lnTo>
                  <a:pt x="1353284" y="954377"/>
                </a:lnTo>
                <a:lnTo>
                  <a:pt x="1359366" y="948818"/>
                </a:lnTo>
                <a:lnTo>
                  <a:pt x="1365976" y="943523"/>
                </a:lnTo>
                <a:lnTo>
                  <a:pt x="1372586" y="938758"/>
                </a:lnTo>
                <a:lnTo>
                  <a:pt x="1379461" y="934257"/>
                </a:lnTo>
                <a:lnTo>
                  <a:pt x="1386600" y="930286"/>
                </a:lnTo>
                <a:lnTo>
                  <a:pt x="1393475" y="926845"/>
                </a:lnTo>
                <a:lnTo>
                  <a:pt x="1400878" y="923403"/>
                </a:lnTo>
                <a:lnTo>
                  <a:pt x="1408282" y="920756"/>
                </a:lnTo>
                <a:lnTo>
                  <a:pt x="1415950" y="918108"/>
                </a:lnTo>
                <a:lnTo>
                  <a:pt x="1423353" y="915990"/>
                </a:lnTo>
                <a:lnTo>
                  <a:pt x="1431285" y="914137"/>
                </a:lnTo>
                <a:lnTo>
                  <a:pt x="1438953" y="913078"/>
                </a:lnTo>
                <a:lnTo>
                  <a:pt x="1446621" y="912019"/>
                </a:lnTo>
                <a:lnTo>
                  <a:pt x="1454289" y="911490"/>
                </a:lnTo>
                <a:lnTo>
                  <a:pt x="1462222" y="911225"/>
                </a:lnTo>
                <a:close/>
                <a:moveTo>
                  <a:pt x="291651" y="693737"/>
                </a:moveTo>
                <a:lnTo>
                  <a:pt x="583302" y="984877"/>
                </a:lnTo>
                <a:lnTo>
                  <a:pt x="385339" y="984877"/>
                </a:lnTo>
                <a:lnTo>
                  <a:pt x="387986" y="998615"/>
                </a:lnTo>
                <a:lnTo>
                  <a:pt x="390103" y="1012618"/>
                </a:lnTo>
                <a:lnTo>
                  <a:pt x="392749" y="1026356"/>
                </a:lnTo>
                <a:lnTo>
                  <a:pt x="395925" y="1040094"/>
                </a:lnTo>
                <a:lnTo>
                  <a:pt x="399101" y="1053567"/>
                </a:lnTo>
                <a:lnTo>
                  <a:pt x="402806" y="1066777"/>
                </a:lnTo>
                <a:lnTo>
                  <a:pt x="406512" y="1080251"/>
                </a:lnTo>
                <a:lnTo>
                  <a:pt x="410481" y="1093460"/>
                </a:lnTo>
                <a:lnTo>
                  <a:pt x="414716" y="1106406"/>
                </a:lnTo>
                <a:lnTo>
                  <a:pt x="418950" y="1119351"/>
                </a:lnTo>
                <a:lnTo>
                  <a:pt x="423979" y="1132297"/>
                </a:lnTo>
                <a:lnTo>
                  <a:pt x="429007" y="1144978"/>
                </a:lnTo>
                <a:lnTo>
                  <a:pt x="434036" y="1157395"/>
                </a:lnTo>
                <a:lnTo>
                  <a:pt x="439594" y="1170076"/>
                </a:lnTo>
                <a:lnTo>
                  <a:pt x="445151" y="1182493"/>
                </a:lnTo>
                <a:lnTo>
                  <a:pt x="451238" y="1194646"/>
                </a:lnTo>
                <a:lnTo>
                  <a:pt x="457326" y="1206799"/>
                </a:lnTo>
                <a:lnTo>
                  <a:pt x="463677" y="1218688"/>
                </a:lnTo>
                <a:lnTo>
                  <a:pt x="470558" y="1230576"/>
                </a:lnTo>
                <a:lnTo>
                  <a:pt x="477439" y="1242201"/>
                </a:lnTo>
                <a:lnTo>
                  <a:pt x="484320" y="1253825"/>
                </a:lnTo>
                <a:lnTo>
                  <a:pt x="491731" y="1265186"/>
                </a:lnTo>
                <a:lnTo>
                  <a:pt x="499141" y="1276282"/>
                </a:lnTo>
                <a:lnTo>
                  <a:pt x="506816" y="1287378"/>
                </a:lnTo>
                <a:lnTo>
                  <a:pt x="515021" y="1298210"/>
                </a:lnTo>
                <a:lnTo>
                  <a:pt x="523225" y="1309042"/>
                </a:lnTo>
                <a:lnTo>
                  <a:pt x="531694" y="1319609"/>
                </a:lnTo>
                <a:lnTo>
                  <a:pt x="539898" y="1330177"/>
                </a:lnTo>
                <a:lnTo>
                  <a:pt x="548897" y="1340216"/>
                </a:lnTo>
                <a:lnTo>
                  <a:pt x="557895" y="1350256"/>
                </a:lnTo>
                <a:lnTo>
                  <a:pt x="567158" y="1360295"/>
                </a:lnTo>
                <a:lnTo>
                  <a:pt x="576156" y="1369806"/>
                </a:lnTo>
                <a:lnTo>
                  <a:pt x="585948" y="1379317"/>
                </a:lnTo>
                <a:lnTo>
                  <a:pt x="595741" y="1388563"/>
                </a:lnTo>
                <a:lnTo>
                  <a:pt x="605533" y="1397810"/>
                </a:lnTo>
                <a:lnTo>
                  <a:pt x="615855" y="1406793"/>
                </a:lnTo>
                <a:lnTo>
                  <a:pt x="625912" y="1415775"/>
                </a:lnTo>
                <a:lnTo>
                  <a:pt x="636498" y="1424229"/>
                </a:lnTo>
                <a:lnTo>
                  <a:pt x="647084" y="1432684"/>
                </a:lnTo>
                <a:lnTo>
                  <a:pt x="657935" y="1440609"/>
                </a:lnTo>
                <a:lnTo>
                  <a:pt x="668786" y="1448535"/>
                </a:lnTo>
                <a:lnTo>
                  <a:pt x="680166" y="1456461"/>
                </a:lnTo>
                <a:lnTo>
                  <a:pt x="691282" y="1464123"/>
                </a:lnTo>
                <a:lnTo>
                  <a:pt x="702927" y="1471520"/>
                </a:lnTo>
                <a:lnTo>
                  <a:pt x="714836" y="1478389"/>
                </a:lnTo>
                <a:lnTo>
                  <a:pt x="726481" y="1485258"/>
                </a:lnTo>
                <a:lnTo>
                  <a:pt x="738391" y="1492127"/>
                </a:lnTo>
                <a:lnTo>
                  <a:pt x="750565" y="1498203"/>
                </a:lnTo>
                <a:lnTo>
                  <a:pt x="762739" y="1504544"/>
                </a:lnTo>
                <a:lnTo>
                  <a:pt x="775178" y="1510620"/>
                </a:lnTo>
                <a:lnTo>
                  <a:pt x="787882" y="1516433"/>
                </a:lnTo>
                <a:lnTo>
                  <a:pt x="800320" y="1521717"/>
                </a:lnTo>
                <a:lnTo>
                  <a:pt x="813289" y="1526736"/>
                </a:lnTo>
                <a:lnTo>
                  <a:pt x="826257" y="1532020"/>
                </a:lnTo>
                <a:lnTo>
                  <a:pt x="839489" y="1536776"/>
                </a:lnTo>
                <a:lnTo>
                  <a:pt x="852722" y="1541267"/>
                </a:lnTo>
                <a:lnTo>
                  <a:pt x="865955" y="1545494"/>
                </a:lnTo>
                <a:lnTo>
                  <a:pt x="879717" y="1549193"/>
                </a:lnTo>
                <a:lnTo>
                  <a:pt x="893479" y="1553420"/>
                </a:lnTo>
                <a:lnTo>
                  <a:pt x="906977" y="1556590"/>
                </a:lnTo>
                <a:lnTo>
                  <a:pt x="921004" y="1559760"/>
                </a:lnTo>
                <a:lnTo>
                  <a:pt x="935030" y="1562931"/>
                </a:lnTo>
                <a:lnTo>
                  <a:pt x="949322" y="1565308"/>
                </a:lnTo>
                <a:lnTo>
                  <a:pt x="963613" y="1567686"/>
                </a:lnTo>
                <a:lnTo>
                  <a:pt x="932119" y="1766887"/>
                </a:lnTo>
                <a:lnTo>
                  <a:pt x="913329" y="1763717"/>
                </a:lnTo>
                <a:lnTo>
                  <a:pt x="894538" y="1760018"/>
                </a:lnTo>
                <a:lnTo>
                  <a:pt x="876012" y="1756319"/>
                </a:lnTo>
                <a:lnTo>
                  <a:pt x="857486" y="1752092"/>
                </a:lnTo>
                <a:lnTo>
                  <a:pt x="839225" y="1747601"/>
                </a:lnTo>
                <a:lnTo>
                  <a:pt x="821493" y="1742581"/>
                </a:lnTo>
                <a:lnTo>
                  <a:pt x="803496" y="1737033"/>
                </a:lnTo>
                <a:lnTo>
                  <a:pt x="785500" y="1731485"/>
                </a:lnTo>
                <a:lnTo>
                  <a:pt x="768032" y="1725409"/>
                </a:lnTo>
                <a:lnTo>
                  <a:pt x="750830" y="1719068"/>
                </a:lnTo>
                <a:lnTo>
                  <a:pt x="733627" y="1712464"/>
                </a:lnTo>
                <a:lnTo>
                  <a:pt x="716689" y="1705330"/>
                </a:lnTo>
                <a:lnTo>
                  <a:pt x="700016" y="1697933"/>
                </a:lnTo>
                <a:lnTo>
                  <a:pt x="683342" y="1690271"/>
                </a:lnTo>
                <a:lnTo>
                  <a:pt x="666934" y="1682346"/>
                </a:lnTo>
                <a:lnTo>
                  <a:pt x="650525" y="1673891"/>
                </a:lnTo>
                <a:lnTo>
                  <a:pt x="634646" y="1665437"/>
                </a:lnTo>
                <a:lnTo>
                  <a:pt x="618766" y="1656455"/>
                </a:lnTo>
                <a:lnTo>
                  <a:pt x="603416" y="1647208"/>
                </a:lnTo>
                <a:lnTo>
                  <a:pt x="588066" y="1637697"/>
                </a:lnTo>
                <a:lnTo>
                  <a:pt x="572980" y="1627658"/>
                </a:lnTo>
                <a:lnTo>
                  <a:pt x="558160" y="1617618"/>
                </a:lnTo>
                <a:lnTo>
                  <a:pt x="543339" y="1607051"/>
                </a:lnTo>
                <a:lnTo>
                  <a:pt x="528783" y="1596483"/>
                </a:lnTo>
                <a:lnTo>
                  <a:pt x="514756" y="1585651"/>
                </a:lnTo>
                <a:lnTo>
                  <a:pt x="500729" y="1574291"/>
                </a:lnTo>
                <a:lnTo>
                  <a:pt x="487232" y="1562931"/>
                </a:lnTo>
                <a:lnTo>
                  <a:pt x="473734" y="1550778"/>
                </a:lnTo>
                <a:lnTo>
                  <a:pt x="460237" y="1538889"/>
                </a:lnTo>
                <a:lnTo>
                  <a:pt x="447533" y="1526472"/>
                </a:lnTo>
                <a:lnTo>
                  <a:pt x="434830" y="1514319"/>
                </a:lnTo>
                <a:lnTo>
                  <a:pt x="422126" y="1501374"/>
                </a:lnTo>
                <a:lnTo>
                  <a:pt x="410217" y="1488428"/>
                </a:lnTo>
                <a:lnTo>
                  <a:pt x="398043" y="1474954"/>
                </a:lnTo>
                <a:lnTo>
                  <a:pt x="386398" y="1461216"/>
                </a:lnTo>
                <a:lnTo>
                  <a:pt x="375018" y="1447743"/>
                </a:lnTo>
                <a:lnTo>
                  <a:pt x="363902" y="1433476"/>
                </a:lnTo>
                <a:lnTo>
                  <a:pt x="353051" y="1419474"/>
                </a:lnTo>
                <a:lnTo>
                  <a:pt x="342729" y="1404943"/>
                </a:lnTo>
                <a:lnTo>
                  <a:pt x="332408" y="1390413"/>
                </a:lnTo>
                <a:lnTo>
                  <a:pt x="322616" y="1375354"/>
                </a:lnTo>
                <a:lnTo>
                  <a:pt x="312823" y="1360295"/>
                </a:lnTo>
                <a:lnTo>
                  <a:pt x="303560" y="1345236"/>
                </a:lnTo>
                <a:lnTo>
                  <a:pt x="294562" y="1329649"/>
                </a:lnTo>
                <a:lnTo>
                  <a:pt x="285564" y="1314061"/>
                </a:lnTo>
                <a:lnTo>
                  <a:pt x="277359" y="1298210"/>
                </a:lnTo>
                <a:lnTo>
                  <a:pt x="268890" y="1282094"/>
                </a:lnTo>
                <a:lnTo>
                  <a:pt x="261215" y="1265978"/>
                </a:lnTo>
                <a:lnTo>
                  <a:pt x="253805" y="1249598"/>
                </a:lnTo>
                <a:lnTo>
                  <a:pt x="246395" y="1232954"/>
                </a:lnTo>
                <a:lnTo>
                  <a:pt x="239514" y="1216310"/>
                </a:lnTo>
                <a:lnTo>
                  <a:pt x="233162" y="1199402"/>
                </a:lnTo>
                <a:lnTo>
                  <a:pt x="227075" y="1182229"/>
                </a:lnTo>
                <a:lnTo>
                  <a:pt x="221252" y="1164792"/>
                </a:lnTo>
                <a:lnTo>
                  <a:pt x="215695" y="1147620"/>
                </a:lnTo>
                <a:lnTo>
                  <a:pt x="210666" y="1130183"/>
                </a:lnTo>
                <a:lnTo>
                  <a:pt x="205638" y="1112218"/>
                </a:lnTo>
                <a:lnTo>
                  <a:pt x="201403" y="1094517"/>
                </a:lnTo>
                <a:lnTo>
                  <a:pt x="197169" y="1076552"/>
                </a:lnTo>
                <a:lnTo>
                  <a:pt x="193463" y="1058323"/>
                </a:lnTo>
                <a:lnTo>
                  <a:pt x="190023" y="1040358"/>
                </a:lnTo>
                <a:lnTo>
                  <a:pt x="186847" y="1022128"/>
                </a:lnTo>
                <a:lnTo>
                  <a:pt x="184465" y="1003635"/>
                </a:lnTo>
                <a:lnTo>
                  <a:pt x="182083" y="984877"/>
                </a:lnTo>
                <a:lnTo>
                  <a:pt x="0" y="984877"/>
                </a:lnTo>
                <a:lnTo>
                  <a:pt x="291651" y="693737"/>
                </a:lnTo>
                <a:close/>
                <a:moveTo>
                  <a:pt x="869208" y="600075"/>
                </a:moveTo>
                <a:lnTo>
                  <a:pt x="871538" y="600075"/>
                </a:lnTo>
                <a:lnTo>
                  <a:pt x="874126" y="600075"/>
                </a:lnTo>
                <a:lnTo>
                  <a:pt x="876456" y="600344"/>
                </a:lnTo>
                <a:lnTo>
                  <a:pt x="878526" y="600882"/>
                </a:lnTo>
                <a:lnTo>
                  <a:pt x="880597" y="601958"/>
                </a:lnTo>
                <a:lnTo>
                  <a:pt x="882668" y="602764"/>
                </a:lnTo>
                <a:lnTo>
                  <a:pt x="884997" y="604109"/>
                </a:lnTo>
                <a:lnTo>
                  <a:pt x="886809" y="605723"/>
                </a:lnTo>
                <a:lnTo>
                  <a:pt x="888621" y="607067"/>
                </a:lnTo>
                <a:lnTo>
                  <a:pt x="889915" y="608681"/>
                </a:lnTo>
                <a:lnTo>
                  <a:pt x="891209" y="610563"/>
                </a:lnTo>
                <a:lnTo>
                  <a:pt x="892503" y="612715"/>
                </a:lnTo>
                <a:lnTo>
                  <a:pt x="893538" y="615135"/>
                </a:lnTo>
                <a:lnTo>
                  <a:pt x="894315" y="617286"/>
                </a:lnTo>
                <a:lnTo>
                  <a:pt x="894833" y="619438"/>
                </a:lnTo>
                <a:lnTo>
                  <a:pt x="895091" y="621858"/>
                </a:lnTo>
                <a:lnTo>
                  <a:pt x="895350" y="624547"/>
                </a:lnTo>
                <a:lnTo>
                  <a:pt x="895091" y="626967"/>
                </a:lnTo>
                <a:lnTo>
                  <a:pt x="894833" y="629388"/>
                </a:lnTo>
                <a:lnTo>
                  <a:pt x="894315" y="632077"/>
                </a:lnTo>
                <a:lnTo>
                  <a:pt x="893538" y="634228"/>
                </a:lnTo>
                <a:lnTo>
                  <a:pt x="892503" y="636380"/>
                </a:lnTo>
                <a:lnTo>
                  <a:pt x="891209" y="638531"/>
                </a:lnTo>
                <a:lnTo>
                  <a:pt x="889915" y="640414"/>
                </a:lnTo>
                <a:lnTo>
                  <a:pt x="888621" y="642027"/>
                </a:lnTo>
                <a:lnTo>
                  <a:pt x="886809" y="643641"/>
                </a:lnTo>
                <a:lnTo>
                  <a:pt x="884997" y="644985"/>
                </a:lnTo>
                <a:lnTo>
                  <a:pt x="882668" y="646330"/>
                </a:lnTo>
                <a:lnTo>
                  <a:pt x="880597" y="647406"/>
                </a:lnTo>
                <a:lnTo>
                  <a:pt x="878526" y="648212"/>
                </a:lnTo>
                <a:lnTo>
                  <a:pt x="876456" y="648750"/>
                </a:lnTo>
                <a:lnTo>
                  <a:pt x="874126" y="649288"/>
                </a:lnTo>
                <a:lnTo>
                  <a:pt x="871538" y="649288"/>
                </a:lnTo>
                <a:lnTo>
                  <a:pt x="869208" y="649288"/>
                </a:lnTo>
                <a:lnTo>
                  <a:pt x="866879" y="648750"/>
                </a:lnTo>
                <a:lnTo>
                  <a:pt x="864290" y="648212"/>
                </a:lnTo>
                <a:lnTo>
                  <a:pt x="862220" y="647406"/>
                </a:lnTo>
                <a:lnTo>
                  <a:pt x="860149" y="646330"/>
                </a:lnTo>
                <a:lnTo>
                  <a:pt x="858337" y="644985"/>
                </a:lnTo>
                <a:lnTo>
                  <a:pt x="856267" y="643641"/>
                </a:lnTo>
                <a:lnTo>
                  <a:pt x="854714" y="642027"/>
                </a:lnTo>
                <a:lnTo>
                  <a:pt x="853161" y="640414"/>
                </a:lnTo>
                <a:lnTo>
                  <a:pt x="851608" y="638531"/>
                </a:lnTo>
                <a:lnTo>
                  <a:pt x="850572" y="636380"/>
                </a:lnTo>
                <a:lnTo>
                  <a:pt x="849537" y="634228"/>
                </a:lnTo>
                <a:lnTo>
                  <a:pt x="848761" y="632077"/>
                </a:lnTo>
                <a:lnTo>
                  <a:pt x="847984" y="629388"/>
                </a:lnTo>
                <a:lnTo>
                  <a:pt x="847725" y="626967"/>
                </a:lnTo>
                <a:lnTo>
                  <a:pt x="847725" y="624547"/>
                </a:lnTo>
                <a:lnTo>
                  <a:pt x="847725" y="621858"/>
                </a:lnTo>
                <a:lnTo>
                  <a:pt x="847984" y="619438"/>
                </a:lnTo>
                <a:lnTo>
                  <a:pt x="848761" y="617286"/>
                </a:lnTo>
                <a:lnTo>
                  <a:pt x="849537" y="615135"/>
                </a:lnTo>
                <a:lnTo>
                  <a:pt x="850572" y="612715"/>
                </a:lnTo>
                <a:lnTo>
                  <a:pt x="851608" y="610563"/>
                </a:lnTo>
                <a:lnTo>
                  <a:pt x="853161" y="608681"/>
                </a:lnTo>
                <a:lnTo>
                  <a:pt x="854714" y="607067"/>
                </a:lnTo>
                <a:lnTo>
                  <a:pt x="856267" y="605723"/>
                </a:lnTo>
                <a:lnTo>
                  <a:pt x="858337" y="604109"/>
                </a:lnTo>
                <a:lnTo>
                  <a:pt x="860149" y="602764"/>
                </a:lnTo>
                <a:lnTo>
                  <a:pt x="862220" y="601958"/>
                </a:lnTo>
                <a:lnTo>
                  <a:pt x="864290" y="600882"/>
                </a:lnTo>
                <a:lnTo>
                  <a:pt x="866879" y="600344"/>
                </a:lnTo>
                <a:lnTo>
                  <a:pt x="869208" y="600075"/>
                </a:lnTo>
                <a:close/>
                <a:moveTo>
                  <a:pt x="939775" y="566737"/>
                </a:moveTo>
                <a:lnTo>
                  <a:pt x="942182" y="566737"/>
                </a:lnTo>
                <a:lnTo>
                  <a:pt x="944856" y="566737"/>
                </a:lnTo>
                <a:lnTo>
                  <a:pt x="947264" y="567005"/>
                </a:lnTo>
                <a:lnTo>
                  <a:pt x="949671" y="567540"/>
                </a:lnTo>
                <a:lnTo>
                  <a:pt x="951810" y="568609"/>
                </a:lnTo>
                <a:lnTo>
                  <a:pt x="953950" y="569412"/>
                </a:lnTo>
                <a:lnTo>
                  <a:pt x="955822" y="570749"/>
                </a:lnTo>
                <a:lnTo>
                  <a:pt x="957695" y="572354"/>
                </a:lnTo>
                <a:lnTo>
                  <a:pt x="959567" y="573959"/>
                </a:lnTo>
                <a:lnTo>
                  <a:pt x="961172" y="575563"/>
                </a:lnTo>
                <a:lnTo>
                  <a:pt x="962776" y="577436"/>
                </a:lnTo>
                <a:lnTo>
                  <a:pt x="964114" y="579575"/>
                </a:lnTo>
                <a:lnTo>
                  <a:pt x="964916" y="581715"/>
                </a:lnTo>
                <a:lnTo>
                  <a:pt x="965986" y="583855"/>
                </a:lnTo>
                <a:lnTo>
                  <a:pt x="966521" y="586262"/>
                </a:lnTo>
                <a:lnTo>
                  <a:pt x="966788" y="588402"/>
                </a:lnTo>
                <a:lnTo>
                  <a:pt x="966788" y="591076"/>
                </a:lnTo>
                <a:lnTo>
                  <a:pt x="966788" y="593751"/>
                </a:lnTo>
                <a:lnTo>
                  <a:pt x="966521" y="595890"/>
                </a:lnTo>
                <a:lnTo>
                  <a:pt x="965986" y="598565"/>
                </a:lnTo>
                <a:lnTo>
                  <a:pt x="964916" y="600705"/>
                </a:lnTo>
                <a:lnTo>
                  <a:pt x="964114" y="602844"/>
                </a:lnTo>
                <a:lnTo>
                  <a:pt x="962776" y="604984"/>
                </a:lnTo>
                <a:lnTo>
                  <a:pt x="961172" y="606856"/>
                </a:lnTo>
                <a:lnTo>
                  <a:pt x="959567" y="608461"/>
                </a:lnTo>
                <a:lnTo>
                  <a:pt x="957695" y="610333"/>
                </a:lnTo>
                <a:lnTo>
                  <a:pt x="955822" y="611671"/>
                </a:lnTo>
                <a:lnTo>
                  <a:pt x="953950" y="612741"/>
                </a:lnTo>
                <a:lnTo>
                  <a:pt x="951810" y="613810"/>
                </a:lnTo>
                <a:lnTo>
                  <a:pt x="949671" y="614613"/>
                </a:lnTo>
                <a:lnTo>
                  <a:pt x="947264" y="615415"/>
                </a:lnTo>
                <a:lnTo>
                  <a:pt x="944856" y="615683"/>
                </a:lnTo>
                <a:lnTo>
                  <a:pt x="942182" y="615950"/>
                </a:lnTo>
                <a:lnTo>
                  <a:pt x="939775" y="615683"/>
                </a:lnTo>
                <a:lnTo>
                  <a:pt x="937367" y="615415"/>
                </a:lnTo>
                <a:lnTo>
                  <a:pt x="934960" y="614613"/>
                </a:lnTo>
                <a:lnTo>
                  <a:pt x="932553" y="613810"/>
                </a:lnTo>
                <a:lnTo>
                  <a:pt x="930413" y="612741"/>
                </a:lnTo>
                <a:lnTo>
                  <a:pt x="928541" y="611671"/>
                </a:lnTo>
                <a:lnTo>
                  <a:pt x="926669" y="610333"/>
                </a:lnTo>
                <a:lnTo>
                  <a:pt x="924797" y="608461"/>
                </a:lnTo>
                <a:lnTo>
                  <a:pt x="923192" y="606856"/>
                </a:lnTo>
                <a:lnTo>
                  <a:pt x="922122" y="604984"/>
                </a:lnTo>
                <a:lnTo>
                  <a:pt x="920785" y="602844"/>
                </a:lnTo>
                <a:lnTo>
                  <a:pt x="919447" y="600705"/>
                </a:lnTo>
                <a:lnTo>
                  <a:pt x="918913" y="598565"/>
                </a:lnTo>
                <a:lnTo>
                  <a:pt x="918378" y="595890"/>
                </a:lnTo>
                <a:lnTo>
                  <a:pt x="917575" y="593751"/>
                </a:lnTo>
                <a:lnTo>
                  <a:pt x="917575" y="591076"/>
                </a:lnTo>
                <a:lnTo>
                  <a:pt x="917575" y="588402"/>
                </a:lnTo>
                <a:lnTo>
                  <a:pt x="918378" y="586262"/>
                </a:lnTo>
                <a:lnTo>
                  <a:pt x="918913" y="583855"/>
                </a:lnTo>
                <a:lnTo>
                  <a:pt x="919447" y="581715"/>
                </a:lnTo>
                <a:lnTo>
                  <a:pt x="920785" y="579575"/>
                </a:lnTo>
                <a:lnTo>
                  <a:pt x="922122" y="577436"/>
                </a:lnTo>
                <a:lnTo>
                  <a:pt x="923192" y="575563"/>
                </a:lnTo>
                <a:lnTo>
                  <a:pt x="924797" y="573959"/>
                </a:lnTo>
                <a:lnTo>
                  <a:pt x="926669" y="572354"/>
                </a:lnTo>
                <a:lnTo>
                  <a:pt x="928541" y="570749"/>
                </a:lnTo>
                <a:lnTo>
                  <a:pt x="930413" y="569412"/>
                </a:lnTo>
                <a:lnTo>
                  <a:pt x="932553" y="568609"/>
                </a:lnTo>
                <a:lnTo>
                  <a:pt x="934960" y="567540"/>
                </a:lnTo>
                <a:lnTo>
                  <a:pt x="937367" y="567005"/>
                </a:lnTo>
                <a:lnTo>
                  <a:pt x="939775" y="566737"/>
                </a:lnTo>
                <a:close/>
                <a:moveTo>
                  <a:pt x="798367" y="566737"/>
                </a:moveTo>
                <a:lnTo>
                  <a:pt x="801027" y="566737"/>
                </a:lnTo>
                <a:lnTo>
                  <a:pt x="803687" y="566737"/>
                </a:lnTo>
                <a:lnTo>
                  <a:pt x="805815" y="567005"/>
                </a:lnTo>
                <a:lnTo>
                  <a:pt x="808209" y="567540"/>
                </a:lnTo>
                <a:lnTo>
                  <a:pt x="810337" y="568609"/>
                </a:lnTo>
                <a:lnTo>
                  <a:pt x="812465" y="569412"/>
                </a:lnTo>
                <a:lnTo>
                  <a:pt x="814860" y="570749"/>
                </a:lnTo>
                <a:lnTo>
                  <a:pt x="816722" y="572354"/>
                </a:lnTo>
                <a:lnTo>
                  <a:pt x="818052" y="573959"/>
                </a:lnTo>
                <a:lnTo>
                  <a:pt x="819648" y="575563"/>
                </a:lnTo>
                <a:lnTo>
                  <a:pt x="821244" y="577436"/>
                </a:lnTo>
                <a:lnTo>
                  <a:pt x="822574" y="579575"/>
                </a:lnTo>
                <a:lnTo>
                  <a:pt x="823372" y="581715"/>
                </a:lnTo>
                <a:lnTo>
                  <a:pt x="824436" y="583855"/>
                </a:lnTo>
                <a:lnTo>
                  <a:pt x="824968" y="586262"/>
                </a:lnTo>
                <a:lnTo>
                  <a:pt x="825234" y="588402"/>
                </a:lnTo>
                <a:lnTo>
                  <a:pt x="825500" y="591076"/>
                </a:lnTo>
                <a:lnTo>
                  <a:pt x="825234" y="593751"/>
                </a:lnTo>
                <a:lnTo>
                  <a:pt x="824968" y="595890"/>
                </a:lnTo>
                <a:lnTo>
                  <a:pt x="824436" y="598565"/>
                </a:lnTo>
                <a:lnTo>
                  <a:pt x="823372" y="600705"/>
                </a:lnTo>
                <a:lnTo>
                  <a:pt x="822574" y="602844"/>
                </a:lnTo>
                <a:lnTo>
                  <a:pt x="821244" y="604984"/>
                </a:lnTo>
                <a:lnTo>
                  <a:pt x="819648" y="606856"/>
                </a:lnTo>
                <a:lnTo>
                  <a:pt x="818052" y="608461"/>
                </a:lnTo>
                <a:lnTo>
                  <a:pt x="816722" y="610333"/>
                </a:lnTo>
                <a:lnTo>
                  <a:pt x="814860" y="611671"/>
                </a:lnTo>
                <a:lnTo>
                  <a:pt x="812465" y="612741"/>
                </a:lnTo>
                <a:lnTo>
                  <a:pt x="810337" y="613810"/>
                </a:lnTo>
                <a:lnTo>
                  <a:pt x="808209" y="614613"/>
                </a:lnTo>
                <a:lnTo>
                  <a:pt x="805815" y="615415"/>
                </a:lnTo>
                <a:lnTo>
                  <a:pt x="803687" y="615683"/>
                </a:lnTo>
                <a:lnTo>
                  <a:pt x="801027" y="615950"/>
                </a:lnTo>
                <a:lnTo>
                  <a:pt x="798367" y="615683"/>
                </a:lnTo>
                <a:lnTo>
                  <a:pt x="796238" y="615415"/>
                </a:lnTo>
                <a:lnTo>
                  <a:pt x="793578" y="614613"/>
                </a:lnTo>
                <a:lnTo>
                  <a:pt x="791450" y="613810"/>
                </a:lnTo>
                <a:lnTo>
                  <a:pt x="789322" y="612741"/>
                </a:lnTo>
                <a:lnTo>
                  <a:pt x="787194" y="611671"/>
                </a:lnTo>
                <a:lnTo>
                  <a:pt x="785332" y="610333"/>
                </a:lnTo>
                <a:lnTo>
                  <a:pt x="783736" y="608461"/>
                </a:lnTo>
                <a:lnTo>
                  <a:pt x="781874" y="606856"/>
                </a:lnTo>
                <a:lnTo>
                  <a:pt x="780544" y="604984"/>
                </a:lnTo>
                <a:lnTo>
                  <a:pt x="779479" y="602844"/>
                </a:lnTo>
                <a:lnTo>
                  <a:pt x="778415" y="600705"/>
                </a:lnTo>
                <a:lnTo>
                  <a:pt x="777617" y="598565"/>
                </a:lnTo>
                <a:lnTo>
                  <a:pt x="777085" y="595890"/>
                </a:lnTo>
                <a:lnTo>
                  <a:pt x="776553" y="593751"/>
                </a:lnTo>
                <a:lnTo>
                  <a:pt x="776287" y="591076"/>
                </a:lnTo>
                <a:lnTo>
                  <a:pt x="776553" y="588402"/>
                </a:lnTo>
                <a:lnTo>
                  <a:pt x="777085" y="586262"/>
                </a:lnTo>
                <a:lnTo>
                  <a:pt x="777617" y="583855"/>
                </a:lnTo>
                <a:lnTo>
                  <a:pt x="778415" y="581715"/>
                </a:lnTo>
                <a:lnTo>
                  <a:pt x="779479" y="579575"/>
                </a:lnTo>
                <a:lnTo>
                  <a:pt x="780544" y="577436"/>
                </a:lnTo>
                <a:lnTo>
                  <a:pt x="781874" y="575563"/>
                </a:lnTo>
                <a:lnTo>
                  <a:pt x="783736" y="573959"/>
                </a:lnTo>
                <a:lnTo>
                  <a:pt x="785332" y="572354"/>
                </a:lnTo>
                <a:lnTo>
                  <a:pt x="787194" y="570749"/>
                </a:lnTo>
                <a:lnTo>
                  <a:pt x="789322" y="569412"/>
                </a:lnTo>
                <a:lnTo>
                  <a:pt x="791450" y="568609"/>
                </a:lnTo>
                <a:lnTo>
                  <a:pt x="793578" y="567540"/>
                </a:lnTo>
                <a:lnTo>
                  <a:pt x="796238" y="567005"/>
                </a:lnTo>
                <a:lnTo>
                  <a:pt x="798367" y="566737"/>
                </a:lnTo>
                <a:close/>
                <a:moveTo>
                  <a:pt x="660880" y="555625"/>
                </a:moveTo>
                <a:lnTo>
                  <a:pt x="662202" y="555890"/>
                </a:lnTo>
                <a:lnTo>
                  <a:pt x="663789" y="555890"/>
                </a:lnTo>
                <a:lnTo>
                  <a:pt x="667227" y="557213"/>
                </a:lnTo>
                <a:lnTo>
                  <a:pt x="670930" y="559065"/>
                </a:lnTo>
                <a:lnTo>
                  <a:pt x="675162" y="561711"/>
                </a:lnTo>
                <a:lnTo>
                  <a:pt x="679658" y="565150"/>
                </a:lnTo>
                <a:lnTo>
                  <a:pt x="684154" y="569119"/>
                </a:lnTo>
                <a:lnTo>
                  <a:pt x="689443" y="573352"/>
                </a:lnTo>
                <a:lnTo>
                  <a:pt x="700287" y="583936"/>
                </a:lnTo>
                <a:lnTo>
                  <a:pt x="711924" y="595842"/>
                </a:lnTo>
                <a:lnTo>
                  <a:pt x="724883" y="609071"/>
                </a:lnTo>
                <a:lnTo>
                  <a:pt x="738371" y="622829"/>
                </a:lnTo>
                <a:lnTo>
                  <a:pt x="752653" y="636588"/>
                </a:lnTo>
                <a:lnTo>
                  <a:pt x="760323" y="643467"/>
                </a:lnTo>
                <a:lnTo>
                  <a:pt x="767728" y="650082"/>
                </a:lnTo>
                <a:lnTo>
                  <a:pt x="775662" y="656696"/>
                </a:lnTo>
                <a:lnTo>
                  <a:pt x="783332" y="662782"/>
                </a:lnTo>
                <a:lnTo>
                  <a:pt x="791266" y="668602"/>
                </a:lnTo>
                <a:lnTo>
                  <a:pt x="799730" y="674159"/>
                </a:lnTo>
                <a:lnTo>
                  <a:pt x="807928" y="679450"/>
                </a:lnTo>
                <a:lnTo>
                  <a:pt x="816392" y="684213"/>
                </a:lnTo>
                <a:lnTo>
                  <a:pt x="824590" y="688182"/>
                </a:lnTo>
                <a:lnTo>
                  <a:pt x="833318" y="691621"/>
                </a:lnTo>
                <a:lnTo>
                  <a:pt x="841781" y="694267"/>
                </a:lnTo>
                <a:lnTo>
                  <a:pt x="846277" y="695590"/>
                </a:lnTo>
                <a:lnTo>
                  <a:pt x="850509" y="696384"/>
                </a:lnTo>
                <a:lnTo>
                  <a:pt x="854740" y="696913"/>
                </a:lnTo>
                <a:lnTo>
                  <a:pt x="859237" y="697707"/>
                </a:lnTo>
                <a:lnTo>
                  <a:pt x="863468" y="697971"/>
                </a:lnTo>
                <a:lnTo>
                  <a:pt x="867700" y="697971"/>
                </a:lnTo>
                <a:lnTo>
                  <a:pt x="872196" y="697971"/>
                </a:lnTo>
                <a:lnTo>
                  <a:pt x="876427" y="697707"/>
                </a:lnTo>
                <a:lnTo>
                  <a:pt x="880924" y="696913"/>
                </a:lnTo>
                <a:lnTo>
                  <a:pt x="885420" y="696384"/>
                </a:lnTo>
                <a:lnTo>
                  <a:pt x="893883" y="694267"/>
                </a:lnTo>
                <a:lnTo>
                  <a:pt x="902875" y="691886"/>
                </a:lnTo>
                <a:lnTo>
                  <a:pt x="911603" y="688446"/>
                </a:lnTo>
                <a:lnTo>
                  <a:pt x="920066" y="684477"/>
                </a:lnTo>
                <a:lnTo>
                  <a:pt x="928794" y="679980"/>
                </a:lnTo>
                <a:lnTo>
                  <a:pt x="937521" y="675217"/>
                </a:lnTo>
                <a:lnTo>
                  <a:pt x="945720" y="669661"/>
                </a:lnTo>
                <a:lnTo>
                  <a:pt x="953919" y="664104"/>
                </a:lnTo>
                <a:lnTo>
                  <a:pt x="962382" y="658019"/>
                </a:lnTo>
                <a:lnTo>
                  <a:pt x="970316" y="651669"/>
                </a:lnTo>
                <a:lnTo>
                  <a:pt x="978515" y="645319"/>
                </a:lnTo>
                <a:lnTo>
                  <a:pt x="986449" y="638704"/>
                </a:lnTo>
                <a:lnTo>
                  <a:pt x="1001524" y="625475"/>
                </a:lnTo>
                <a:lnTo>
                  <a:pt x="1016070" y="612246"/>
                </a:lnTo>
                <a:lnTo>
                  <a:pt x="1029559" y="599546"/>
                </a:lnTo>
                <a:lnTo>
                  <a:pt x="1042253" y="588169"/>
                </a:lnTo>
                <a:lnTo>
                  <a:pt x="1053626" y="578115"/>
                </a:lnTo>
                <a:lnTo>
                  <a:pt x="1059180" y="573881"/>
                </a:lnTo>
                <a:lnTo>
                  <a:pt x="1063940" y="570177"/>
                </a:lnTo>
                <a:lnTo>
                  <a:pt x="1068701" y="567002"/>
                </a:lnTo>
                <a:lnTo>
                  <a:pt x="1072933" y="564621"/>
                </a:lnTo>
                <a:lnTo>
                  <a:pt x="1076900" y="562769"/>
                </a:lnTo>
                <a:lnTo>
                  <a:pt x="1080602" y="561711"/>
                </a:lnTo>
                <a:lnTo>
                  <a:pt x="1082454" y="561446"/>
                </a:lnTo>
                <a:lnTo>
                  <a:pt x="1084041" y="561711"/>
                </a:lnTo>
                <a:lnTo>
                  <a:pt x="1085627" y="561711"/>
                </a:lnTo>
                <a:lnTo>
                  <a:pt x="1086950" y="562240"/>
                </a:lnTo>
                <a:lnTo>
                  <a:pt x="1098322" y="567531"/>
                </a:lnTo>
                <a:lnTo>
                  <a:pt x="1109430" y="572823"/>
                </a:lnTo>
                <a:lnTo>
                  <a:pt x="1119480" y="578115"/>
                </a:lnTo>
                <a:lnTo>
                  <a:pt x="1129266" y="582877"/>
                </a:lnTo>
                <a:lnTo>
                  <a:pt x="1146721" y="592931"/>
                </a:lnTo>
                <a:lnTo>
                  <a:pt x="1161267" y="601398"/>
                </a:lnTo>
                <a:lnTo>
                  <a:pt x="1173433" y="608806"/>
                </a:lnTo>
                <a:lnTo>
                  <a:pt x="1182161" y="614363"/>
                </a:lnTo>
                <a:lnTo>
                  <a:pt x="1189037" y="619390"/>
                </a:lnTo>
                <a:lnTo>
                  <a:pt x="1189037" y="656961"/>
                </a:lnTo>
                <a:lnTo>
                  <a:pt x="1189037" y="823913"/>
                </a:lnTo>
                <a:lnTo>
                  <a:pt x="541337" y="823913"/>
                </a:lnTo>
                <a:lnTo>
                  <a:pt x="541337" y="656961"/>
                </a:lnTo>
                <a:lnTo>
                  <a:pt x="541337" y="619390"/>
                </a:lnTo>
                <a:lnTo>
                  <a:pt x="549535" y="613834"/>
                </a:lnTo>
                <a:lnTo>
                  <a:pt x="559321" y="607219"/>
                </a:lnTo>
                <a:lnTo>
                  <a:pt x="573074" y="599017"/>
                </a:lnTo>
                <a:lnTo>
                  <a:pt x="590000" y="589492"/>
                </a:lnTo>
                <a:lnTo>
                  <a:pt x="599521" y="584200"/>
                </a:lnTo>
                <a:lnTo>
                  <a:pt x="609836" y="578644"/>
                </a:lnTo>
                <a:lnTo>
                  <a:pt x="620944" y="573088"/>
                </a:lnTo>
                <a:lnTo>
                  <a:pt x="632846" y="567531"/>
                </a:lnTo>
                <a:lnTo>
                  <a:pt x="645012" y="561975"/>
                </a:lnTo>
                <a:lnTo>
                  <a:pt x="657971" y="556154"/>
                </a:lnTo>
                <a:lnTo>
                  <a:pt x="659293" y="555890"/>
                </a:lnTo>
                <a:lnTo>
                  <a:pt x="660880" y="555625"/>
                </a:lnTo>
                <a:close/>
                <a:moveTo>
                  <a:pt x="1010944" y="534987"/>
                </a:moveTo>
                <a:lnTo>
                  <a:pt x="1013351" y="534987"/>
                </a:lnTo>
                <a:lnTo>
                  <a:pt x="1015758" y="534987"/>
                </a:lnTo>
                <a:lnTo>
                  <a:pt x="1018433" y="535246"/>
                </a:lnTo>
                <a:lnTo>
                  <a:pt x="1020840" y="536022"/>
                </a:lnTo>
                <a:lnTo>
                  <a:pt x="1022980" y="536799"/>
                </a:lnTo>
                <a:lnTo>
                  <a:pt x="1025120" y="537834"/>
                </a:lnTo>
                <a:lnTo>
                  <a:pt x="1027527" y="538870"/>
                </a:lnTo>
                <a:lnTo>
                  <a:pt x="1029399" y="540423"/>
                </a:lnTo>
                <a:lnTo>
                  <a:pt x="1030736" y="541976"/>
                </a:lnTo>
                <a:lnTo>
                  <a:pt x="1032341" y="543787"/>
                </a:lnTo>
                <a:lnTo>
                  <a:pt x="1033946" y="545599"/>
                </a:lnTo>
                <a:lnTo>
                  <a:pt x="1035283" y="547411"/>
                </a:lnTo>
                <a:lnTo>
                  <a:pt x="1036086" y="549482"/>
                </a:lnTo>
                <a:lnTo>
                  <a:pt x="1037155" y="551552"/>
                </a:lnTo>
                <a:lnTo>
                  <a:pt x="1037690" y="553882"/>
                </a:lnTo>
                <a:lnTo>
                  <a:pt x="1037958" y="556470"/>
                </a:lnTo>
                <a:lnTo>
                  <a:pt x="1038225" y="558800"/>
                </a:lnTo>
                <a:lnTo>
                  <a:pt x="1037958" y="561129"/>
                </a:lnTo>
                <a:lnTo>
                  <a:pt x="1037690" y="563717"/>
                </a:lnTo>
                <a:lnTo>
                  <a:pt x="1037155" y="565788"/>
                </a:lnTo>
                <a:lnTo>
                  <a:pt x="1036086" y="568118"/>
                </a:lnTo>
                <a:lnTo>
                  <a:pt x="1035283" y="569929"/>
                </a:lnTo>
                <a:lnTo>
                  <a:pt x="1033946" y="572000"/>
                </a:lnTo>
                <a:lnTo>
                  <a:pt x="1032341" y="573812"/>
                </a:lnTo>
                <a:lnTo>
                  <a:pt x="1030736" y="575624"/>
                </a:lnTo>
                <a:lnTo>
                  <a:pt x="1029399" y="577177"/>
                </a:lnTo>
                <a:lnTo>
                  <a:pt x="1027527" y="578471"/>
                </a:lnTo>
                <a:lnTo>
                  <a:pt x="1025120" y="579506"/>
                </a:lnTo>
                <a:lnTo>
                  <a:pt x="1022980" y="580541"/>
                </a:lnTo>
                <a:lnTo>
                  <a:pt x="1020840" y="581318"/>
                </a:lnTo>
                <a:lnTo>
                  <a:pt x="1018433" y="582094"/>
                </a:lnTo>
                <a:lnTo>
                  <a:pt x="1015758" y="582353"/>
                </a:lnTo>
                <a:lnTo>
                  <a:pt x="1013351" y="582612"/>
                </a:lnTo>
                <a:lnTo>
                  <a:pt x="1010944" y="582353"/>
                </a:lnTo>
                <a:lnTo>
                  <a:pt x="1008537" y="582094"/>
                </a:lnTo>
                <a:lnTo>
                  <a:pt x="1006130" y="581318"/>
                </a:lnTo>
                <a:lnTo>
                  <a:pt x="1003990" y="580541"/>
                </a:lnTo>
                <a:lnTo>
                  <a:pt x="1001850" y="579506"/>
                </a:lnTo>
                <a:lnTo>
                  <a:pt x="999711" y="578471"/>
                </a:lnTo>
                <a:lnTo>
                  <a:pt x="997838" y="577177"/>
                </a:lnTo>
                <a:lnTo>
                  <a:pt x="996234" y="575624"/>
                </a:lnTo>
                <a:lnTo>
                  <a:pt x="994629" y="573812"/>
                </a:lnTo>
                <a:lnTo>
                  <a:pt x="993024" y="572000"/>
                </a:lnTo>
                <a:lnTo>
                  <a:pt x="991954" y="569929"/>
                </a:lnTo>
                <a:lnTo>
                  <a:pt x="990884" y="568118"/>
                </a:lnTo>
                <a:lnTo>
                  <a:pt x="990082" y="565788"/>
                </a:lnTo>
                <a:lnTo>
                  <a:pt x="989280" y="563717"/>
                </a:lnTo>
                <a:lnTo>
                  <a:pt x="989012" y="561129"/>
                </a:lnTo>
                <a:lnTo>
                  <a:pt x="989012" y="558800"/>
                </a:lnTo>
                <a:lnTo>
                  <a:pt x="989012" y="556470"/>
                </a:lnTo>
                <a:lnTo>
                  <a:pt x="989280" y="553882"/>
                </a:lnTo>
                <a:lnTo>
                  <a:pt x="990082" y="551552"/>
                </a:lnTo>
                <a:lnTo>
                  <a:pt x="990884" y="549482"/>
                </a:lnTo>
                <a:lnTo>
                  <a:pt x="991954" y="547411"/>
                </a:lnTo>
                <a:lnTo>
                  <a:pt x="993024" y="545599"/>
                </a:lnTo>
                <a:lnTo>
                  <a:pt x="994629" y="543787"/>
                </a:lnTo>
                <a:lnTo>
                  <a:pt x="996234" y="541976"/>
                </a:lnTo>
                <a:lnTo>
                  <a:pt x="997838" y="540423"/>
                </a:lnTo>
                <a:lnTo>
                  <a:pt x="999711" y="538870"/>
                </a:lnTo>
                <a:lnTo>
                  <a:pt x="1001850" y="537834"/>
                </a:lnTo>
                <a:lnTo>
                  <a:pt x="1003990" y="536799"/>
                </a:lnTo>
                <a:lnTo>
                  <a:pt x="1006130" y="536022"/>
                </a:lnTo>
                <a:lnTo>
                  <a:pt x="1008537" y="535246"/>
                </a:lnTo>
                <a:lnTo>
                  <a:pt x="1010944" y="534987"/>
                </a:lnTo>
                <a:close/>
                <a:moveTo>
                  <a:pt x="727050" y="534987"/>
                </a:moveTo>
                <a:lnTo>
                  <a:pt x="729457" y="534987"/>
                </a:lnTo>
                <a:lnTo>
                  <a:pt x="732131" y="534987"/>
                </a:lnTo>
                <a:lnTo>
                  <a:pt x="734539" y="535246"/>
                </a:lnTo>
                <a:lnTo>
                  <a:pt x="736678" y="536022"/>
                </a:lnTo>
                <a:lnTo>
                  <a:pt x="739085" y="536799"/>
                </a:lnTo>
                <a:lnTo>
                  <a:pt x="741493" y="537834"/>
                </a:lnTo>
                <a:lnTo>
                  <a:pt x="743365" y="538870"/>
                </a:lnTo>
                <a:lnTo>
                  <a:pt x="745237" y="540423"/>
                </a:lnTo>
                <a:lnTo>
                  <a:pt x="747109" y="541976"/>
                </a:lnTo>
                <a:lnTo>
                  <a:pt x="748447" y="543787"/>
                </a:lnTo>
                <a:lnTo>
                  <a:pt x="749784" y="545599"/>
                </a:lnTo>
                <a:lnTo>
                  <a:pt x="751121" y="547411"/>
                </a:lnTo>
                <a:lnTo>
                  <a:pt x="752191" y="549482"/>
                </a:lnTo>
                <a:lnTo>
                  <a:pt x="752993" y="551552"/>
                </a:lnTo>
                <a:lnTo>
                  <a:pt x="753528" y="553882"/>
                </a:lnTo>
                <a:lnTo>
                  <a:pt x="753796" y="556470"/>
                </a:lnTo>
                <a:lnTo>
                  <a:pt x="754063" y="558800"/>
                </a:lnTo>
                <a:lnTo>
                  <a:pt x="753796" y="561129"/>
                </a:lnTo>
                <a:lnTo>
                  <a:pt x="753528" y="563717"/>
                </a:lnTo>
                <a:lnTo>
                  <a:pt x="752993" y="565788"/>
                </a:lnTo>
                <a:lnTo>
                  <a:pt x="752191" y="568118"/>
                </a:lnTo>
                <a:lnTo>
                  <a:pt x="751121" y="569929"/>
                </a:lnTo>
                <a:lnTo>
                  <a:pt x="749784" y="572000"/>
                </a:lnTo>
                <a:lnTo>
                  <a:pt x="748447" y="573812"/>
                </a:lnTo>
                <a:lnTo>
                  <a:pt x="747109" y="575624"/>
                </a:lnTo>
                <a:lnTo>
                  <a:pt x="745237" y="577177"/>
                </a:lnTo>
                <a:lnTo>
                  <a:pt x="743365" y="578471"/>
                </a:lnTo>
                <a:lnTo>
                  <a:pt x="741493" y="579506"/>
                </a:lnTo>
                <a:lnTo>
                  <a:pt x="739085" y="580541"/>
                </a:lnTo>
                <a:lnTo>
                  <a:pt x="736678" y="581318"/>
                </a:lnTo>
                <a:lnTo>
                  <a:pt x="734539" y="582094"/>
                </a:lnTo>
                <a:lnTo>
                  <a:pt x="732131" y="582353"/>
                </a:lnTo>
                <a:lnTo>
                  <a:pt x="729457" y="582612"/>
                </a:lnTo>
                <a:lnTo>
                  <a:pt x="727050" y="582353"/>
                </a:lnTo>
                <a:lnTo>
                  <a:pt x="724642" y="582094"/>
                </a:lnTo>
                <a:lnTo>
                  <a:pt x="722235" y="581318"/>
                </a:lnTo>
                <a:lnTo>
                  <a:pt x="719828" y="580541"/>
                </a:lnTo>
                <a:lnTo>
                  <a:pt x="717688" y="579506"/>
                </a:lnTo>
                <a:lnTo>
                  <a:pt x="715816" y="578471"/>
                </a:lnTo>
                <a:lnTo>
                  <a:pt x="713944" y="577177"/>
                </a:lnTo>
                <a:lnTo>
                  <a:pt x="712072" y="575624"/>
                </a:lnTo>
                <a:lnTo>
                  <a:pt x="710467" y="573812"/>
                </a:lnTo>
                <a:lnTo>
                  <a:pt x="708862" y="572000"/>
                </a:lnTo>
                <a:lnTo>
                  <a:pt x="707792" y="569929"/>
                </a:lnTo>
                <a:lnTo>
                  <a:pt x="706722" y="568118"/>
                </a:lnTo>
                <a:lnTo>
                  <a:pt x="705920" y="565788"/>
                </a:lnTo>
                <a:lnTo>
                  <a:pt x="705118" y="563717"/>
                </a:lnTo>
                <a:lnTo>
                  <a:pt x="704850" y="561129"/>
                </a:lnTo>
                <a:lnTo>
                  <a:pt x="704850" y="558800"/>
                </a:lnTo>
                <a:lnTo>
                  <a:pt x="704850" y="556470"/>
                </a:lnTo>
                <a:lnTo>
                  <a:pt x="705118" y="553882"/>
                </a:lnTo>
                <a:lnTo>
                  <a:pt x="705920" y="551552"/>
                </a:lnTo>
                <a:lnTo>
                  <a:pt x="706722" y="549482"/>
                </a:lnTo>
                <a:lnTo>
                  <a:pt x="707792" y="547411"/>
                </a:lnTo>
                <a:lnTo>
                  <a:pt x="708862" y="545599"/>
                </a:lnTo>
                <a:lnTo>
                  <a:pt x="710467" y="543787"/>
                </a:lnTo>
                <a:lnTo>
                  <a:pt x="712072" y="541976"/>
                </a:lnTo>
                <a:lnTo>
                  <a:pt x="713944" y="540423"/>
                </a:lnTo>
                <a:lnTo>
                  <a:pt x="715816" y="538870"/>
                </a:lnTo>
                <a:lnTo>
                  <a:pt x="717688" y="537834"/>
                </a:lnTo>
                <a:lnTo>
                  <a:pt x="719828" y="536799"/>
                </a:lnTo>
                <a:lnTo>
                  <a:pt x="722235" y="536022"/>
                </a:lnTo>
                <a:lnTo>
                  <a:pt x="724642" y="535246"/>
                </a:lnTo>
                <a:lnTo>
                  <a:pt x="727050" y="534987"/>
                </a:lnTo>
                <a:close/>
                <a:moveTo>
                  <a:pt x="779198" y="191300"/>
                </a:moveTo>
                <a:lnTo>
                  <a:pt x="777082" y="191828"/>
                </a:lnTo>
                <a:lnTo>
                  <a:pt x="774965" y="192356"/>
                </a:lnTo>
                <a:lnTo>
                  <a:pt x="772848" y="193677"/>
                </a:lnTo>
                <a:lnTo>
                  <a:pt x="770467" y="194998"/>
                </a:lnTo>
                <a:lnTo>
                  <a:pt x="768615" y="196582"/>
                </a:lnTo>
                <a:lnTo>
                  <a:pt x="765440" y="206884"/>
                </a:lnTo>
                <a:lnTo>
                  <a:pt x="762530" y="217714"/>
                </a:lnTo>
                <a:lnTo>
                  <a:pt x="760148" y="228808"/>
                </a:lnTo>
                <a:lnTo>
                  <a:pt x="758032" y="240167"/>
                </a:lnTo>
                <a:lnTo>
                  <a:pt x="756444" y="251789"/>
                </a:lnTo>
                <a:lnTo>
                  <a:pt x="755386" y="263940"/>
                </a:lnTo>
                <a:lnTo>
                  <a:pt x="754592" y="276090"/>
                </a:lnTo>
                <a:lnTo>
                  <a:pt x="754592" y="288769"/>
                </a:lnTo>
                <a:lnTo>
                  <a:pt x="754592" y="298015"/>
                </a:lnTo>
                <a:lnTo>
                  <a:pt x="755121" y="307260"/>
                </a:lnTo>
                <a:lnTo>
                  <a:pt x="756180" y="316241"/>
                </a:lnTo>
                <a:lnTo>
                  <a:pt x="757238" y="324957"/>
                </a:lnTo>
                <a:lnTo>
                  <a:pt x="759090" y="333938"/>
                </a:lnTo>
                <a:lnTo>
                  <a:pt x="760942" y="342655"/>
                </a:lnTo>
                <a:lnTo>
                  <a:pt x="763588" y="351108"/>
                </a:lnTo>
                <a:lnTo>
                  <a:pt x="765969" y="359561"/>
                </a:lnTo>
                <a:lnTo>
                  <a:pt x="768615" y="367485"/>
                </a:lnTo>
                <a:lnTo>
                  <a:pt x="772055" y="375673"/>
                </a:lnTo>
                <a:lnTo>
                  <a:pt x="775494" y="383334"/>
                </a:lnTo>
                <a:lnTo>
                  <a:pt x="778934" y="390730"/>
                </a:lnTo>
                <a:lnTo>
                  <a:pt x="782902" y="397598"/>
                </a:lnTo>
                <a:lnTo>
                  <a:pt x="786871" y="404730"/>
                </a:lnTo>
                <a:lnTo>
                  <a:pt x="791105" y="411597"/>
                </a:lnTo>
                <a:lnTo>
                  <a:pt x="795602" y="417937"/>
                </a:lnTo>
                <a:lnTo>
                  <a:pt x="800100" y="424276"/>
                </a:lnTo>
                <a:lnTo>
                  <a:pt x="805128" y="430088"/>
                </a:lnTo>
                <a:lnTo>
                  <a:pt x="809890" y="435106"/>
                </a:lnTo>
                <a:lnTo>
                  <a:pt x="814917" y="440389"/>
                </a:lnTo>
                <a:lnTo>
                  <a:pt x="820209" y="445408"/>
                </a:lnTo>
                <a:lnTo>
                  <a:pt x="825500" y="449899"/>
                </a:lnTo>
                <a:lnTo>
                  <a:pt x="830792" y="454125"/>
                </a:lnTo>
                <a:lnTo>
                  <a:pt x="835819" y="457823"/>
                </a:lnTo>
                <a:lnTo>
                  <a:pt x="841375" y="460993"/>
                </a:lnTo>
                <a:lnTo>
                  <a:pt x="846667" y="463898"/>
                </a:lnTo>
                <a:lnTo>
                  <a:pt x="852223" y="466540"/>
                </a:lnTo>
                <a:lnTo>
                  <a:pt x="857780" y="468389"/>
                </a:lnTo>
                <a:lnTo>
                  <a:pt x="863336" y="470238"/>
                </a:lnTo>
                <a:lnTo>
                  <a:pt x="868628" y="471558"/>
                </a:lnTo>
                <a:lnTo>
                  <a:pt x="874184" y="472087"/>
                </a:lnTo>
                <a:lnTo>
                  <a:pt x="879475" y="472351"/>
                </a:lnTo>
                <a:lnTo>
                  <a:pt x="884503" y="472087"/>
                </a:lnTo>
                <a:lnTo>
                  <a:pt x="890059" y="471558"/>
                </a:lnTo>
                <a:lnTo>
                  <a:pt x="895350" y="470238"/>
                </a:lnTo>
                <a:lnTo>
                  <a:pt x="900907" y="468389"/>
                </a:lnTo>
                <a:lnTo>
                  <a:pt x="906463" y="466540"/>
                </a:lnTo>
                <a:lnTo>
                  <a:pt x="912019" y="463898"/>
                </a:lnTo>
                <a:lnTo>
                  <a:pt x="917311" y="460993"/>
                </a:lnTo>
                <a:lnTo>
                  <a:pt x="922867" y="457823"/>
                </a:lnTo>
                <a:lnTo>
                  <a:pt x="928159" y="454125"/>
                </a:lnTo>
                <a:lnTo>
                  <a:pt x="933186" y="449899"/>
                </a:lnTo>
                <a:lnTo>
                  <a:pt x="938478" y="445408"/>
                </a:lnTo>
                <a:lnTo>
                  <a:pt x="943769" y="440389"/>
                </a:lnTo>
                <a:lnTo>
                  <a:pt x="948796" y="435106"/>
                </a:lnTo>
                <a:lnTo>
                  <a:pt x="953559" y="430088"/>
                </a:lnTo>
                <a:lnTo>
                  <a:pt x="958321" y="424276"/>
                </a:lnTo>
                <a:lnTo>
                  <a:pt x="962819" y="417937"/>
                </a:lnTo>
                <a:lnTo>
                  <a:pt x="967582" y="411597"/>
                </a:lnTo>
                <a:lnTo>
                  <a:pt x="971551" y="404730"/>
                </a:lnTo>
                <a:lnTo>
                  <a:pt x="975784" y="397598"/>
                </a:lnTo>
                <a:lnTo>
                  <a:pt x="979488" y="390730"/>
                </a:lnTo>
                <a:lnTo>
                  <a:pt x="983192" y="383334"/>
                </a:lnTo>
                <a:lnTo>
                  <a:pt x="986632" y="375673"/>
                </a:lnTo>
                <a:lnTo>
                  <a:pt x="989807" y="367485"/>
                </a:lnTo>
                <a:lnTo>
                  <a:pt x="992453" y="359561"/>
                </a:lnTo>
                <a:lnTo>
                  <a:pt x="995363" y="351108"/>
                </a:lnTo>
                <a:lnTo>
                  <a:pt x="997480" y="342655"/>
                </a:lnTo>
                <a:lnTo>
                  <a:pt x="999596" y="333938"/>
                </a:lnTo>
                <a:lnTo>
                  <a:pt x="1001184" y="324957"/>
                </a:lnTo>
                <a:lnTo>
                  <a:pt x="1002242" y="316241"/>
                </a:lnTo>
                <a:lnTo>
                  <a:pt x="1003301" y="307260"/>
                </a:lnTo>
                <a:lnTo>
                  <a:pt x="1003830" y="298015"/>
                </a:lnTo>
                <a:lnTo>
                  <a:pt x="1004094" y="288769"/>
                </a:lnTo>
                <a:lnTo>
                  <a:pt x="1003830" y="282430"/>
                </a:lnTo>
                <a:lnTo>
                  <a:pt x="1003830" y="276090"/>
                </a:lnTo>
                <a:lnTo>
                  <a:pt x="989807" y="275034"/>
                </a:lnTo>
                <a:lnTo>
                  <a:pt x="975255" y="273449"/>
                </a:lnTo>
                <a:lnTo>
                  <a:pt x="960703" y="271600"/>
                </a:lnTo>
                <a:lnTo>
                  <a:pt x="946151" y="269487"/>
                </a:lnTo>
                <a:lnTo>
                  <a:pt x="931863" y="266581"/>
                </a:lnTo>
                <a:lnTo>
                  <a:pt x="917311" y="263411"/>
                </a:lnTo>
                <a:lnTo>
                  <a:pt x="903288" y="260242"/>
                </a:lnTo>
                <a:lnTo>
                  <a:pt x="889794" y="256544"/>
                </a:lnTo>
                <a:lnTo>
                  <a:pt x="876565" y="252581"/>
                </a:lnTo>
                <a:lnTo>
                  <a:pt x="864394" y="248091"/>
                </a:lnTo>
                <a:lnTo>
                  <a:pt x="852753" y="243600"/>
                </a:lnTo>
                <a:lnTo>
                  <a:pt x="847196" y="240959"/>
                </a:lnTo>
                <a:lnTo>
                  <a:pt x="842434" y="238318"/>
                </a:lnTo>
                <a:lnTo>
                  <a:pt x="837407" y="235940"/>
                </a:lnTo>
                <a:lnTo>
                  <a:pt x="832909" y="233035"/>
                </a:lnTo>
                <a:lnTo>
                  <a:pt x="828146" y="230129"/>
                </a:lnTo>
                <a:lnTo>
                  <a:pt x="824178" y="227223"/>
                </a:lnTo>
                <a:lnTo>
                  <a:pt x="820473" y="224054"/>
                </a:lnTo>
                <a:lnTo>
                  <a:pt x="817034" y="221148"/>
                </a:lnTo>
                <a:lnTo>
                  <a:pt x="814388" y="217978"/>
                </a:lnTo>
                <a:lnTo>
                  <a:pt x="811478" y="214544"/>
                </a:lnTo>
                <a:lnTo>
                  <a:pt x="807773" y="210054"/>
                </a:lnTo>
                <a:lnTo>
                  <a:pt x="804069" y="205563"/>
                </a:lnTo>
                <a:lnTo>
                  <a:pt x="801159" y="202130"/>
                </a:lnTo>
                <a:lnTo>
                  <a:pt x="797719" y="199224"/>
                </a:lnTo>
                <a:lnTo>
                  <a:pt x="794544" y="196582"/>
                </a:lnTo>
                <a:lnTo>
                  <a:pt x="791898" y="194733"/>
                </a:lnTo>
                <a:lnTo>
                  <a:pt x="788988" y="193149"/>
                </a:lnTo>
                <a:lnTo>
                  <a:pt x="786342" y="191828"/>
                </a:lnTo>
                <a:lnTo>
                  <a:pt x="783696" y="191300"/>
                </a:lnTo>
                <a:lnTo>
                  <a:pt x="781315" y="191300"/>
                </a:lnTo>
                <a:lnTo>
                  <a:pt x="779198" y="191300"/>
                </a:lnTo>
                <a:close/>
                <a:moveTo>
                  <a:pt x="872332" y="34925"/>
                </a:moveTo>
                <a:lnTo>
                  <a:pt x="883444" y="34925"/>
                </a:lnTo>
                <a:lnTo>
                  <a:pt x="894821" y="34925"/>
                </a:lnTo>
                <a:lnTo>
                  <a:pt x="906728" y="35189"/>
                </a:lnTo>
                <a:lnTo>
                  <a:pt x="919428" y="36246"/>
                </a:lnTo>
                <a:lnTo>
                  <a:pt x="925778" y="36774"/>
                </a:lnTo>
                <a:lnTo>
                  <a:pt x="932657" y="37567"/>
                </a:lnTo>
                <a:lnTo>
                  <a:pt x="939536" y="38887"/>
                </a:lnTo>
                <a:lnTo>
                  <a:pt x="946151" y="40472"/>
                </a:lnTo>
                <a:lnTo>
                  <a:pt x="953294" y="42057"/>
                </a:lnTo>
                <a:lnTo>
                  <a:pt x="960173" y="44170"/>
                </a:lnTo>
                <a:lnTo>
                  <a:pt x="967317" y="46283"/>
                </a:lnTo>
                <a:lnTo>
                  <a:pt x="973932" y="49189"/>
                </a:lnTo>
                <a:lnTo>
                  <a:pt x="980811" y="52095"/>
                </a:lnTo>
                <a:lnTo>
                  <a:pt x="987955" y="55529"/>
                </a:lnTo>
                <a:lnTo>
                  <a:pt x="994569" y="59491"/>
                </a:lnTo>
                <a:lnTo>
                  <a:pt x="1001449" y="63717"/>
                </a:lnTo>
                <a:lnTo>
                  <a:pt x="1007799" y="68736"/>
                </a:lnTo>
                <a:lnTo>
                  <a:pt x="1014678" y="74019"/>
                </a:lnTo>
                <a:lnTo>
                  <a:pt x="1021028" y="79830"/>
                </a:lnTo>
                <a:lnTo>
                  <a:pt x="1027378" y="86434"/>
                </a:lnTo>
                <a:lnTo>
                  <a:pt x="1033463" y="93301"/>
                </a:lnTo>
                <a:lnTo>
                  <a:pt x="1039284" y="100962"/>
                </a:lnTo>
                <a:lnTo>
                  <a:pt x="1044840" y="109414"/>
                </a:lnTo>
                <a:lnTo>
                  <a:pt x="1050396" y="118395"/>
                </a:lnTo>
                <a:lnTo>
                  <a:pt x="1055688" y="127905"/>
                </a:lnTo>
                <a:lnTo>
                  <a:pt x="1060715" y="138206"/>
                </a:lnTo>
                <a:lnTo>
                  <a:pt x="1065478" y="149300"/>
                </a:lnTo>
                <a:lnTo>
                  <a:pt x="1069711" y="161187"/>
                </a:lnTo>
                <a:lnTo>
                  <a:pt x="1073944" y="173602"/>
                </a:lnTo>
                <a:lnTo>
                  <a:pt x="1077913" y="187337"/>
                </a:lnTo>
                <a:lnTo>
                  <a:pt x="1085057" y="213488"/>
                </a:lnTo>
                <a:lnTo>
                  <a:pt x="1091936" y="236997"/>
                </a:lnTo>
                <a:lnTo>
                  <a:pt x="1098815" y="258657"/>
                </a:lnTo>
                <a:lnTo>
                  <a:pt x="1105694" y="277675"/>
                </a:lnTo>
                <a:lnTo>
                  <a:pt x="1112309" y="294581"/>
                </a:lnTo>
                <a:lnTo>
                  <a:pt x="1118659" y="309901"/>
                </a:lnTo>
                <a:lnTo>
                  <a:pt x="1124744" y="323901"/>
                </a:lnTo>
                <a:lnTo>
                  <a:pt x="1130301" y="336580"/>
                </a:lnTo>
                <a:lnTo>
                  <a:pt x="1140090" y="357976"/>
                </a:lnTo>
                <a:lnTo>
                  <a:pt x="1144059" y="367749"/>
                </a:lnTo>
                <a:lnTo>
                  <a:pt x="1147499" y="376994"/>
                </a:lnTo>
                <a:lnTo>
                  <a:pt x="1150409" y="385975"/>
                </a:lnTo>
                <a:lnTo>
                  <a:pt x="1151467" y="390202"/>
                </a:lnTo>
                <a:lnTo>
                  <a:pt x="1152526" y="394692"/>
                </a:lnTo>
                <a:lnTo>
                  <a:pt x="1153055" y="399182"/>
                </a:lnTo>
                <a:lnTo>
                  <a:pt x="1153584" y="403673"/>
                </a:lnTo>
                <a:lnTo>
                  <a:pt x="1154113" y="408163"/>
                </a:lnTo>
                <a:lnTo>
                  <a:pt x="1154113" y="413182"/>
                </a:lnTo>
                <a:lnTo>
                  <a:pt x="1154113" y="417409"/>
                </a:lnTo>
                <a:lnTo>
                  <a:pt x="1153319" y="421635"/>
                </a:lnTo>
                <a:lnTo>
                  <a:pt x="1152790" y="425597"/>
                </a:lnTo>
                <a:lnTo>
                  <a:pt x="1151467" y="429823"/>
                </a:lnTo>
                <a:lnTo>
                  <a:pt x="1150409" y="433257"/>
                </a:lnTo>
                <a:lnTo>
                  <a:pt x="1148557" y="436691"/>
                </a:lnTo>
                <a:lnTo>
                  <a:pt x="1146705" y="439861"/>
                </a:lnTo>
                <a:lnTo>
                  <a:pt x="1144059" y="443031"/>
                </a:lnTo>
                <a:lnTo>
                  <a:pt x="1141413" y="445936"/>
                </a:lnTo>
                <a:lnTo>
                  <a:pt x="1138503" y="448578"/>
                </a:lnTo>
                <a:lnTo>
                  <a:pt x="1135063" y="450955"/>
                </a:lnTo>
                <a:lnTo>
                  <a:pt x="1131359" y="453068"/>
                </a:lnTo>
                <a:lnTo>
                  <a:pt x="1127390" y="454917"/>
                </a:lnTo>
                <a:lnTo>
                  <a:pt x="1123422" y="456766"/>
                </a:lnTo>
                <a:lnTo>
                  <a:pt x="1118924" y="458351"/>
                </a:lnTo>
                <a:lnTo>
                  <a:pt x="1113897" y="459672"/>
                </a:lnTo>
                <a:lnTo>
                  <a:pt x="1108605" y="460729"/>
                </a:lnTo>
                <a:lnTo>
                  <a:pt x="1103049" y="461785"/>
                </a:lnTo>
                <a:lnTo>
                  <a:pt x="1096963" y="462313"/>
                </a:lnTo>
                <a:lnTo>
                  <a:pt x="1090878" y="462578"/>
                </a:lnTo>
                <a:lnTo>
                  <a:pt x="1084263" y="462842"/>
                </a:lnTo>
                <a:lnTo>
                  <a:pt x="1077649" y="462842"/>
                </a:lnTo>
                <a:lnTo>
                  <a:pt x="1070240" y="462578"/>
                </a:lnTo>
                <a:lnTo>
                  <a:pt x="1062832" y="462313"/>
                </a:lnTo>
                <a:lnTo>
                  <a:pt x="1054630" y="461521"/>
                </a:lnTo>
                <a:lnTo>
                  <a:pt x="1046428" y="460464"/>
                </a:lnTo>
                <a:lnTo>
                  <a:pt x="1029230" y="458087"/>
                </a:lnTo>
                <a:lnTo>
                  <a:pt x="1010444" y="454653"/>
                </a:lnTo>
                <a:lnTo>
                  <a:pt x="990071" y="449899"/>
                </a:lnTo>
                <a:lnTo>
                  <a:pt x="983721" y="457295"/>
                </a:lnTo>
                <a:lnTo>
                  <a:pt x="977636" y="464427"/>
                </a:lnTo>
                <a:lnTo>
                  <a:pt x="971286" y="471030"/>
                </a:lnTo>
                <a:lnTo>
                  <a:pt x="964407" y="477106"/>
                </a:lnTo>
                <a:lnTo>
                  <a:pt x="957528" y="482653"/>
                </a:lnTo>
                <a:lnTo>
                  <a:pt x="950648" y="488200"/>
                </a:lnTo>
                <a:lnTo>
                  <a:pt x="943505" y="492690"/>
                </a:lnTo>
                <a:lnTo>
                  <a:pt x="936361" y="497445"/>
                </a:lnTo>
                <a:lnTo>
                  <a:pt x="929217" y="501143"/>
                </a:lnTo>
                <a:lnTo>
                  <a:pt x="922338" y="504577"/>
                </a:lnTo>
                <a:lnTo>
                  <a:pt x="914930" y="507482"/>
                </a:lnTo>
                <a:lnTo>
                  <a:pt x="907786" y="510124"/>
                </a:lnTo>
                <a:lnTo>
                  <a:pt x="900642" y="511973"/>
                </a:lnTo>
                <a:lnTo>
                  <a:pt x="893498" y="513029"/>
                </a:lnTo>
                <a:lnTo>
                  <a:pt x="886355" y="514086"/>
                </a:lnTo>
                <a:lnTo>
                  <a:pt x="879475" y="514350"/>
                </a:lnTo>
                <a:lnTo>
                  <a:pt x="872596" y="514086"/>
                </a:lnTo>
                <a:lnTo>
                  <a:pt x="865453" y="513294"/>
                </a:lnTo>
                <a:lnTo>
                  <a:pt x="858309" y="511973"/>
                </a:lnTo>
                <a:lnTo>
                  <a:pt x="851430" y="510124"/>
                </a:lnTo>
                <a:lnTo>
                  <a:pt x="844286" y="507482"/>
                </a:lnTo>
                <a:lnTo>
                  <a:pt x="837142" y="504841"/>
                </a:lnTo>
                <a:lnTo>
                  <a:pt x="829998" y="501407"/>
                </a:lnTo>
                <a:lnTo>
                  <a:pt x="822855" y="497709"/>
                </a:lnTo>
                <a:lnTo>
                  <a:pt x="815975" y="493483"/>
                </a:lnTo>
                <a:lnTo>
                  <a:pt x="809096" y="488728"/>
                </a:lnTo>
                <a:lnTo>
                  <a:pt x="801953" y="483445"/>
                </a:lnTo>
                <a:lnTo>
                  <a:pt x="795338" y="477898"/>
                </a:lnTo>
                <a:lnTo>
                  <a:pt x="788723" y="472087"/>
                </a:lnTo>
                <a:lnTo>
                  <a:pt x="782373" y="465747"/>
                </a:lnTo>
                <a:lnTo>
                  <a:pt x="775759" y="458879"/>
                </a:lnTo>
                <a:lnTo>
                  <a:pt x="769673" y="451748"/>
                </a:lnTo>
                <a:lnTo>
                  <a:pt x="750623" y="455974"/>
                </a:lnTo>
                <a:lnTo>
                  <a:pt x="732367" y="458879"/>
                </a:lnTo>
                <a:lnTo>
                  <a:pt x="715698" y="460993"/>
                </a:lnTo>
                <a:lnTo>
                  <a:pt x="708025" y="462049"/>
                </a:lnTo>
                <a:lnTo>
                  <a:pt x="700352" y="462578"/>
                </a:lnTo>
                <a:lnTo>
                  <a:pt x="693209" y="462842"/>
                </a:lnTo>
                <a:lnTo>
                  <a:pt x="686065" y="462842"/>
                </a:lnTo>
                <a:lnTo>
                  <a:pt x="679715" y="462842"/>
                </a:lnTo>
                <a:lnTo>
                  <a:pt x="673100" y="462578"/>
                </a:lnTo>
                <a:lnTo>
                  <a:pt x="667279" y="462049"/>
                </a:lnTo>
                <a:lnTo>
                  <a:pt x="661723" y="461521"/>
                </a:lnTo>
                <a:lnTo>
                  <a:pt x="656432" y="460464"/>
                </a:lnTo>
                <a:lnTo>
                  <a:pt x="651404" y="459144"/>
                </a:lnTo>
                <a:lnTo>
                  <a:pt x="646642" y="458087"/>
                </a:lnTo>
                <a:lnTo>
                  <a:pt x="642409" y="456502"/>
                </a:lnTo>
                <a:lnTo>
                  <a:pt x="637911" y="454653"/>
                </a:lnTo>
                <a:lnTo>
                  <a:pt x="634207" y="452540"/>
                </a:lnTo>
                <a:lnTo>
                  <a:pt x="631032" y="450427"/>
                </a:lnTo>
                <a:lnTo>
                  <a:pt x="627857" y="447785"/>
                </a:lnTo>
                <a:lnTo>
                  <a:pt x="624682" y="445408"/>
                </a:lnTo>
                <a:lnTo>
                  <a:pt x="622300" y="442502"/>
                </a:lnTo>
                <a:lnTo>
                  <a:pt x="620184" y="439597"/>
                </a:lnTo>
                <a:lnTo>
                  <a:pt x="618067" y="436427"/>
                </a:lnTo>
                <a:lnTo>
                  <a:pt x="616479" y="432993"/>
                </a:lnTo>
                <a:lnTo>
                  <a:pt x="615157" y="429295"/>
                </a:lnTo>
                <a:lnTo>
                  <a:pt x="614098" y="425333"/>
                </a:lnTo>
                <a:lnTo>
                  <a:pt x="613304" y="421371"/>
                </a:lnTo>
                <a:lnTo>
                  <a:pt x="613040" y="417409"/>
                </a:lnTo>
                <a:lnTo>
                  <a:pt x="612775" y="413182"/>
                </a:lnTo>
                <a:lnTo>
                  <a:pt x="612775" y="408163"/>
                </a:lnTo>
                <a:lnTo>
                  <a:pt x="613040" y="403673"/>
                </a:lnTo>
                <a:lnTo>
                  <a:pt x="613569" y="399182"/>
                </a:lnTo>
                <a:lnTo>
                  <a:pt x="614627" y="394692"/>
                </a:lnTo>
                <a:lnTo>
                  <a:pt x="615421" y="390202"/>
                </a:lnTo>
                <a:lnTo>
                  <a:pt x="616479" y="385975"/>
                </a:lnTo>
                <a:lnTo>
                  <a:pt x="619125" y="376994"/>
                </a:lnTo>
                <a:lnTo>
                  <a:pt x="622829" y="367749"/>
                </a:lnTo>
                <a:lnTo>
                  <a:pt x="627063" y="357976"/>
                </a:lnTo>
                <a:lnTo>
                  <a:pt x="636588" y="336580"/>
                </a:lnTo>
                <a:lnTo>
                  <a:pt x="642409" y="323901"/>
                </a:lnTo>
                <a:lnTo>
                  <a:pt x="648229" y="309901"/>
                </a:lnTo>
                <a:lnTo>
                  <a:pt x="654315" y="294581"/>
                </a:lnTo>
                <a:lnTo>
                  <a:pt x="661194" y="277675"/>
                </a:lnTo>
                <a:lnTo>
                  <a:pt x="667809" y="258657"/>
                </a:lnTo>
                <a:lnTo>
                  <a:pt x="674952" y="236997"/>
                </a:lnTo>
                <a:lnTo>
                  <a:pt x="682096" y="213488"/>
                </a:lnTo>
                <a:lnTo>
                  <a:pt x="689240" y="187337"/>
                </a:lnTo>
                <a:lnTo>
                  <a:pt x="692944" y="173602"/>
                </a:lnTo>
                <a:lnTo>
                  <a:pt x="697177" y="161187"/>
                </a:lnTo>
                <a:lnTo>
                  <a:pt x="701411" y="149300"/>
                </a:lnTo>
                <a:lnTo>
                  <a:pt x="706173" y="138206"/>
                </a:lnTo>
                <a:lnTo>
                  <a:pt x="711200" y="127905"/>
                </a:lnTo>
                <a:lnTo>
                  <a:pt x="716227" y="118395"/>
                </a:lnTo>
                <a:lnTo>
                  <a:pt x="721784" y="109414"/>
                </a:lnTo>
                <a:lnTo>
                  <a:pt x="727605" y="100962"/>
                </a:lnTo>
                <a:lnTo>
                  <a:pt x="733690" y="93301"/>
                </a:lnTo>
                <a:lnTo>
                  <a:pt x="739775" y="86434"/>
                </a:lnTo>
                <a:lnTo>
                  <a:pt x="745861" y="79830"/>
                </a:lnTo>
                <a:lnTo>
                  <a:pt x="752475" y="74019"/>
                </a:lnTo>
                <a:lnTo>
                  <a:pt x="758825" y="68736"/>
                </a:lnTo>
                <a:lnTo>
                  <a:pt x="765705" y="63717"/>
                </a:lnTo>
                <a:lnTo>
                  <a:pt x="772055" y="59491"/>
                </a:lnTo>
                <a:lnTo>
                  <a:pt x="779198" y="55529"/>
                </a:lnTo>
                <a:lnTo>
                  <a:pt x="786077" y="52095"/>
                </a:lnTo>
                <a:lnTo>
                  <a:pt x="792692" y="49189"/>
                </a:lnTo>
                <a:lnTo>
                  <a:pt x="799836" y="46283"/>
                </a:lnTo>
                <a:lnTo>
                  <a:pt x="806715" y="44170"/>
                </a:lnTo>
                <a:lnTo>
                  <a:pt x="813594" y="42057"/>
                </a:lnTo>
                <a:lnTo>
                  <a:pt x="820473" y="40472"/>
                </a:lnTo>
                <a:lnTo>
                  <a:pt x="827353" y="38887"/>
                </a:lnTo>
                <a:lnTo>
                  <a:pt x="833967" y="37567"/>
                </a:lnTo>
                <a:lnTo>
                  <a:pt x="840846" y="36774"/>
                </a:lnTo>
                <a:lnTo>
                  <a:pt x="847196" y="36246"/>
                </a:lnTo>
                <a:lnTo>
                  <a:pt x="860161" y="35189"/>
                </a:lnTo>
                <a:lnTo>
                  <a:pt x="872332" y="34925"/>
                </a:lnTo>
                <a:close/>
                <a:moveTo>
                  <a:pt x="1230802" y="0"/>
                </a:moveTo>
                <a:lnTo>
                  <a:pt x="1249302" y="3176"/>
                </a:lnTo>
                <a:lnTo>
                  <a:pt x="1267538" y="6881"/>
                </a:lnTo>
                <a:lnTo>
                  <a:pt x="1285774" y="11380"/>
                </a:lnTo>
                <a:lnTo>
                  <a:pt x="1303481" y="15879"/>
                </a:lnTo>
                <a:lnTo>
                  <a:pt x="1321188" y="20907"/>
                </a:lnTo>
                <a:lnTo>
                  <a:pt x="1338896" y="26200"/>
                </a:lnTo>
                <a:lnTo>
                  <a:pt x="1356339" y="31758"/>
                </a:lnTo>
                <a:lnTo>
                  <a:pt x="1373518" y="37580"/>
                </a:lnTo>
                <a:lnTo>
                  <a:pt x="1390432" y="43667"/>
                </a:lnTo>
                <a:lnTo>
                  <a:pt x="1407346" y="50283"/>
                </a:lnTo>
                <a:lnTo>
                  <a:pt x="1423997" y="57164"/>
                </a:lnTo>
                <a:lnTo>
                  <a:pt x="1440647" y="64310"/>
                </a:lnTo>
                <a:lnTo>
                  <a:pt x="1456768" y="71985"/>
                </a:lnTo>
                <a:lnTo>
                  <a:pt x="1472890" y="79659"/>
                </a:lnTo>
                <a:lnTo>
                  <a:pt x="1489012" y="88128"/>
                </a:lnTo>
                <a:lnTo>
                  <a:pt x="1504605" y="96332"/>
                </a:lnTo>
                <a:lnTo>
                  <a:pt x="1520198" y="105330"/>
                </a:lnTo>
                <a:lnTo>
                  <a:pt x="1535791" y="114328"/>
                </a:lnTo>
                <a:lnTo>
                  <a:pt x="1550855" y="123856"/>
                </a:lnTo>
                <a:lnTo>
                  <a:pt x="1565655" y="133383"/>
                </a:lnTo>
                <a:lnTo>
                  <a:pt x="1580455" y="143175"/>
                </a:lnTo>
                <a:lnTo>
                  <a:pt x="1594727" y="153496"/>
                </a:lnTo>
                <a:lnTo>
                  <a:pt x="1608998" y="163818"/>
                </a:lnTo>
                <a:lnTo>
                  <a:pt x="1623006" y="174668"/>
                </a:lnTo>
                <a:lnTo>
                  <a:pt x="1637013" y="185784"/>
                </a:lnTo>
                <a:lnTo>
                  <a:pt x="1650492" y="196899"/>
                </a:lnTo>
                <a:lnTo>
                  <a:pt x="1663706" y="208543"/>
                </a:lnTo>
                <a:lnTo>
                  <a:pt x="1676920" y="220453"/>
                </a:lnTo>
                <a:lnTo>
                  <a:pt x="1689871" y="232362"/>
                </a:lnTo>
                <a:lnTo>
                  <a:pt x="1702556" y="244800"/>
                </a:lnTo>
                <a:lnTo>
                  <a:pt x="1714978" y="257239"/>
                </a:lnTo>
                <a:lnTo>
                  <a:pt x="1726871" y="269942"/>
                </a:lnTo>
                <a:lnTo>
                  <a:pt x="1738764" y="283174"/>
                </a:lnTo>
                <a:lnTo>
                  <a:pt x="1750393" y="296142"/>
                </a:lnTo>
                <a:lnTo>
                  <a:pt x="1761757" y="309639"/>
                </a:lnTo>
                <a:lnTo>
                  <a:pt x="1772857" y="323666"/>
                </a:lnTo>
                <a:lnTo>
                  <a:pt x="1783429" y="337427"/>
                </a:lnTo>
                <a:lnTo>
                  <a:pt x="1794264" y="351454"/>
                </a:lnTo>
                <a:lnTo>
                  <a:pt x="1804572" y="365745"/>
                </a:lnTo>
                <a:lnTo>
                  <a:pt x="1814350" y="380300"/>
                </a:lnTo>
                <a:lnTo>
                  <a:pt x="1824129" y="395121"/>
                </a:lnTo>
                <a:lnTo>
                  <a:pt x="1833379" y="409941"/>
                </a:lnTo>
                <a:lnTo>
                  <a:pt x="1842629" y="425026"/>
                </a:lnTo>
                <a:lnTo>
                  <a:pt x="1851615" y="440376"/>
                </a:lnTo>
                <a:lnTo>
                  <a:pt x="1859808" y="455990"/>
                </a:lnTo>
                <a:lnTo>
                  <a:pt x="1868265" y="471604"/>
                </a:lnTo>
                <a:lnTo>
                  <a:pt x="1876194" y="487748"/>
                </a:lnTo>
                <a:lnTo>
                  <a:pt x="1883858" y="503627"/>
                </a:lnTo>
                <a:lnTo>
                  <a:pt x="1890994" y="519770"/>
                </a:lnTo>
                <a:lnTo>
                  <a:pt x="1898130" y="535914"/>
                </a:lnTo>
                <a:lnTo>
                  <a:pt x="1904737" y="552587"/>
                </a:lnTo>
                <a:lnTo>
                  <a:pt x="1911344" y="569260"/>
                </a:lnTo>
                <a:lnTo>
                  <a:pt x="1917158" y="585933"/>
                </a:lnTo>
                <a:lnTo>
                  <a:pt x="1922973" y="602870"/>
                </a:lnTo>
                <a:lnTo>
                  <a:pt x="1928259" y="620072"/>
                </a:lnTo>
                <a:lnTo>
                  <a:pt x="1933544" y="637539"/>
                </a:lnTo>
                <a:lnTo>
                  <a:pt x="1938037" y="654741"/>
                </a:lnTo>
                <a:lnTo>
                  <a:pt x="1942266" y="672208"/>
                </a:lnTo>
                <a:lnTo>
                  <a:pt x="1946495" y="689940"/>
                </a:lnTo>
                <a:lnTo>
                  <a:pt x="1950195" y="707671"/>
                </a:lnTo>
                <a:lnTo>
                  <a:pt x="1953366" y="725667"/>
                </a:lnTo>
                <a:lnTo>
                  <a:pt x="1956537" y="743399"/>
                </a:lnTo>
                <a:lnTo>
                  <a:pt x="1958916" y="761659"/>
                </a:lnTo>
                <a:lnTo>
                  <a:pt x="1961295" y="779920"/>
                </a:lnTo>
                <a:lnTo>
                  <a:pt x="2143125" y="779920"/>
                </a:lnTo>
                <a:lnTo>
                  <a:pt x="1851879" y="1071563"/>
                </a:lnTo>
                <a:lnTo>
                  <a:pt x="1560634" y="779920"/>
                </a:lnTo>
                <a:lnTo>
                  <a:pt x="1758057" y="779920"/>
                </a:lnTo>
                <a:lnTo>
                  <a:pt x="1755943" y="766423"/>
                </a:lnTo>
                <a:lnTo>
                  <a:pt x="1753300" y="752661"/>
                </a:lnTo>
                <a:lnTo>
                  <a:pt x="1750921" y="739164"/>
                </a:lnTo>
                <a:lnTo>
                  <a:pt x="1747750" y="725932"/>
                </a:lnTo>
                <a:lnTo>
                  <a:pt x="1744842" y="712699"/>
                </a:lnTo>
                <a:lnTo>
                  <a:pt x="1741407" y="699467"/>
                </a:lnTo>
                <a:lnTo>
                  <a:pt x="1737707" y="686499"/>
                </a:lnTo>
                <a:lnTo>
                  <a:pt x="1733742" y="673531"/>
                </a:lnTo>
                <a:lnTo>
                  <a:pt x="1729778" y="660564"/>
                </a:lnTo>
                <a:lnTo>
                  <a:pt x="1725021" y="647860"/>
                </a:lnTo>
                <a:lnTo>
                  <a:pt x="1720528" y="635422"/>
                </a:lnTo>
                <a:lnTo>
                  <a:pt x="1715506" y="622719"/>
                </a:lnTo>
                <a:lnTo>
                  <a:pt x="1710485" y="610016"/>
                </a:lnTo>
                <a:lnTo>
                  <a:pt x="1704935" y="598106"/>
                </a:lnTo>
                <a:lnTo>
                  <a:pt x="1699385" y="585668"/>
                </a:lnTo>
                <a:lnTo>
                  <a:pt x="1693571" y="573759"/>
                </a:lnTo>
                <a:lnTo>
                  <a:pt x="1687756" y="561585"/>
                </a:lnTo>
                <a:lnTo>
                  <a:pt x="1681413" y="549940"/>
                </a:lnTo>
                <a:lnTo>
                  <a:pt x="1674806" y="538296"/>
                </a:lnTo>
                <a:lnTo>
                  <a:pt x="1668463" y="526387"/>
                </a:lnTo>
                <a:lnTo>
                  <a:pt x="1661327" y="515007"/>
                </a:lnTo>
                <a:lnTo>
                  <a:pt x="1654192" y="503891"/>
                </a:lnTo>
                <a:lnTo>
                  <a:pt x="1646791" y="492776"/>
                </a:lnTo>
                <a:lnTo>
                  <a:pt x="1639391" y="481661"/>
                </a:lnTo>
                <a:lnTo>
                  <a:pt x="1631727" y="471075"/>
                </a:lnTo>
                <a:lnTo>
                  <a:pt x="1623798" y="460489"/>
                </a:lnTo>
                <a:lnTo>
                  <a:pt x="1615341" y="449903"/>
                </a:lnTo>
                <a:lnTo>
                  <a:pt x="1607148" y="439582"/>
                </a:lnTo>
                <a:lnTo>
                  <a:pt x="1598691" y="429260"/>
                </a:lnTo>
                <a:lnTo>
                  <a:pt x="1589969" y="419204"/>
                </a:lnTo>
                <a:lnTo>
                  <a:pt x="1580984" y="409676"/>
                </a:lnTo>
                <a:lnTo>
                  <a:pt x="1571998" y="399884"/>
                </a:lnTo>
                <a:lnTo>
                  <a:pt x="1562484" y="390092"/>
                </a:lnTo>
                <a:lnTo>
                  <a:pt x="1553234" y="380830"/>
                </a:lnTo>
                <a:lnTo>
                  <a:pt x="1543455" y="371832"/>
                </a:lnTo>
                <a:lnTo>
                  <a:pt x="1533412" y="362834"/>
                </a:lnTo>
                <a:lnTo>
                  <a:pt x="1523633" y="354100"/>
                </a:lnTo>
                <a:lnTo>
                  <a:pt x="1513590" y="345631"/>
                </a:lnTo>
                <a:lnTo>
                  <a:pt x="1503019" y="337163"/>
                </a:lnTo>
                <a:lnTo>
                  <a:pt x="1492712" y="328959"/>
                </a:lnTo>
                <a:lnTo>
                  <a:pt x="1481876" y="320754"/>
                </a:lnTo>
                <a:lnTo>
                  <a:pt x="1471040" y="313080"/>
                </a:lnTo>
                <a:lnTo>
                  <a:pt x="1459940" y="305405"/>
                </a:lnTo>
                <a:lnTo>
                  <a:pt x="1448840" y="297995"/>
                </a:lnTo>
                <a:lnTo>
                  <a:pt x="1437475" y="290849"/>
                </a:lnTo>
                <a:lnTo>
                  <a:pt x="1426111" y="283968"/>
                </a:lnTo>
                <a:lnTo>
                  <a:pt x="1414482" y="277352"/>
                </a:lnTo>
                <a:lnTo>
                  <a:pt x="1402325" y="270471"/>
                </a:lnTo>
                <a:lnTo>
                  <a:pt x="1390696" y="264384"/>
                </a:lnTo>
                <a:lnTo>
                  <a:pt x="1378275" y="258297"/>
                </a:lnTo>
                <a:lnTo>
                  <a:pt x="1366382" y="252475"/>
                </a:lnTo>
                <a:lnTo>
                  <a:pt x="1353960" y="246917"/>
                </a:lnTo>
                <a:lnTo>
                  <a:pt x="1341539" y="241624"/>
                </a:lnTo>
                <a:lnTo>
                  <a:pt x="1328853" y="236332"/>
                </a:lnTo>
                <a:lnTo>
                  <a:pt x="1315903" y="231303"/>
                </a:lnTo>
                <a:lnTo>
                  <a:pt x="1303217" y="226804"/>
                </a:lnTo>
                <a:lnTo>
                  <a:pt x="1290002" y="222305"/>
                </a:lnTo>
                <a:lnTo>
                  <a:pt x="1277052" y="218071"/>
                </a:lnTo>
                <a:lnTo>
                  <a:pt x="1263574" y="214101"/>
                </a:lnTo>
                <a:lnTo>
                  <a:pt x="1250359" y="210396"/>
                </a:lnTo>
                <a:lnTo>
                  <a:pt x="1236881" y="206955"/>
                </a:lnTo>
                <a:lnTo>
                  <a:pt x="1223138" y="204044"/>
                </a:lnTo>
                <a:lnTo>
                  <a:pt x="1209395" y="201133"/>
                </a:lnTo>
                <a:lnTo>
                  <a:pt x="1195387" y="198487"/>
                </a:lnTo>
                <a:lnTo>
                  <a:pt x="1230802" y="0"/>
                </a:lnTo>
                <a:close/>
              </a:path>
            </a:pathLst>
          </a:custGeom>
          <a:solidFill>
            <a:srgbClr val="FF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6" name="矩形 25"/>
          <p:cNvSpPr/>
          <p:nvPr/>
        </p:nvSpPr>
        <p:spPr>
          <a:xfrm>
            <a:off x="502506"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8321860"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custDataLst>
              <p:tags r:id="rId1"/>
            </p:custDataLst>
          </p:nvPr>
        </p:nvSpPr>
        <p:spPr>
          <a:xfrm>
            <a:off x="4673766" y="2996210"/>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29" name="矩形 28"/>
          <p:cNvSpPr/>
          <p:nvPr>
            <p:custDataLst>
              <p:tags r:id="rId2"/>
            </p:custDataLst>
          </p:nvPr>
        </p:nvSpPr>
        <p:spPr>
          <a:xfrm>
            <a:off x="4673766" y="5921567"/>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30" name="KSO_Shape"/>
          <p:cNvSpPr/>
          <p:nvPr/>
        </p:nvSpPr>
        <p:spPr bwMode="auto">
          <a:xfrm>
            <a:off x="9449702" y="2092860"/>
            <a:ext cx="1111950" cy="130306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2" name="KSO_Shape"/>
          <p:cNvSpPr/>
          <p:nvPr/>
        </p:nvSpPr>
        <p:spPr bwMode="auto">
          <a:xfrm>
            <a:off x="1349024" y="2297760"/>
            <a:ext cx="1111950" cy="893267"/>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2016</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2017</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1735149" y="813677"/>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9" name="MH_Number_1">
            <a:hlinkClick r:id="rId1" action="ppaction://hlinksldjump"/>
          </p:cNvPr>
          <p:cNvSpPr txBox="1"/>
          <p:nvPr>
            <p:custDataLst>
              <p:tags r:id="rId3"/>
            </p:custDataLst>
          </p:nvPr>
        </p:nvSpPr>
        <p:spPr>
          <a:xfrm>
            <a:off x="482621" y="780621"/>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01</a:t>
            </a:r>
            <a:endParaRPr lang="zh-CN" altLang="en-US" sz="2800" dirty="0">
              <a:solidFill>
                <a:srgbClr val="FEFFFF"/>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1735149" y="1915129"/>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6" name="MH_Number_1">
            <a:hlinkClick r:id="rId1" action="ppaction://hlinksldjump"/>
          </p:cNvPr>
          <p:cNvSpPr txBox="1"/>
          <p:nvPr>
            <p:custDataLst>
              <p:tags r:id="rId5"/>
            </p:custDataLst>
          </p:nvPr>
        </p:nvSpPr>
        <p:spPr>
          <a:xfrm>
            <a:off x="482621" y="1882073"/>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02</a:t>
            </a:r>
            <a:endParaRPr lang="zh-CN" altLang="en-US" sz="2800" dirty="0">
              <a:solidFill>
                <a:srgbClr val="FEFFFF"/>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1735149" y="3016581"/>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0" name="MH_Number_1">
            <a:hlinkClick r:id="rId1" action="ppaction://hlinksldjump"/>
          </p:cNvPr>
          <p:cNvSpPr txBox="1"/>
          <p:nvPr>
            <p:custDataLst>
              <p:tags r:id="rId7"/>
            </p:custDataLst>
          </p:nvPr>
        </p:nvSpPr>
        <p:spPr>
          <a:xfrm>
            <a:off x="482621" y="2983525"/>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03</a:t>
            </a:r>
            <a:endParaRPr lang="zh-CN" altLang="en-US" sz="2800" dirty="0">
              <a:solidFill>
                <a:srgbClr val="FEFFFF"/>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1735149" y="4118033"/>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2" name="MH_Number_1">
            <a:hlinkClick r:id="rId1" action="ppaction://hlinksldjump"/>
          </p:cNvPr>
          <p:cNvSpPr txBox="1"/>
          <p:nvPr>
            <p:custDataLst>
              <p:tags r:id="rId9"/>
            </p:custDataLst>
          </p:nvPr>
        </p:nvSpPr>
        <p:spPr>
          <a:xfrm>
            <a:off x="482621" y="4084977"/>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04</a:t>
            </a:r>
            <a:endParaRPr lang="zh-CN" altLang="en-US" sz="2800" dirty="0">
              <a:solidFill>
                <a:srgbClr val="FEFFFF"/>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1735149" y="5219485"/>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4" name="MH_Number_1">
            <a:hlinkClick r:id="rId1" action="ppaction://hlinksldjump"/>
          </p:cNvPr>
          <p:cNvSpPr txBox="1"/>
          <p:nvPr>
            <p:custDataLst>
              <p:tags r:id="rId11"/>
            </p:custDataLst>
          </p:nvPr>
        </p:nvSpPr>
        <p:spPr>
          <a:xfrm>
            <a:off x="482621" y="5186429"/>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05</a:t>
            </a:r>
            <a:endParaRPr lang="zh-CN" altLang="en-US" sz="2800" dirty="0">
              <a:solidFill>
                <a:srgbClr val="FEFFFF"/>
              </a:solidFill>
              <a:latin typeface="+mj-ea"/>
              <a:ea typeface="+mj-ea"/>
              <a:cs typeface="Times New Roman" panose="02020603050405020304" pitchFamily="18" charset="0"/>
            </a:endParaRPr>
          </a:p>
        </p:txBody>
      </p:sp>
      <p:sp>
        <p:nvSpPr>
          <p:cNvPr id="2" name="文本框 1"/>
          <p:cNvSpPr txBox="1"/>
          <p:nvPr/>
        </p:nvSpPr>
        <p:spPr>
          <a:xfrm>
            <a:off x="7902054" y="2761714"/>
            <a:ext cx="3598841" cy="1323439"/>
          </a:xfrm>
          <a:prstGeom prst="rect">
            <a:avLst/>
          </a:prstGeom>
          <a:noFill/>
        </p:spPr>
        <p:txBody>
          <a:bodyPr vert="horz" wrap="square" rtlCol="0">
            <a:spAutoFit/>
          </a:bodyPr>
          <a:lstStyle/>
          <a:p>
            <a:pPr algn="dist"/>
            <a:r>
              <a:rPr lang="zh-CN" altLang="en-US" sz="8000" dirty="0">
                <a:latin typeface="微软雅黑" panose="020B0503020204020204" pitchFamily="34" charset="-122"/>
                <a:ea typeface="微软雅黑" panose="020B0503020204020204" pitchFamily="34" charset="-122"/>
              </a:rPr>
              <a:t>目录</a:t>
            </a:r>
            <a:endParaRPr lang="zh-CN" altLang="en-US" sz="8000" dirty="0">
              <a:latin typeface="微软雅黑" panose="020B0503020204020204" pitchFamily="34" charset="-122"/>
              <a:ea typeface="微软雅黑" panose="020B0503020204020204" pitchFamily="34" charset="-122"/>
            </a:endParaRPr>
          </a:p>
        </p:txBody>
      </p:sp>
      <p:sp>
        <p:nvSpPr>
          <p:cNvPr id="25" name="Freeform 41"/>
          <p:cNvSpPr/>
          <p:nvPr/>
        </p:nvSpPr>
        <p:spPr bwMode="auto">
          <a:xfrm>
            <a:off x="9247252" y="2802053"/>
            <a:ext cx="908445" cy="1294233"/>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MH_Other_7"/>
          <p:cNvSpPr/>
          <p:nvPr>
            <p:custDataLst>
              <p:tags r:id="rId1"/>
            </p:custDataLst>
          </p:nvPr>
        </p:nvSpPr>
        <p:spPr>
          <a:xfrm rot="19928148">
            <a:off x="4162074" y="2612690"/>
            <a:ext cx="3430588"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Lst>
            <a:ahLst/>
            <a:cxnLst>
              <a:cxn ang="0">
                <a:pos x="connsiteX0" y="connsiteY0"/>
              </a:cxn>
              <a:cxn ang="0">
                <a:pos x="connsiteX1" y="connsiteY1"/>
              </a:cxn>
              <a:cxn ang="0">
                <a:pos x="connsiteX2" y="connsiteY2"/>
              </a:cxn>
              <a:cxn ang="0">
                <a:pos x="connsiteX3" y="connsiteY3"/>
              </a:cxn>
            </a:cxnLst>
            <a:rect l="l" t="t" r="r" b="b"/>
            <a:pathLst>
              <a:path w="3416936" h="448342">
                <a:moveTo>
                  <a:pt x="3416936" y="0"/>
                </a:moveTo>
                <a:lnTo>
                  <a:pt x="3178443" y="448342"/>
                </a:lnTo>
                <a:lnTo>
                  <a:pt x="0" y="448342"/>
                </a:lnTo>
                <a:lnTo>
                  <a:pt x="23702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5" name="椭圆 24"/>
          <p:cNvSpPr/>
          <p:nvPr/>
        </p:nvSpPr>
        <p:spPr>
          <a:xfrm>
            <a:off x="6286158" y="156090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6" name="矩形 25"/>
          <p:cNvSpPr/>
          <p:nvPr/>
        </p:nvSpPr>
        <p:spPr>
          <a:xfrm>
            <a:off x="582337" y="2867115"/>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6692846" y="1917124"/>
            <a:ext cx="492832" cy="593774"/>
          </a:xfrm>
          <a:custGeom>
            <a:avLst/>
            <a:gdLst>
              <a:gd name="T0" fmla="*/ 1396675 w 1644650"/>
              <a:gd name="T1" fmla="*/ 1979613 h 1979613"/>
              <a:gd name="T2" fmla="*/ 834822 w 1644650"/>
              <a:gd name="T3" fmla="*/ 0 h 1979613"/>
              <a:gd name="T4" fmla="*/ 883425 w 1644650"/>
              <a:gd name="T5" fmla="*/ 3175 h 1979613"/>
              <a:gd name="T6" fmla="*/ 925675 w 1644650"/>
              <a:gd name="T7" fmla="*/ 10795 h 1979613"/>
              <a:gd name="T8" fmla="*/ 961571 w 1644650"/>
              <a:gd name="T9" fmla="*/ 21907 h 1979613"/>
              <a:gd name="T10" fmla="*/ 990478 w 1644650"/>
              <a:gd name="T11" fmla="*/ 33972 h 1979613"/>
              <a:gd name="T12" fmla="*/ 1017797 w 1644650"/>
              <a:gd name="T13" fmla="*/ 48895 h 1979613"/>
              <a:gd name="T14" fmla="*/ 1033681 w 1644650"/>
              <a:gd name="T15" fmla="*/ 59690 h 1979613"/>
              <a:gd name="T16" fmla="*/ 1040351 w 1644650"/>
              <a:gd name="T17" fmla="*/ 71755 h 1979613"/>
              <a:gd name="T18" fmla="*/ 1087048 w 1644650"/>
              <a:gd name="T19" fmla="*/ 158433 h 1979613"/>
              <a:gd name="T20" fmla="*/ 1128345 w 1644650"/>
              <a:gd name="T21" fmla="*/ 243523 h 1979613"/>
              <a:gd name="T22" fmla="*/ 1172500 w 1644650"/>
              <a:gd name="T23" fmla="*/ 343535 h 1979613"/>
              <a:gd name="T24" fmla="*/ 1206172 w 1644650"/>
              <a:gd name="T25" fmla="*/ 432118 h 1979613"/>
              <a:gd name="T26" fmla="*/ 1219832 w 1644650"/>
              <a:gd name="T27" fmla="*/ 477203 h 1979613"/>
              <a:gd name="T28" fmla="*/ 1226185 w 1644650"/>
              <a:gd name="T29" fmla="*/ 514985 h 1979613"/>
              <a:gd name="T30" fmla="*/ 1227138 w 1644650"/>
              <a:gd name="T31" fmla="*/ 549593 h 1979613"/>
              <a:gd name="T32" fmla="*/ 1223644 w 1644650"/>
              <a:gd name="T33" fmla="*/ 580708 h 1979613"/>
              <a:gd name="T34" fmla="*/ 1217608 w 1644650"/>
              <a:gd name="T35" fmla="*/ 607695 h 1979613"/>
              <a:gd name="T36" fmla="*/ 1208714 w 1644650"/>
              <a:gd name="T37" fmla="*/ 631190 h 1979613"/>
              <a:gd name="T38" fmla="*/ 1199501 w 1644650"/>
              <a:gd name="T39" fmla="*/ 650240 h 1979613"/>
              <a:gd name="T40" fmla="*/ 1181712 w 1644650"/>
              <a:gd name="T41" fmla="*/ 676593 h 1979613"/>
              <a:gd name="T42" fmla="*/ 251908 w 1644650"/>
              <a:gd name="T43" fmla="*/ 1979613 h 1979613"/>
              <a:gd name="T44" fmla="*/ 262073 w 1644650"/>
              <a:gd name="T45" fmla="*/ 1268095 h 1979613"/>
              <a:gd name="T46" fmla="*/ 661060 w 1644650"/>
              <a:gd name="T47" fmla="*/ 691198 h 1979613"/>
              <a:gd name="T48" fmla="*/ 857694 w 1644650"/>
              <a:gd name="T49" fmla="*/ 410845 h 1979613"/>
              <a:gd name="T50" fmla="*/ 933616 w 1644650"/>
              <a:gd name="T51" fmla="*/ 305753 h 1979613"/>
              <a:gd name="T52" fmla="*/ 946640 w 1644650"/>
              <a:gd name="T53" fmla="*/ 271463 h 1979613"/>
              <a:gd name="T54" fmla="*/ 916780 w 1644650"/>
              <a:gd name="T55" fmla="*/ 263843 h 1979613"/>
              <a:gd name="T56" fmla="*/ 878342 w 1644650"/>
              <a:gd name="T57" fmla="*/ 258128 h 1979613"/>
              <a:gd name="T58" fmla="*/ 824022 w 1644650"/>
              <a:gd name="T59" fmla="*/ 255270 h 1979613"/>
              <a:gd name="T60" fmla="*/ 774466 w 1644650"/>
              <a:gd name="T61" fmla="*/ 258128 h 1979613"/>
              <a:gd name="T62" fmla="*/ 731899 w 1644650"/>
              <a:gd name="T63" fmla="*/ 264795 h 1979613"/>
              <a:gd name="T64" fmla="*/ 697591 w 1644650"/>
              <a:gd name="T65" fmla="*/ 273050 h 1979613"/>
              <a:gd name="T66" fmla="*/ 507628 w 1644650"/>
              <a:gd name="T67" fmla="*/ 744220 h 1979613"/>
              <a:gd name="T68" fmla="*/ 498415 w 1644650"/>
              <a:gd name="T69" fmla="*/ 728345 h 1979613"/>
              <a:gd name="T70" fmla="*/ 450766 w 1644650"/>
              <a:gd name="T71" fmla="*/ 655320 h 1979613"/>
              <a:gd name="T72" fmla="*/ 435518 w 1644650"/>
              <a:gd name="T73" fmla="*/ 628650 h 1979613"/>
              <a:gd name="T74" fmla="*/ 425353 w 1644650"/>
              <a:gd name="T75" fmla="*/ 602933 h 1979613"/>
              <a:gd name="T76" fmla="*/ 418999 w 1644650"/>
              <a:gd name="T77" fmla="*/ 578168 h 1979613"/>
              <a:gd name="T78" fmla="*/ 416140 w 1644650"/>
              <a:gd name="T79" fmla="*/ 554990 h 1979613"/>
              <a:gd name="T80" fmla="*/ 415823 w 1644650"/>
              <a:gd name="T81" fmla="*/ 534353 h 1979613"/>
              <a:gd name="T82" fmla="*/ 419635 w 1644650"/>
              <a:gd name="T83" fmla="*/ 504508 h 1979613"/>
              <a:gd name="T84" fmla="*/ 426623 w 1644650"/>
              <a:gd name="T85" fmla="*/ 480695 h 1979613"/>
              <a:gd name="T86" fmla="*/ 592126 w 1644650"/>
              <a:gd name="T87" fmla="*/ 97473 h 1979613"/>
              <a:gd name="T88" fmla="*/ 599750 w 1644650"/>
              <a:gd name="T89" fmla="*/ 78740 h 1979613"/>
              <a:gd name="T90" fmla="*/ 605468 w 1644650"/>
              <a:gd name="T91" fmla="*/ 69533 h 1979613"/>
              <a:gd name="T92" fmla="*/ 618175 w 1644650"/>
              <a:gd name="T93" fmla="*/ 55880 h 1979613"/>
              <a:gd name="T94" fmla="*/ 629293 w 1644650"/>
              <a:gd name="T95" fmla="*/ 47942 h 1979613"/>
              <a:gd name="T96" fmla="*/ 664236 w 1644650"/>
              <a:gd name="T97" fmla="*/ 33655 h 1979613"/>
              <a:gd name="T98" fmla="*/ 697591 w 1644650"/>
              <a:gd name="T99" fmla="*/ 21907 h 1979613"/>
              <a:gd name="T100" fmla="*/ 739840 w 1644650"/>
              <a:gd name="T101" fmla="*/ 10477 h 1979613"/>
              <a:gd name="T102" fmla="*/ 798926 w 1644650"/>
              <a:gd name="T103" fmla="*/ 1587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44650" h="1979613">
                <a:moveTo>
                  <a:pt x="1096061" y="942975"/>
                </a:moveTo>
                <a:lnTo>
                  <a:pt x="1644650" y="1687741"/>
                </a:lnTo>
                <a:lnTo>
                  <a:pt x="1396675" y="1979613"/>
                </a:lnTo>
                <a:lnTo>
                  <a:pt x="882650" y="1253903"/>
                </a:lnTo>
                <a:lnTo>
                  <a:pt x="1096061" y="942975"/>
                </a:lnTo>
                <a:close/>
                <a:moveTo>
                  <a:pt x="834822" y="0"/>
                </a:moveTo>
                <a:lnTo>
                  <a:pt x="851658" y="317"/>
                </a:lnTo>
                <a:lnTo>
                  <a:pt x="867859" y="1587"/>
                </a:lnTo>
                <a:lnTo>
                  <a:pt x="883425" y="3175"/>
                </a:lnTo>
                <a:lnTo>
                  <a:pt x="898355" y="5397"/>
                </a:lnTo>
                <a:lnTo>
                  <a:pt x="912333" y="7620"/>
                </a:lnTo>
                <a:lnTo>
                  <a:pt x="925675" y="10795"/>
                </a:lnTo>
                <a:lnTo>
                  <a:pt x="938381" y="14287"/>
                </a:lnTo>
                <a:lnTo>
                  <a:pt x="950452" y="17780"/>
                </a:lnTo>
                <a:lnTo>
                  <a:pt x="961571" y="21907"/>
                </a:lnTo>
                <a:lnTo>
                  <a:pt x="972054" y="25717"/>
                </a:lnTo>
                <a:lnTo>
                  <a:pt x="981584" y="29528"/>
                </a:lnTo>
                <a:lnTo>
                  <a:pt x="990478" y="33972"/>
                </a:lnTo>
                <a:lnTo>
                  <a:pt x="998420" y="37782"/>
                </a:lnTo>
                <a:lnTo>
                  <a:pt x="1005726" y="41910"/>
                </a:lnTo>
                <a:lnTo>
                  <a:pt x="1017797" y="48895"/>
                </a:lnTo>
                <a:lnTo>
                  <a:pt x="1026692" y="54292"/>
                </a:lnTo>
                <a:lnTo>
                  <a:pt x="1031775" y="58420"/>
                </a:lnTo>
                <a:lnTo>
                  <a:pt x="1033681" y="59690"/>
                </a:lnTo>
                <a:lnTo>
                  <a:pt x="1035587" y="63500"/>
                </a:lnTo>
                <a:lnTo>
                  <a:pt x="1035587" y="62865"/>
                </a:lnTo>
                <a:lnTo>
                  <a:pt x="1040351" y="71755"/>
                </a:lnTo>
                <a:lnTo>
                  <a:pt x="1054011" y="96520"/>
                </a:lnTo>
                <a:lnTo>
                  <a:pt x="1074659" y="134938"/>
                </a:lnTo>
                <a:lnTo>
                  <a:pt x="1087048" y="158433"/>
                </a:lnTo>
                <a:lnTo>
                  <a:pt x="1099755" y="184785"/>
                </a:lnTo>
                <a:lnTo>
                  <a:pt x="1114050" y="213360"/>
                </a:lnTo>
                <a:lnTo>
                  <a:pt x="1128345" y="243523"/>
                </a:lnTo>
                <a:lnTo>
                  <a:pt x="1142957" y="275590"/>
                </a:lnTo>
                <a:lnTo>
                  <a:pt x="1157887" y="308928"/>
                </a:lnTo>
                <a:lnTo>
                  <a:pt x="1172500" y="343535"/>
                </a:lnTo>
                <a:lnTo>
                  <a:pt x="1186159" y="378460"/>
                </a:lnTo>
                <a:lnTo>
                  <a:pt x="1199819" y="414020"/>
                </a:lnTo>
                <a:lnTo>
                  <a:pt x="1206172" y="432118"/>
                </a:lnTo>
                <a:lnTo>
                  <a:pt x="1211890" y="449580"/>
                </a:lnTo>
                <a:lnTo>
                  <a:pt x="1216338" y="463550"/>
                </a:lnTo>
                <a:lnTo>
                  <a:pt x="1219832" y="477203"/>
                </a:lnTo>
                <a:lnTo>
                  <a:pt x="1222691" y="489903"/>
                </a:lnTo>
                <a:lnTo>
                  <a:pt x="1224915" y="502920"/>
                </a:lnTo>
                <a:lnTo>
                  <a:pt x="1226185" y="514985"/>
                </a:lnTo>
                <a:lnTo>
                  <a:pt x="1227138" y="526733"/>
                </a:lnTo>
                <a:lnTo>
                  <a:pt x="1227138" y="538480"/>
                </a:lnTo>
                <a:lnTo>
                  <a:pt x="1227138" y="549593"/>
                </a:lnTo>
                <a:lnTo>
                  <a:pt x="1226503" y="560705"/>
                </a:lnTo>
                <a:lnTo>
                  <a:pt x="1225232" y="570865"/>
                </a:lnTo>
                <a:lnTo>
                  <a:pt x="1223644" y="580708"/>
                </a:lnTo>
                <a:lnTo>
                  <a:pt x="1222056" y="589915"/>
                </a:lnTo>
                <a:lnTo>
                  <a:pt x="1219832" y="599123"/>
                </a:lnTo>
                <a:lnTo>
                  <a:pt x="1217608" y="607695"/>
                </a:lnTo>
                <a:lnTo>
                  <a:pt x="1214749" y="615950"/>
                </a:lnTo>
                <a:lnTo>
                  <a:pt x="1211890" y="623570"/>
                </a:lnTo>
                <a:lnTo>
                  <a:pt x="1208714" y="631190"/>
                </a:lnTo>
                <a:lnTo>
                  <a:pt x="1205855" y="638175"/>
                </a:lnTo>
                <a:lnTo>
                  <a:pt x="1202678" y="644525"/>
                </a:lnTo>
                <a:lnTo>
                  <a:pt x="1199501" y="650240"/>
                </a:lnTo>
                <a:lnTo>
                  <a:pt x="1192830" y="660718"/>
                </a:lnTo>
                <a:lnTo>
                  <a:pt x="1186795" y="669925"/>
                </a:lnTo>
                <a:lnTo>
                  <a:pt x="1181712" y="676593"/>
                </a:lnTo>
                <a:lnTo>
                  <a:pt x="1177900" y="681673"/>
                </a:lnTo>
                <a:lnTo>
                  <a:pt x="1174088" y="685483"/>
                </a:lnTo>
                <a:lnTo>
                  <a:pt x="251908" y="1979613"/>
                </a:lnTo>
                <a:lnTo>
                  <a:pt x="0" y="1649413"/>
                </a:lnTo>
                <a:lnTo>
                  <a:pt x="128019" y="1463040"/>
                </a:lnTo>
                <a:lnTo>
                  <a:pt x="262073" y="1268095"/>
                </a:lnTo>
                <a:lnTo>
                  <a:pt x="419635" y="1039813"/>
                </a:lnTo>
                <a:lnTo>
                  <a:pt x="582914" y="803910"/>
                </a:lnTo>
                <a:lnTo>
                  <a:pt x="661060" y="691198"/>
                </a:lnTo>
                <a:lnTo>
                  <a:pt x="734440" y="585788"/>
                </a:lnTo>
                <a:lnTo>
                  <a:pt x="800832" y="491173"/>
                </a:lnTo>
                <a:lnTo>
                  <a:pt x="857694" y="410845"/>
                </a:lnTo>
                <a:lnTo>
                  <a:pt x="902167" y="348298"/>
                </a:lnTo>
                <a:lnTo>
                  <a:pt x="919957" y="324168"/>
                </a:lnTo>
                <a:lnTo>
                  <a:pt x="933616" y="305753"/>
                </a:lnTo>
                <a:lnTo>
                  <a:pt x="945370" y="289878"/>
                </a:lnTo>
                <a:lnTo>
                  <a:pt x="956488" y="274320"/>
                </a:lnTo>
                <a:lnTo>
                  <a:pt x="946640" y="271463"/>
                </a:lnTo>
                <a:lnTo>
                  <a:pt x="936475" y="268605"/>
                </a:lnTo>
                <a:lnTo>
                  <a:pt x="926628" y="266383"/>
                </a:lnTo>
                <a:lnTo>
                  <a:pt x="916780" y="263843"/>
                </a:lnTo>
                <a:lnTo>
                  <a:pt x="906932" y="261938"/>
                </a:lnTo>
                <a:lnTo>
                  <a:pt x="897085" y="260350"/>
                </a:lnTo>
                <a:lnTo>
                  <a:pt x="878342" y="258128"/>
                </a:lnTo>
                <a:lnTo>
                  <a:pt x="859600" y="256223"/>
                </a:lnTo>
                <a:lnTo>
                  <a:pt x="841493" y="255270"/>
                </a:lnTo>
                <a:lnTo>
                  <a:pt x="824022" y="255270"/>
                </a:lnTo>
                <a:lnTo>
                  <a:pt x="806550" y="255905"/>
                </a:lnTo>
                <a:lnTo>
                  <a:pt x="790031" y="256540"/>
                </a:lnTo>
                <a:lnTo>
                  <a:pt x="774466" y="258128"/>
                </a:lnTo>
                <a:lnTo>
                  <a:pt x="759218" y="260033"/>
                </a:lnTo>
                <a:lnTo>
                  <a:pt x="745241" y="262255"/>
                </a:lnTo>
                <a:lnTo>
                  <a:pt x="731899" y="264795"/>
                </a:lnTo>
                <a:lnTo>
                  <a:pt x="719192" y="267653"/>
                </a:lnTo>
                <a:lnTo>
                  <a:pt x="707756" y="270193"/>
                </a:lnTo>
                <a:lnTo>
                  <a:pt x="697591" y="273050"/>
                </a:lnTo>
                <a:lnTo>
                  <a:pt x="766524" y="378778"/>
                </a:lnTo>
                <a:lnTo>
                  <a:pt x="507945" y="745808"/>
                </a:lnTo>
                <a:lnTo>
                  <a:pt x="507628" y="744220"/>
                </a:lnTo>
                <a:lnTo>
                  <a:pt x="506039" y="741680"/>
                </a:lnTo>
                <a:lnTo>
                  <a:pt x="503180" y="736600"/>
                </a:lnTo>
                <a:lnTo>
                  <a:pt x="498415" y="728345"/>
                </a:lnTo>
                <a:lnTo>
                  <a:pt x="491427" y="716915"/>
                </a:lnTo>
                <a:lnTo>
                  <a:pt x="481261" y="701358"/>
                </a:lnTo>
                <a:lnTo>
                  <a:pt x="450766" y="655320"/>
                </a:lnTo>
                <a:lnTo>
                  <a:pt x="445048" y="646430"/>
                </a:lnTo>
                <a:lnTo>
                  <a:pt x="439965" y="637223"/>
                </a:lnTo>
                <a:lnTo>
                  <a:pt x="435518" y="628650"/>
                </a:lnTo>
                <a:lnTo>
                  <a:pt x="431388" y="620078"/>
                </a:lnTo>
                <a:lnTo>
                  <a:pt x="427894" y="611505"/>
                </a:lnTo>
                <a:lnTo>
                  <a:pt x="425353" y="602933"/>
                </a:lnTo>
                <a:lnTo>
                  <a:pt x="422494" y="594678"/>
                </a:lnTo>
                <a:lnTo>
                  <a:pt x="420588" y="586423"/>
                </a:lnTo>
                <a:lnTo>
                  <a:pt x="418999" y="578168"/>
                </a:lnTo>
                <a:lnTo>
                  <a:pt x="417411" y="570230"/>
                </a:lnTo>
                <a:lnTo>
                  <a:pt x="416458" y="562610"/>
                </a:lnTo>
                <a:lnTo>
                  <a:pt x="416140" y="554990"/>
                </a:lnTo>
                <a:lnTo>
                  <a:pt x="415823" y="548005"/>
                </a:lnTo>
                <a:lnTo>
                  <a:pt x="415823" y="541020"/>
                </a:lnTo>
                <a:lnTo>
                  <a:pt x="415823" y="534353"/>
                </a:lnTo>
                <a:lnTo>
                  <a:pt x="416458" y="527685"/>
                </a:lnTo>
                <a:lnTo>
                  <a:pt x="417729" y="515620"/>
                </a:lnTo>
                <a:lnTo>
                  <a:pt x="419635" y="504508"/>
                </a:lnTo>
                <a:lnTo>
                  <a:pt x="422176" y="495300"/>
                </a:lnTo>
                <a:lnTo>
                  <a:pt x="424400" y="487045"/>
                </a:lnTo>
                <a:lnTo>
                  <a:pt x="426623" y="480695"/>
                </a:lnTo>
                <a:lnTo>
                  <a:pt x="428847" y="475933"/>
                </a:lnTo>
                <a:lnTo>
                  <a:pt x="430435" y="472123"/>
                </a:lnTo>
                <a:lnTo>
                  <a:pt x="592126" y="97473"/>
                </a:lnTo>
                <a:lnTo>
                  <a:pt x="594668" y="90805"/>
                </a:lnTo>
                <a:lnTo>
                  <a:pt x="596891" y="84455"/>
                </a:lnTo>
                <a:lnTo>
                  <a:pt x="599750" y="78740"/>
                </a:lnTo>
                <a:lnTo>
                  <a:pt x="602927" y="73660"/>
                </a:lnTo>
                <a:lnTo>
                  <a:pt x="605786" y="66357"/>
                </a:lnTo>
                <a:lnTo>
                  <a:pt x="605468" y="69533"/>
                </a:lnTo>
                <a:lnTo>
                  <a:pt x="609916" y="64135"/>
                </a:lnTo>
                <a:lnTo>
                  <a:pt x="614045" y="59690"/>
                </a:lnTo>
                <a:lnTo>
                  <a:pt x="618175" y="55880"/>
                </a:lnTo>
                <a:lnTo>
                  <a:pt x="621669" y="52705"/>
                </a:lnTo>
                <a:lnTo>
                  <a:pt x="627070" y="49212"/>
                </a:lnTo>
                <a:lnTo>
                  <a:pt x="629293" y="47942"/>
                </a:lnTo>
                <a:lnTo>
                  <a:pt x="641047" y="42862"/>
                </a:lnTo>
                <a:lnTo>
                  <a:pt x="652483" y="37782"/>
                </a:lnTo>
                <a:lnTo>
                  <a:pt x="664236" y="33655"/>
                </a:lnTo>
                <a:lnTo>
                  <a:pt x="675355" y="29210"/>
                </a:lnTo>
                <a:lnTo>
                  <a:pt x="686790" y="25400"/>
                </a:lnTo>
                <a:lnTo>
                  <a:pt x="697591" y="21907"/>
                </a:lnTo>
                <a:lnTo>
                  <a:pt x="708392" y="18732"/>
                </a:lnTo>
                <a:lnTo>
                  <a:pt x="719192" y="15557"/>
                </a:lnTo>
                <a:lnTo>
                  <a:pt x="739840" y="10477"/>
                </a:lnTo>
                <a:lnTo>
                  <a:pt x="760489" y="6667"/>
                </a:lnTo>
                <a:lnTo>
                  <a:pt x="779866" y="3492"/>
                </a:lnTo>
                <a:lnTo>
                  <a:pt x="798926" y="1587"/>
                </a:lnTo>
                <a:lnTo>
                  <a:pt x="817351" y="317"/>
                </a:lnTo>
                <a:lnTo>
                  <a:pt x="8348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 name="直接连接符 2"/>
          <p:cNvCxnSpPr/>
          <p:nvPr/>
        </p:nvCxnSpPr>
        <p:spPr>
          <a:xfrm>
            <a:off x="4449170" y="2666311"/>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MH_Other_7"/>
          <p:cNvSpPr/>
          <p:nvPr>
            <p:custDataLst>
              <p:tags r:id="rId2"/>
            </p:custDataLst>
          </p:nvPr>
        </p:nvSpPr>
        <p:spPr>
          <a:xfrm rot="19928148">
            <a:off x="4065829" y="4499914"/>
            <a:ext cx="5090793"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 name="connsiteX0-1" fmla="*/ 3416936 w 3416936"/>
              <a:gd name="connsiteY0-2" fmla="*/ 0 h 448342"/>
              <a:gd name="connsiteX1-3" fmla="*/ 3178443 w 3416936"/>
              <a:gd name="connsiteY1-4" fmla="*/ 448342 h 448342"/>
              <a:gd name="connsiteX2-5" fmla="*/ 0 w 3416936"/>
              <a:gd name="connsiteY2-6" fmla="*/ 448342 h 448342"/>
              <a:gd name="connsiteX3-7" fmla="*/ 163213 w 3416936"/>
              <a:gd name="connsiteY3-8" fmla="*/ 3616 h 448342"/>
              <a:gd name="connsiteX4" fmla="*/ 3416936 w 3416936"/>
              <a:gd name="connsiteY4" fmla="*/ 0 h 448342"/>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416936" h="448342">
                <a:moveTo>
                  <a:pt x="3416936" y="0"/>
                </a:moveTo>
                <a:lnTo>
                  <a:pt x="3178443" y="448342"/>
                </a:lnTo>
                <a:lnTo>
                  <a:pt x="0" y="448342"/>
                </a:lnTo>
                <a:lnTo>
                  <a:pt x="163213" y="3616"/>
                </a:lnTo>
                <a:lnTo>
                  <a:pt x="341693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16" name="椭圆 15"/>
          <p:cNvSpPr/>
          <p:nvPr/>
        </p:nvSpPr>
        <p:spPr>
          <a:xfrm>
            <a:off x="8328515" y="2867115"/>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7" name="矩形 16"/>
          <p:cNvSpPr/>
          <p:nvPr/>
        </p:nvSpPr>
        <p:spPr>
          <a:xfrm>
            <a:off x="582337" y="5142310"/>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19" name="直接连接符 18"/>
          <p:cNvCxnSpPr/>
          <p:nvPr/>
        </p:nvCxnSpPr>
        <p:spPr>
          <a:xfrm>
            <a:off x="4449170" y="4941506"/>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KSO_Shape"/>
          <p:cNvSpPr/>
          <p:nvPr/>
        </p:nvSpPr>
        <p:spPr bwMode="auto">
          <a:xfrm>
            <a:off x="8812493" y="3263968"/>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9" name="文本框 28"/>
          <p:cNvSpPr txBox="1"/>
          <p:nvPr/>
        </p:nvSpPr>
        <p:spPr>
          <a:xfrm>
            <a:off x="8743822" y="42100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80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30" name="矩形 29"/>
          <p:cNvSpPr/>
          <p:nvPr/>
        </p:nvSpPr>
        <p:spPr>
          <a:xfrm>
            <a:off x="8566111" y="5358831"/>
            <a:ext cx="3327223" cy="128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a:t>
            </a:r>
            <a:endParaRPr lang="zh-CN" altLang="zh-CN" dirty="0">
              <a:solidFill>
                <a:schemeClr val="tx1"/>
              </a:solidFill>
              <a:latin typeface="+mn-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6" name="组合 15"/>
          <p:cNvGrpSpPr/>
          <p:nvPr/>
        </p:nvGrpSpPr>
        <p:grpSpPr>
          <a:xfrm>
            <a:off x="5341256" y="1635683"/>
            <a:ext cx="2337371" cy="2337371"/>
            <a:chOff x="6168000" y="1363288"/>
            <a:chExt cx="1047403" cy="1047403"/>
          </a:xfrm>
        </p:grpSpPr>
        <p:sp>
          <p:nvSpPr>
            <p:cNvPr id="17" name="椭圆 16"/>
            <p:cNvSpPr/>
            <p:nvPr/>
          </p:nvSpPr>
          <p:spPr>
            <a:xfrm>
              <a:off x="6168000" y="1363288"/>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Group 186"/>
            <p:cNvGrpSpPr/>
            <p:nvPr/>
          </p:nvGrpSpPr>
          <p:grpSpPr>
            <a:xfrm>
              <a:off x="6384617" y="1616966"/>
              <a:ext cx="626879" cy="540047"/>
              <a:chOff x="3302000" y="3008313"/>
              <a:chExt cx="469900" cy="404812"/>
            </a:xfrm>
            <a:solidFill>
              <a:schemeClr val="bg1"/>
            </a:solidFill>
          </p:grpSpPr>
          <p:sp>
            <p:nvSpPr>
              <p:cNvPr id="19" name="Freeform 298"/>
              <p:cNvSpPr/>
              <p:nvPr/>
            </p:nvSpPr>
            <p:spPr bwMode="auto">
              <a:xfrm>
                <a:off x="3302000" y="3008313"/>
                <a:ext cx="469900" cy="303213"/>
              </a:xfrm>
              <a:custGeom>
                <a:avLst/>
                <a:gdLst>
                  <a:gd name="T0" fmla="*/ 24 w 624"/>
                  <a:gd name="T1" fmla="*/ 263 h 403"/>
                  <a:gd name="T2" fmla="*/ 117 w 624"/>
                  <a:gd name="T3" fmla="*/ 263 h 403"/>
                  <a:gd name="T4" fmla="*/ 120 w 624"/>
                  <a:gd name="T5" fmla="*/ 246 h 403"/>
                  <a:gd name="T6" fmla="*/ 127 w 624"/>
                  <a:gd name="T7" fmla="*/ 240 h 403"/>
                  <a:gd name="T8" fmla="*/ 134 w 624"/>
                  <a:gd name="T9" fmla="*/ 245 h 403"/>
                  <a:gd name="T10" fmla="*/ 147 w 624"/>
                  <a:gd name="T11" fmla="*/ 278 h 403"/>
                  <a:gd name="T12" fmla="*/ 172 w 624"/>
                  <a:gd name="T13" fmla="*/ 151 h 403"/>
                  <a:gd name="T14" fmla="*/ 179 w 624"/>
                  <a:gd name="T15" fmla="*/ 145 h 403"/>
                  <a:gd name="T16" fmla="*/ 186 w 624"/>
                  <a:gd name="T17" fmla="*/ 151 h 403"/>
                  <a:gd name="T18" fmla="*/ 204 w 624"/>
                  <a:gd name="T19" fmla="*/ 324 h 403"/>
                  <a:gd name="T20" fmla="*/ 230 w 624"/>
                  <a:gd name="T21" fmla="*/ 146 h 403"/>
                  <a:gd name="T22" fmla="*/ 237 w 624"/>
                  <a:gd name="T23" fmla="*/ 140 h 403"/>
                  <a:gd name="T24" fmla="*/ 244 w 624"/>
                  <a:gd name="T25" fmla="*/ 146 h 403"/>
                  <a:gd name="T26" fmla="*/ 265 w 624"/>
                  <a:gd name="T27" fmla="*/ 263 h 403"/>
                  <a:gd name="T28" fmla="*/ 300 w 624"/>
                  <a:gd name="T29" fmla="*/ 263 h 403"/>
                  <a:gd name="T30" fmla="*/ 308 w 624"/>
                  <a:gd name="T31" fmla="*/ 269 h 403"/>
                  <a:gd name="T32" fmla="*/ 308 w 624"/>
                  <a:gd name="T33" fmla="*/ 275 h 403"/>
                  <a:gd name="T34" fmla="*/ 310 w 624"/>
                  <a:gd name="T35" fmla="*/ 267 h 403"/>
                  <a:gd name="T36" fmla="*/ 317 w 624"/>
                  <a:gd name="T37" fmla="*/ 261 h 403"/>
                  <a:gd name="T38" fmla="*/ 325 w 624"/>
                  <a:gd name="T39" fmla="*/ 267 h 403"/>
                  <a:gd name="T40" fmla="*/ 335 w 624"/>
                  <a:gd name="T41" fmla="*/ 298 h 403"/>
                  <a:gd name="T42" fmla="*/ 344 w 624"/>
                  <a:gd name="T43" fmla="*/ 265 h 403"/>
                  <a:gd name="T44" fmla="*/ 352 w 624"/>
                  <a:gd name="T45" fmla="*/ 260 h 403"/>
                  <a:gd name="T46" fmla="*/ 359 w 624"/>
                  <a:gd name="T47" fmla="*/ 266 h 403"/>
                  <a:gd name="T48" fmla="*/ 372 w 624"/>
                  <a:gd name="T49" fmla="*/ 403 h 403"/>
                  <a:gd name="T50" fmla="*/ 413 w 624"/>
                  <a:gd name="T51" fmla="*/ 199 h 403"/>
                  <a:gd name="T52" fmla="*/ 420 w 624"/>
                  <a:gd name="T53" fmla="*/ 193 h 403"/>
                  <a:gd name="T54" fmla="*/ 428 w 624"/>
                  <a:gd name="T55" fmla="*/ 198 h 403"/>
                  <a:gd name="T56" fmla="*/ 446 w 624"/>
                  <a:gd name="T57" fmla="*/ 243 h 403"/>
                  <a:gd name="T58" fmla="*/ 465 w 624"/>
                  <a:gd name="T59" fmla="*/ 130 h 403"/>
                  <a:gd name="T60" fmla="*/ 472 w 624"/>
                  <a:gd name="T61" fmla="*/ 124 h 403"/>
                  <a:gd name="T62" fmla="*/ 479 w 624"/>
                  <a:gd name="T63" fmla="*/ 129 h 403"/>
                  <a:gd name="T64" fmla="*/ 513 w 624"/>
                  <a:gd name="T65" fmla="*/ 263 h 403"/>
                  <a:gd name="T66" fmla="*/ 602 w 624"/>
                  <a:gd name="T67" fmla="*/ 263 h 403"/>
                  <a:gd name="T68" fmla="*/ 604 w 624"/>
                  <a:gd name="T69" fmla="*/ 263 h 403"/>
                  <a:gd name="T70" fmla="*/ 589 w 624"/>
                  <a:gd name="T71" fmla="*/ 72 h 403"/>
                  <a:gd name="T72" fmla="*/ 412 w 624"/>
                  <a:gd name="T73" fmla="*/ 21 h 403"/>
                  <a:gd name="T74" fmla="*/ 312 w 624"/>
                  <a:gd name="T75" fmla="*/ 98 h 403"/>
                  <a:gd name="T76" fmla="*/ 212 w 624"/>
                  <a:gd name="T77" fmla="*/ 21 h 403"/>
                  <a:gd name="T78" fmla="*/ 35 w 624"/>
                  <a:gd name="T79" fmla="*/ 72 h 403"/>
                  <a:gd name="T80" fmla="*/ 20 w 624"/>
                  <a:gd name="T81" fmla="*/ 264 h 403"/>
                  <a:gd name="T82" fmla="*/ 24 w 624"/>
                  <a:gd name="T83" fmla="*/ 263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24" h="403">
                    <a:moveTo>
                      <a:pt x="24" y="263"/>
                    </a:moveTo>
                    <a:cubicBezTo>
                      <a:pt x="117" y="263"/>
                      <a:pt x="117" y="263"/>
                      <a:pt x="117" y="263"/>
                    </a:cubicBezTo>
                    <a:cubicBezTo>
                      <a:pt x="120" y="246"/>
                      <a:pt x="120" y="246"/>
                      <a:pt x="120" y="246"/>
                    </a:cubicBezTo>
                    <a:cubicBezTo>
                      <a:pt x="121" y="243"/>
                      <a:pt x="123" y="241"/>
                      <a:pt x="127" y="240"/>
                    </a:cubicBezTo>
                    <a:cubicBezTo>
                      <a:pt x="130" y="240"/>
                      <a:pt x="133" y="242"/>
                      <a:pt x="134" y="245"/>
                    </a:cubicBezTo>
                    <a:cubicBezTo>
                      <a:pt x="147" y="278"/>
                      <a:pt x="147" y="278"/>
                      <a:pt x="147" y="278"/>
                    </a:cubicBezTo>
                    <a:cubicBezTo>
                      <a:pt x="172" y="151"/>
                      <a:pt x="172" y="151"/>
                      <a:pt x="172" y="151"/>
                    </a:cubicBezTo>
                    <a:cubicBezTo>
                      <a:pt x="172" y="147"/>
                      <a:pt x="176" y="144"/>
                      <a:pt x="179" y="145"/>
                    </a:cubicBezTo>
                    <a:cubicBezTo>
                      <a:pt x="183" y="145"/>
                      <a:pt x="186" y="148"/>
                      <a:pt x="186" y="151"/>
                    </a:cubicBezTo>
                    <a:cubicBezTo>
                      <a:pt x="204" y="324"/>
                      <a:pt x="204" y="324"/>
                      <a:pt x="204" y="324"/>
                    </a:cubicBezTo>
                    <a:cubicBezTo>
                      <a:pt x="230" y="146"/>
                      <a:pt x="230" y="146"/>
                      <a:pt x="230" y="146"/>
                    </a:cubicBezTo>
                    <a:cubicBezTo>
                      <a:pt x="230" y="143"/>
                      <a:pt x="233" y="140"/>
                      <a:pt x="237" y="140"/>
                    </a:cubicBezTo>
                    <a:cubicBezTo>
                      <a:pt x="241" y="140"/>
                      <a:pt x="244" y="142"/>
                      <a:pt x="244" y="146"/>
                    </a:cubicBezTo>
                    <a:cubicBezTo>
                      <a:pt x="265" y="263"/>
                      <a:pt x="265" y="263"/>
                      <a:pt x="265" y="263"/>
                    </a:cubicBezTo>
                    <a:cubicBezTo>
                      <a:pt x="300" y="263"/>
                      <a:pt x="300" y="263"/>
                      <a:pt x="300" y="263"/>
                    </a:cubicBezTo>
                    <a:cubicBezTo>
                      <a:pt x="304" y="263"/>
                      <a:pt x="307" y="266"/>
                      <a:pt x="308" y="269"/>
                    </a:cubicBezTo>
                    <a:cubicBezTo>
                      <a:pt x="308" y="275"/>
                      <a:pt x="308" y="275"/>
                      <a:pt x="308" y="275"/>
                    </a:cubicBezTo>
                    <a:cubicBezTo>
                      <a:pt x="310" y="267"/>
                      <a:pt x="310" y="267"/>
                      <a:pt x="310" y="267"/>
                    </a:cubicBezTo>
                    <a:cubicBezTo>
                      <a:pt x="311" y="264"/>
                      <a:pt x="314" y="262"/>
                      <a:pt x="317" y="261"/>
                    </a:cubicBezTo>
                    <a:cubicBezTo>
                      <a:pt x="321" y="261"/>
                      <a:pt x="324" y="264"/>
                      <a:pt x="325" y="267"/>
                    </a:cubicBezTo>
                    <a:cubicBezTo>
                      <a:pt x="335" y="298"/>
                      <a:pt x="335" y="298"/>
                      <a:pt x="335" y="298"/>
                    </a:cubicBezTo>
                    <a:cubicBezTo>
                      <a:pt x="344" y="265"/>
                      <a:pt x="344" y="265"/>
                      <a:pt x="344" y="265"/>
                    </a:cubicBezTo>
                    <a:cubicBezTo>
                      <a:pt x="345" y="262"/>
                      <a:pt x="349" y="259"/>
                      <a:pt x="352" y="260"/>
                    </a:cubicBezTo>
                    <a:cubicBezTo>
                      <a:pt x="356" y="260"/>
                      <a:pt x="358" y="263"/>
                      <a:pt x="359" y="266"/>
                    </a:cubicBezTo>
                    <a:cubicBezTo>
                      <a:pt x="372" y="403"/>
                      <a:pt x="372" y="403"/>
                      <a:pt x="372" y="403"/>
                    </a:cubicBezTo>
                    <a:cubicBezTo>
                      <a:pt x="413" y="199"/>
                      <a:pt x="413" y="199"/>
                      <a:pt x="413" y="199"/>
                    </a:cubicBezTo>
                    <a:cubicBezTo>
                      <a:pt x="414" y="196"/>
                      <a:pt x="417" y="194"/>
                      <a:pt x="420" y="193"/>
                    </a:cubicBezTo>
                    <a:cubicBezTo>
                      <a:pt x="423" y="193"/>
                      <a:pt x="426" y="195"/>
                      <a:pt x="428" y="198"/>
                    </a:cubicBezTo>
                    <a:cubicBezTo>
                      <a:pt x="446" y="243"/>
                      <a:pt x="446" y="243"/>
                      <a:pt x="446" y="243"/>
                    </a:cubicBezTo>
                    <a:cubicBezTo>
                      <a:pt x="465" y="130"/>
                      <a:pt x="465" y="130"/>
                      <a:pt x="465" y="130"/>
                    </a:cubicBezTo>
                    <a:cubicBezTo>
                      <a:pt x="466" y="126"/>
                      <a:pt x="468" y="124"/>
                      <a:pt x="472" y="124"/>
                    </a:cubicBezTo>
                    <a:cubicBezTo>
                      <a:pt x="475" y="123"/>
                      <a:pt x="479" y="126"/>
                      <a:pt x="479" y="129"/>
                    </a:cubicBezTo>
                    <a:cubicBezTo>
                      <a:pt x="513" y="263"/>
                      <a:pt x="513" y="263"/>
                      <a:pt x="513" y="263"/>
                    </a:cubicBezTo>
                    <a:cubicBezTo>
                      <a:pt x="602" y="263"/>
                      <a:pt x="602" y="263"/>
                      <a:pt x="602" y="263"/>
                    </a:cubicBezTo>
                    <a:cubicBezTo>
                      <a:pt x="603" y="263"/>
                      <a:pt x="604" y="263"/>
                      <a:pt x="604" y="263"/>
                    </a:cubicBezTo>
                    <a:cubicBezTo>
                      <a:pt x="624" y="201"/>
                      <a:pt x="624" y="135"/>
                      <a:pt x="589" y="72"/>
                    </a:cubicBezTo>
                    <a:cubicBezTo>
                      <a:pt x="557" y="14"/>
                      <a:pt x="473" y="0"/>
                      <a:pt x="412" y="21"/>
                    </a:cubicBezTo>
                    <a:cubicBezTo>
                      <a:pt x="350" y="42"/>
                      <a:pt x="312" y="98"/>
                      <a:pt x="312" y="98"/>
                    </a:cubicBezTo>
                    <a:cubicBezTo>
                      <a:pt x="312" y="98"/>
                      <a:pt x="274" y="42"/>
                      <a:pt x="212" y="21"/>
                    </a:cubicBezTo>
                    <a:cubicBezTo>
                      <a:pt x="151" y="0"/>
                      <a:pt x="67" y="14"/>
                      <a:pt x="35" y="72"/>
                    </a:cubicBezTo>
                    <a:cubicBezTo>
                      <a:pt x="0" y="136"/>
                      <a:pt x="0" y="202"/>
                      <a:pt x="20" y="264"/>
                    </a:cubicBezTo>
                    <a:cubicBezTo>
                      <a:pt x="21" y="263"/>
                      <a:pt x="22" y="263"/>
                      <a:pt x="24" y="263"/>
                    </a:cubicBez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24" name="Freeform 299"/>
              <p:cNvSpPr/>
              <p:nvPr/>
            </p:nvSpPr>
            <p:spPr bwMode="auto">
              <a:xfrm>
                <a:off x="3321050" y="3133725"/>
                <a:ext cx="431800" cy="279400"/>
              </a:xfrm>
              <a:custGeom>
                <a:avLst/>
                <a:gdLst>
                  <a:gd name="T0" fmla="*/ 483 w 576"/>
                  <a:gd name="T1" fmla="*/ 111 h 373"/>
                  <a:gd name="T2" fmla="*/ 476 w 576"/>
                  <a:gd name="T3" fmla="*/ 105 h 373"/>
                  <a:gd name="T4" fmla="*/ 450 w 576"/>
                  <a:gd name="T5" fmla="*/ 0 h 373"/>
                  <a:gd name="T6" fmla="*/ 432 w 576"/>
                  <a:gd name="T7" fmla="*/ 104 h 373"/>
                  <a:gd name="T8" fmla="*/ 426 w 576"/>
                  <a:gd name="T9" fmla="*/ 110 h 373"/>
                  <a:gd name="T10" fmla="*/ 418 w 576"/>
                  <a:gd name="T11" fmla="*/ 106 h 373"/>
                  <a:gd name="T12" fmla="*/ 399 w 576"/>
                  <a:gd name="T13" fmla="*/ 59 h 373"/>
                  <a:gd name="T14" fmla="*/ 353 w 576"/>
                  <a:gd name="T15" fmla="*/ 286 h 373"/>
                  <a:gd name="T16" fmla="*/ 346 w 576"/>
                  <a:gd name="T17" fmla="*/ 292 h 373"/>
                  <a:gd name="T18" fmla="*/ 345 w 576"/>
                  <a:gd name="T19" fmla="*/ 292 h 373"/>
                  <a:gd name="T20" fmla="*/ 338 w 576"/>
                  <a:gd name="T21" fmla="*/ 286 h 373"/>
                  <a:gd name="T22" fmla="*/ 324 w 576"/>
                  <a:gd name="T23" fmla="*/ 138 h 373"/>
                  <a:gd name="T24" fmla="*/ 318 w 576"/>
                  <a:gd name="T25" fmla="*/ 159 h 373"/>
                  <a:gd name="T26" fmla="*/ 311 w 576"/>
                  <a:gd name="T27" fmla="*/ 164 h 373"/>
                  <a:gd name="T28" fmla="*/ 311 w 576"/>
                  <a:gd name="T29" fmla="*/ 164 h 373"/>
                  <a:gd name="T30" fmla="*/ 304 w 576"/>
                  <a:gd name="T31" fmla="*/ 159 h 373"/>
                  <a:gd name="T32" fmla="*/ 294 w 576"/>
                  <a:gd name="T33" fmla="*/ 128 h 373"/>
                  <a:gd name="T34" fmla="*/ 289 w 576"/>
                  <a:gd name="T35" fmla="*/ 148 h 373"/>
                  <a:gd name="T36" fmla="*/ 281 w 576"/>
                  <a:gd name="T37" fmla="*/ 153 h 373"/>
                  <a:gd name="T38" fmla="*/ 275 w 576"/>
                  <a:gd name="T39" fmla="*/ 147 h 373"/>
                  <a:gd name="T40" fmla="*/ 270 w 576"/>
                  <a:gd name="T41" fmla="*/ 111 h 373"/>
                  <a:gd name="T42" fmla="*/ 235 w 576"/>
                  <a:gd name="T43" fmla="*/ 111 h 373"/>
                  <a:gd name="T44" fmla="*/ 227 w 576"/>
                  <a:gd name="T45" fmla="*/ 105 h 373"/>
                  <a:gd name="T46" fmla="*/ 214 w 576"/>
                  <a:gd name="T47" fmla="*/ 26 h 373"/>
                  <a:gd name="T48" fmla="*/ 185 w 576"/>
                  <a:gd name="T49" fmla="*/ 218 h 373"/>
                  <a:gd name="T50" fmla="*/ 178 w 576"/>
                  <a:gd name="T51" fmla="*/ 224 h 373"/>
                  <a:gd name="T52" fmla="*/ 171 w 576"/>
                  <a:gd name="T53" fmla="*/ 218 h 373"/>
                  <a:gd name="T54" fmla="*/ 153 w 576"/>
                  <a:gd name="T55" fmla="*/ 36 h 373"/>
                  <a:gd name="T56" fmla="*/ 133 w 576"/>
                  <a:gd name="T57" fmla="*/ 139 h 373"/>
                  <a:gd name="T58" fmla="*/ 126 w 576"/>
                  <a:gd name="T59" fmla="*/ 145 h 373"/>
                  <a:gd name="T60" fmla="*/ 119 w 576"/>
                  <a:gd name="T61" fmla="*/ 140 h 373"/>
                  <a:gd name="T62" fmla="*/ 106 w 576"/>
                  <a:gd name="T63" fmla="*/ 107 h 373"/>
                  <a:gd name="T64" fmla="*/ 100 w 576"/>
                  <a:gd name="T65" fmla="*/ 111 h 373"/>
                  <a:gd name="T66" fmla="*/ 0 w 576"/>
                  <a:gd name="T67" fmla="*/ 111 h 373"/>
                  <a:gd name="T68" fmla="*/ 77 w 576"/>
                  <a:gd name="T69" fmla="*/ 241 h 373"/>
                  <a:gd name="T70" fmla="*/ 288 w 576"/>
                  <a:gd name="T71" fmla="*/ 373 h 373"/>
                  <a:gd name="T72" fmla="*/ 499 w 576"/>
                  <a:gd name="T73" fmla="*/ 241 h 373"/>
                  <a:gd name="T74" fmla="*/ 576 w 576"/>
                  <a:gd name="T75" fmla="*/ 111 h 373"/>
                  <a:gd name="T76" fmla="*/ 483 w 576"/>
                  <a:gd name="T77" fmla="*/ 111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76" h="373">
                    <a:moveTo>
                      <a:pt x="483" y="111"/>
                    </a:moveTo>
                    <a:cubicBezTo>
                      <a:pt x="480" y="111"/>
                      <a:pt x="477" y="108"/>
                      <a:pt x="476" y="105"/>
                    </a:cubicBezTo>
                    <a:cubicBezTo>
                      <a:pt x="450" y="0"/>
                      <a:pt x="450" y="0"/>
                      <a:pt x="450" y="0"/>
                    </a:cubicBezTo>
                    <a:cubicBezTo>
                      <a:pt x="432" y="104"/>
                      <a:pt x="432" y="104"/>
                      <a:pt x="432" y="104"/>
                    </a:cubicBezTo>
                    <a:cubicBezTo>
                      <a:pt x="432" y="108"/>
                      <a:pt x="429" y="110"/>
                      <a:pt x="426" y="110"/>
                    </a:cubicBezTo>
                    <a:cubicBezTo>
                      <a:pt x="422" y="111"/>
                      <a:pt x="419" y="109"/>
                      <a:pt x="418" y="106"/>
                    </a:cubicBezTo>
                    <a:cubicBezTo>
                      <a:pt x="399" y="59"/>
                      <a:pt x="399" y="59"/>
                      <a:pt x="399" y="59"/>
                    </a:cubicBezTo>
                    <a:cubicBezTo>
                      <a:pt x="353" y="286"/>
                      <a:pt x="353" y="286"/>
                      <a:pt x="353" y="286"/>
                    </a:cubicBezTo>
                    <a:cubicBezTo>
                      <a:pt x="352" y="290"/>
                      <a:pt x="349" y="292"/>
                      <a:pt x="346" y="292"/>
                    </a:cubicBezTo>
                    <a:cubicBezTo>
                      <a:pt x="346" y="292"/>
                      <a:pt x="346" y="292"/>
                      <a:pt x="345" y="292"/>
                    </a:cubicBezTo>
                    <a:cubicBezTo>
                      <a:pt x="342" y="292"/>
                      <a:pt x="339" y="289"/>
                      <a:pt x="338" y="286"/>
                    </a:cubicBezTo>
                    <a:cubicBezTo>
                      <a:pt x="324" y="138"/>
                      <a:pt x="324" y="138"/>
                      <a:pt x="324" y="138"/>
                    </a:cubicBezTo>
                    <a:cubicBezTo>
                      <a:pt x="318" y="159"/>
                      <a:pt x="318" y="159"/>
                      <a:pt x="318" y="159"/>
                    </a:cubicBezTo>
                    <a:cubicBezTo>
                      <a:pt x="317" y="162"/>
                      <a:pt x="314" y="164"/>
                      <a:pt x="311" y="164"/>
                    </a:cubicBezTo>
                    <a:cubicBezTo>
                      <a:pt x="311" y="164"/>
                      <a:pt x="311" y="164"/>
                      <a:pt x="311" y="164"/>
                    </a:cubicBezTo>
                    <a:cubicBezTo>
                      <a:pt x="308" y="164"/>
                      <a:pt x="305" y="162"/>
                      <a:pt x="304" y="159"/>
                    </a:cubicBezTo>
                    <a:cubicBezTo>
                      <a:pt x="294" y="128"/>
                      <a:pt x="294" y="128"/>
                      <a:pt x="294" y="128"/>
                    </a:cubicBezTo>
                    <a:cubicBezTo>
                      <a:pt x="289" y="148"/>
                      <a:pt x="289" y="148"/>
                      <a:pt x="289" y="148"/>
                    </a:cubicBezTo>
                    <a:cubicBezTo>
                      <a:pt x="288" y="151"/>
                      <a:pt x="285" y="153"/>
                      <a:pt x="281" y="153"/>
                    </a:cubicBezTo>
                    <a:cubicBezTo>
                      <a:pt x="278" y="153"/>
                      <a:pt x="275" y="150"/>
                      <a:pt x="275" y="147"/>
                    </a:cubicBezTo>
                    <a:cubicBezTo>
                      <a:pt x="270" y="111"/>
                      <a:pt x="270" y="111"/>
                      <a:pt x="270" y="111"/>
                    </a:cubicBezTo>
                    <a:cubicBezTo>
                      <a:pt x="235" y="111"/>
                      <a:pt x="235" y="111"/>
                      <a:pt x="235" y="111"/>
                    </a:cubicBezTo>
                    <a:cubicBezTo>
                      <a:pt x="231" y="111"/>
                      <a:pt x="228" y="108"/>
                      <a:pt x="227" y="105"/>
                    </a:cubicBezTo>
                    <a:cubicBezTo>
                      <a:pt x="214" y="26"/>
                      <a:pt x="214" y="26"/>
                      <a:pt x="214" y="26"/>
                    </a:cubicBezTo>
                    <a:cubicBezTo>
                      <a:pt x="185" y="218"/>
                      <a:pt x="185" y="218"/>
                      <a:pt x="185" y="218"/>
                    </a:cubicBezTo>
                    <a:cubicBezTo>
                      <a:pt x="185" y="222"/>
                      <a:pt x="182" y="225"/>
                      <a:pt x="178" y="224"/>
                    </a:cubicBezTo>
                    <a:cubicBezTo>
                      <a:pt x="174" y="224"/>
                      <a:pt x="171" y="222"/>
                      <a:pt x="171" y="218"/>
                    </a:cubicBezTo>
                    <a:cubicBezTo>
                      <a:pt x="153" y="36"/>
                      <a:pt x="153" y="36"/>
                      <a:pt x="153" y="36"/>
                    </a:cubicBezTo>
                    <a:cubicBezTo>
                      <a:pt x="133" y="139"/>
                      <a:pt x="133" y="139"/>
                      <a:pt x="133" y="139"/>
                    </a:cubicBezTo>
                    <a:cubicBezTo>
                      <a:pt x="132" y="142"/>
                      <a:pt x="129" y="144"/>
                      <a:pt x="126" y="145"/>
                    </a:cubicBezTo>
                    <a:cubicBezTo>
                      <a:pt x="123" y="145"/>
                      <a:pt x="120" y="143"/>
                      <a:pt x="119" y="140"/>
                    </a:cubicBezTo>
                    <a:cubicBezTo>
                      <a:pt x="106" y="107"/>
                      <a:pt x="106" y="107"/>
                      <a:pt x="106" y="107"/>
                    </a:cubicBezTo>
                    <a:cubicBezTo>
                      <a:pt x="105" y="109"/>
                      <a:pt x="102" y="111"/>
                      <a:pt x="100" y="111"/>
                    </a:cubicBezTo>
                    <a:cubicBezTo>
                      <a:pt x="0" y="111"/>
                      <a:pt x="0" y="111"/>
                      <a:pt x="0" y="111"/>
                    </a:cubicBezTo>
                    <a:cubicBezTo>
                      <a:pt x="17" y="157"/>
                      <a:pt x="45" y="201"/>
                      <a:pt x="77" y="241"/>
                    </a:cubicBezTo>
                    <a:cubicBezTo>
                      <a:pt x="156" y="337"/>
                      <a:pt x="288" y="373"/>
                      <a:pt x="288" y="373"/>
                    </a:cubicBezTo>
                    <a:cubicBezTo>
                      <a:pt x="288" y="373"/>
                      <a:pt x="420" y="337"/>
                      <a:pt x="499" y="241"/>
                    </a:cubicBezTo>
                    <a:cubicBezTo>
                      <a:pt x="531" y="201"/>
                      <a:pt x="559" y="157"/>
                      <a:pt x="576" y="111"/>
                    </a:cubicBezTo>
                    <a:lnTo>
                      <a:pt x="483" y="111"/>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grpSp>
        <p:nvGrpSpPr>
          <p:cNvPr id="29" name="组合 28"/>
          <p:cNvGrpSpPr/>
          <p:nvPr/>
        </p:nvGrpSpPr>
        <p:grpSpPr>
          <a:xfrm>
            <a:off x="8301599" y="4603109"/>
            <a:ext cx="1495543" cy="1495543"/>
            <a:chOff x="6168000" y="3120850"/>
            <a:chExt cx="1047403" cy="1047403"/>
          </a:xfrm>
        </p:grpSpPr>
        <p:sp>
          <p:nvSpPr>
            <p:cNvPr id="30" name="椭圆 29"/>
            <p:cNvSpPr/>
            <p:nvPr/>
          </p:nvSpPr>
          <p:spPr>
            <a:xfrm>
              <a:off x="6168000" y="3120850"/>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Group 195"/>
            <p:cNvGrpSpPr/>
            <p:nvPr/>
          </p:nvGrpSpPr>
          <p:grpSpPr>
            <a:xfrm>
              <a:off x="6479744" y="3445888"/>
              <a:ext cx="423125" cy="432444"/>
              <a:chOff x="5846763" y="3030538"/>
              <a:chExt cx="360363" cy="368300"/>
            </a:xfrm>
            <a:solidFill>
              <a:schemeClr val="bg1"/>
            </a:solidFill>
          </p:grpSpPr>
          <p:sp>
            <p:nvSpPr>
              <p:cNvPr id="32"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33"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sp>
        <p:nvSpPr>
          <p:cNvPr id="34" name="文本框 33"/>
          <p:cNvSpPr txBox="1"/>
          <p:nvPr/>
        </p:nvSpPr>
        <p:spPr>
          <a:xfrm>
            <a:off x="7874044" y="2390885"/>
            <a:ext cx="2344011" cy="1200329"/>
          </a:xfrm>
          <a:prstGeom prst="rect">
            <a:avLst/>
          </a:prstGeom>
          <a:noFill/>
        </p:spPr>
        <p:txBody>
          <a:bodyPr wrap="square" rtlCol="0">
            <a:spAutoFit/>
          </a:bodyPr>
          <a:lstStyle/>
          <a:p>
            <a:pPr algn="ctr"/>
            <a:r>
              <a:rPr lang="en-US" altLang="zh-CN" sz="7200" b="1" dirty="0">
                <a:latin typeface="+mj-ea"/>
                <a:ea typeface="+mj-ea"/>
              </a:rPr>
              <a:t>88</a:t>
            </a:r>
            <a:r>
              <a:rPr lang="en-US" altLang="zh-CN" sz="4000" dirty="0">
                <a:latin typeface="+mj-ea"/>
                <a:ea typeface="+mj-ea"/>
              </a:rPr>
              <a:t>%</a:t>
            </a:r>
            <a:endParaRPr lang="zh-CN" altLang="en-US" sz="7200" dirty="0">
              <a:latin typeface="+mj-ea"/>
              <a:ea typeface="+mj-ea"/>
            </a:endParaRPr>
          </a:p>
        </p:txBody>
      </p:sp>
      <p:sp>
        <p:nvSpPr>
          <p:cNvPr id="35" name="文本框 34"/>
          <p:cNvSpPr txBox="1"/>
          <p:nvPr/>
        </p:nvSpPr>
        <p:spPr>
          <a:xfrm>
            <a:off x="9923766" y="4908347"/>
            <a:ext cx="1818291" cy="769441"/>
          </a:xfrm>
          <a:prstGeom prst="rect">
            <a:avLst/>
          </a:prstGeom>
          <a:noFill/>
        </p:spPr>
        <p:txBody>
          <a:bodyPr wrap="square" rtlCol="0">
            <a:spAutoFit/>
          </a:bodyPr>
          <a:lstStyle/>
          <a:p>
            <a:pPr algn="ctr"/>
            <a:r>
              <a:rPr lang="en-US" altLang="zh-CN" sz="4400" b="1" dirty="0">
                <a:latin typeface="+mj-ea"/>
                <a:ea typeface="+mj-ea"/>
              </a:rPr>
              <a:t>52</a:t>
            </a:r>
            <a:r>
              <a:rPr lang="en-US" altLang="zh-CN" sz="2000" dirty="0">
                <a:latin typeface="+mj-ea"/>
                <a:ea typeface="+mj-ea"/>
              </a:rPr>
              <a:t>%</a:t>
            </a:r>
            <a:endParaRPr lang="zh-CN" altLang="en-US" sz="4400" dirty="0">
              <a:latin typeface="+mj-ea"/>
              <a:ea typeface="+mj-ea"/>
            </a:endParaRPr>
          </a:p>
        </p:txBody>
      </p:sp>
      <p:sp>
        <p:nvSpPr>
          <p:cNvPr id="36" name="矩形 35"/>
          <p:cNvSpPr/>
          <p:nvPr/>
        </p:nvSpPr>
        <p:spPr>
          <a:xfrm>
            <a:off x="773935" y="1918735"/>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7" name="矩形 36"/>
          <p:cNvSpPr/>
          <p:nvPr/>
        </p:nvSpPr>
        <p:spPr>
          <a:xfrm>
            <a:off x="3689636" y="4564840"/>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矩形 20"/>
          <p:cNvSpPr/>
          <p:nvPr/>
        </p:nvSpPr>
        <p:spPr>
          <a:xfrm>
            <a:off x="1066999" y="2096817"/>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KSO_Shape"/>
          <p:cNvSpPr/>
          <p:nvPr/>
        </p:nvSpPr>
        <p:spPr bwMode="auto">
          <a:xfrm>
            <a:off x="1474342" y="2494413"/>
            <a:ext cx="985315" cy="1004809"/>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7" name="矩形 26"/>
          <p:cNvSpPr/>
          <p:nvPr/>
        </p:nvSpPr>
        <p:spPr>
          <a:xfrm>
            <a:off x="2866998" y="2096817"/>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10552673" y="2096817"/>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2942051" y="2172704"/>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1066999" y="4294413"/>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866998" y="4294413"/>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10552673" y="4294413"/>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2942051" y="4370300"/>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KSO_Shape"/>
          <p:cNvSpPr/>
          <p:nvPr/>
        </p:nvSpPr>
        <p:spPr bwMode="auto">
          <a:xfrm>
            <a:off x="1474342" y="4734773"/>
            <a:ext cx="985315" cy="919280"/>
          </a:xfrm>
          <a:custGeom>
            <a:avLst/>
            <a:gdLst>
              <a:gd name="T0" fmla="*/ 902525 w 2709"/>
              <a:gd name="T1" fmla="*/ 1676388 h 2525"/>
              <a:gd name="T2" fmla="*/ 902525 w 2709"/>
              <a:gd name="T3" fmla="*/ 1679714 h 2525"/>
              <a:gd name="T4" fmla="*/ 900531 w 2709"/>
              <a:gd name="T5" fmla="*/ 1677718 h 2525"/>
              <a:gd name="T6" fmla="*/ 897872 w 2709"/>
              <a:gd name="T7" fmla="*/ 1679714 h 2525"/>
              <a:gd name="T8" fmla="*/ 897872 w 2709"/>
              <a:gd name="T9" fmla="*/ 1676388 h 2525"/>
              <a:gd name="T10" fmla="*/ 18609 w 2709"/>
              <a:gd name="T11" fmla="*/ 502916 h 2525"/>
              <a:gd name="T12" fmla="*/ 18609 w 2709"/>
              <a:gd name="T13" fmla="*/ 421758 h 2525"/>
              <a:gd name="T14" fmla="*/ 455914 w 2709"/>
              <a:gd name="T15" fmla="*/ 0 h 2525"/>
              <a:gd name="T16" fmla="*/ 900531 w 2709"/>
              <a:gd name="T17" fmla="*/ 364548 h 2525"/>
              <a:gd name="T18" fmla="*/ 1335178 w 2709"/>
              <a:gd name="T19" fmla="*/ 0 h 2525"/>
              <a:gd name="T20" fmla="*/ 1772484 w 2709"/>
              <a:gd name="T21" fmla="*/ 421758 h 2525"/>
              <a:gd name="T22" fmla="*/ 1772484 w 2709"/>
              <a:gd name="T23" fmla="*/ 502916 h 2525"/>
              <a:gd name="T24" fmla="*/ 902525 w 2709"/>
              <a:gd name="T25" fmla="*/ 1676388 h 2525"/>
              <a:gd name="T26" fmla="*/ 1553831 w 2709"/>
              <a:gd name="T27" fmla="*/ 538839 h 2525"/>
              <a:gd name="T28" fmla="*/ 1303942 w 2709"/>
              <a:gd name="T29" fmla="*/ 202231 h 2525"/>
              <a:gd name="T30" fmla="*/ 896543 w 2709"/>
              <a:gd name="T31" fmla="*/ 629976 h 2525"/>
              <a:gd name="T32" fmla="*/ 491138 w 2709"/>
              <a:gd name="T33" fmla="*/ 202231 h 2525"/>
              <a:gd name="T34" fmla="*/ 223970 w 2709"/>
              <a:gd name="T35" fmla="*/ 538839 h 2525"/>
              <a:gd name="T36" fmla="*/ 223970 w 2709"/>
              <a:gd name="T37" fmla="*/ 596714 h 2525"/>
              <a:gd name="T38" fmla="*/ 895214 w 2709"/>
              <a:gd name="T39" fmla="*/ 1392998 h 2525"/>
              <a:gd name="T40" fmla="*/ 895214 w 2709"/>
              <a:gd name="T41" fmla="*/ 1394994 h 2525"/>
              <a:gd name="T42" fmla="*/ 896543 w 2709"/>
              <a:gd name="T43" fmla="*/ 1393664 h 2525"/>
              <a:gd name="T44" fmla="*/ 898537 w 2709"/>
              <a:gd name="T45" fmla="*/ 1394994 h 2525"/>
              <a:gd name="T46" fmla="*/ 898537 w 2709"/>
              <a:gd name="T47" fmla="*/ 1392998 h 2525"/>
              <a:gd name="T48" fmla="*/ 1553831 w 2709"/>
              <a:gd name="T49" fmla="*/ 596714 h 2525"/>
              <a:gd name="T50" fmla="*/ 1553831 w 2709"/>
              <a:gd name="T51" fmla="*/ 538839 h 25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709" h="2525">
                <a:moveTo>
                  <a:pt x="1358" y="2520"/>
                </a:moveTo>
                <a:cubicBezTo>
                  <a:pt x="1358" y="2521"/>
                  <a:pt x="1358" y="2524"/>
                  <a:pt x="1358" y="2525"/>
                </a:cubicBezTo>
                <a:cubicBezTo>
                  <a:pt x="1357" y="2524"/>
                  <a:pt x="1356" y="2523"/>
                  <a:pt x="1355" y="2522"/>
                </a:cubicBezTo>
                <a:cubicBezTo>
                  <a:pt x="1353" y="2523"/>
                  <a:pt x="1352" y="2524"/>
                  <a:pt x="1351" y="2525"/>
                </a:cubicBezTo>
                <a:cubicBezTo>
                  <a:pt x="1351" y="2524"/>
                  <a:pt x="1351" y="2521"/>
                  <a:pt x="1351" y="2520"/>
                </a:cubicBezTo>
                <a:cubicBezTo>
                  <a:pt x="0" y="1634"/>
                  <a:pt x="28" y="756"/>
                  <a:pt x="28" y="756"/>
                </a:cubicBezTo>
                <a:cubicBezTo>
                  <a:pt x="28" y="756"/>
                  <a:pt x="28" y="719"/>
                  <a:pt x="28" y="634"/>
                </a:cubicBezTo>
                <a:cubicBezTo>
                  <a:pt x="28" y="284"/>
                  <a:pt x="323" y="0"/>
                  <a:pt x="686" y="0"/>
                </a:cubicBezTo>
                <a:cubicBezTo>
                  <a:pt x="1295" y="0"/>
                  <a:pt x="1355" y="548"/>
                  <a:pt x="1355" y="548"/>
                </a:cubicBezTo>
                <a:cubicBezTo>
                  <a:pt x="1355" y="548"/>
                  <a:pt x="1406" y="0"/>
                  <a:pt x="2009" y="0"/>
                </a:cubicBezTo>
                <a:cubicBezTo>
                  <a:pt x="2372" y="0"/>
                  <a:pt x="2667" y="284"/>
                  <a:pt x="2667" y="634"/>
                </a:cubicBezTo>
                <a:cubicBezTo>
                  <a:pt x="2667" y="719"/>
                  <a:pt x="2667" y="756"/>
                  <a:pt x="2667" y="756"/>
                </a:cubicBezTo>
                <a:cubicBezTo>
                  <a:pt x="2667" y="756"/>
                  <a:pt x="2709" y="1634"/>
                  <a:pt x="1358" y="2520"/>
                </a:cubicBezTo>
                <a:close/>
                <a:moveTo>
                  <a:pt x="2338" y="810"/>
                </a:moveTo>
                <a:cubicBezTo>
                  <a:pt x="2338" y="558"/>
                  <a:pt x="2222" y="304"/>
                  <a:pt x="1962" y="304"/>
                </a:cubicBezTo>
                <a:cubicBezTo>
                  <a:pt x="1530" y="304"/>
                  <a:pt x="1349" y="947"/>
                  <a:pt x="1349" y="947"/>
                </a:cubicBezTo>
                <a:cubicBezTo>
                  <a:pt x="1349" y="947"/>
                  <a:pt x="1176" y="304"/>
                  <a:pt x="739" y="304"/>
                </a:cubicBezTo>
                <a:cubicBezTo>
                  <a:pt x="479" y="304"/>
                  <a:pt x="337" y="558"/>
                  <a:pt x="337" y="810"/>
                </a:cubicBezTo>
                <a:cubicBezTo>
                  <a:pt x="337" y="871"/>
                  <a:pt x="337" y="897"/>
                  <a:pt x="337" y="897"/>
                </a:cubicBezTo>
                <a:cubicBezTo>
                  <a:pt x="337" y="897"/>
                  <a:pt x="378" y="1458"/>
                  <a:pt x="1347" y="2094"/>
                </a:cubicBezTo>
                <a:cubicBezTo>
                  <a:pt x="1347" y="2095"/>
                  <a:pt x="1347" y="2097"/>
                  <a:pt x="1347" y="2097"/>
                </a:cubicBezTo>
                <a:cubicBezTo>
                  <a:pt x="1348" y="2097"/>
                  <a:pt x="1349" y="2096"/>
                  <a:pt x="1349" y="2095"/>
                </a:cubicBezTo>
                <a:cubicBezTo>
                  <a:pt x="1350" y="2096"/>
                  <a:pt x="1351" y="2097"/>
                  <a:pt x="1352" y="2097"/>
                </a:cubicBezTo>
                <a:cubicBezTo>
                  <a:pt x="1352" y="2097"/>
                  <a:pt x="1352" y="2095"/>
                  <a:pt x="1352" y="2094"/>
                </a:cubicBezTo>
                <a:cubicBezTo>
                  <a:pt x="2321" y="1458"/>
                  <a:pt x="2338" y="897"/>
                  <a:pt x="2338" y="897"/>
                </a:cubicBezTo>
                <a:cubicBezTo>
                  <a:pt x="2338" y="897"/>
                  <a:pt x="2338" y="871"/>
                  <a:pt x="2338" y="8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0" y="2914842"/>
            <a:ext cx="12192000" cy="9072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矩形 63"/>
          <p:cNvSpPr/>
          <p:nvPr/>
        </p:nvSpPr>
        <p:spPr>
          <a:xfrm>
            <a:off x="455491"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椭圆 1"/>
          <p:cNvSpPr/>
          <p:nvPr/>
        </p:nvSpPr>
        <p:spPr>
          <a:xfrm>
            <a:off x="687510"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696830"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椭圆 41"/>
          <p:cNvSpPr/>
          <p:nvPr/>
        </p:nvSpPr>
        <p:spPr>
          <a:xfrm>
            <a:off x="4928849"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Group 195"/>
          <p:cNvGrpSpPr/>
          <p:nvPr/>
        </p:nvGrpSpPr>
        <p:grpSpPr>
          <a:xfrm>
            <a:off x="5392014" y="2740609"/>
            <a:ext cx="1281859" cy="1310093"/>
            <a:chOff x="5846763" y="3030538"/>
            <a:chExt cx="360363" cy="368300"/>
          </a:xfrm>
          <a:solidFill>
            <a:schemeClr val="accent1"/>
          </a:solidFill>
        </p:grpSpPr>
        <p:sp>
          <p:nvSpPr>
            <p:cNvPr id="44"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67"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sp>
        <p:nvSpPr>
          <p:cNvPr id="68" name="矩形 67"/>
          <p:cNvSpPr/>
          <p:nvPr/>
        </p:nvSpPr>
        <p:spPr>
          <a:xfrm>
            <a:off x="8938169"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9" name="椭圆 68"/>
          <p:cNvSpPr/>
          <p:nvPr/>
        </p:nvSpPr>
        <p:spPr>
          <a:xfrm>
            <a:off x="9170188"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KSO_Shape"/>
          <p:cNvSpPr/>
          <p:nvPr/>
        </p:nvSpPr>
        <p:spPr bwMode="auto">
          <a:xfrm>
            <a:off x="1112270" y="2716321"/>
            <a:ext cx="1358669" cy="1358669"/>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76" name="KSO_Shape"/>
          <p:cNvSpPr/>
          <p:nvPr/>
        </p:nvSpPr>
        <p:spPr bwMode="auto">
          <a:xfrm>
            <a:off x="9594948" y="2716321"/>
            <a:ext cx="1358669" cy="1358669"/>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MH_SubTitle_1"/>
          <p:cNvSpPr/>
          <p:nvPr/>
        </p:nvSpPr>
        <p:spPr bwMode="auto">
          <a:xfrm>
            <a:off x="1193350" y="205777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0" name="MH_SubTitle_1"/>
          <p:cNvSpPr/>
          <p:nvPr/>
        </p:nvSpPr>
        <p:spPr bwMode="auto">
          <a:xfrm>
            <a:off x="1193350" y="309500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1" name="MH_SubTitle_1"/>
          <p:cNvSpPr/>
          <p:nvPr/>
        </p:nvSpPr>
        <p:spPr bwMode="auto">
          <a:xfrm>
            <a:off x="1193350" y="413223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2" name="MH_SubTitle_1"/>
          <p:cNvSpPr/>
          <p:nvPr/>
        </p:nvSpPr>
        <p:spPr bwMode="auto">
          <a:xfrm>
            <a:off x="1193350" y="516946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3" name="KSO_Shape"/>
          <p:cNvSpPr/>
          <p:nvPr/>
        </p:nvSpPr>
        <p:spPr bwMode="auto">
          <a:xfrm>
            <a:off x="5276935" y="2143527"/>
            <a:ext cx="373238" cy="3830805"/>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4" name="Freeform 41"/>
          <p:cNvSpPr/>
          <p:nvPr/>
        </p:nvSpPr>
        <p:spPr bwMode="auto">
          <a:xfrm>
            <a:off x="6518884" y="3188212"/>
            <a:ext cx="1222344" cy="1741434"/>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5" name="任意多边形: 形状 14"/>
          <p:cNvSpPr/>
          <p:nvPr/>
        </p:nvSpPr>
        <p:spPr>
          <a:xfrm>
            <a:off x="8054639" y="3920762"/>
            <a:ext cx="845335" cy="276335"/>
          </a:xfrm>
          <a:custGeom>
            <a:avLst/>
            <a:gdLst>
              <a:gd name="connsiteX0" fmla="*/ 569000 w 845335"/>
              <a:gd name="connsiteY0" fmla="*/ 0 h 276335"/>
              <a:gd name="connsiteX1" fmla="*/ 707168 w 845335"/>
              <a:gd name="connsiteY1" fmla="*/ 0 h 276335"/>
              <a:gd name="connsiteX2" fmla="*/ 845335 w 845335"/>
              <a:gd name="connsiteY2" fmla="*/ 138168 h 276335"/>
              <a:gd name="connsiteX3" fmla="*/ 707168 w 845335"/>
              <a:gd name="connsiteY3" fmla="*/ 276335 h 276335"/>
              <a:gd name="connsiteX4" fmla="*/ 569000 w 845335"/>
              <a:gd name="connsiteY4" fmla="*/ 276335 h 276335"/>
              <a:gd name="connsiteX5" fmla="*/ 707168 w 845335"/>
              <a:gd name="connsiteY5" fmla="*/ 138168 h 276335"/>
              <a:gd name="connsiteX6" fmla="*/ 292110 w 845335"/>
              <a:gd name="connsiteY6" fmla="*/ 0 h 276335"/>
              <a:gd name="connsiteX7" fmla="*/ 430278 w 845335"/>
              <a:gd name="connsiteY7" fmla="*/ 0 h 276335"/>
              <a:gd name="connsiteX8" fmla="*/ 568445 w 845335"/>
              <a:gd name="connsiteY8" fmla="*/ 138168 h 276335"/>
              <a:gd name="connsiteX9" fmla="*/ 430278 w 845335"/>
              <a:gd name="connsiteY9" fmla="*/ 276335 h 276335"/>
              <a:gd name="connsiteX10" fmla="*/ 292110 w 845335"/>
              <a:gd name="connsiteY10" fmla="*/ 276335 h 276335"/>
              <a:gd name="connsiteX11" fmla="*/ 430278 w 845335"/>
              <a:gd name="connsiteY11" fmla="*/ 138168 h 276335"/>
              <a:gd name="connsiteX12" fmla="*/ 0 w 845335"/>
              <a:gd name="connsiteY12" fmla="*/ 0 h 276335"/>
              <a:gd name="connsiteX13" fmla="*/ 138168 w 845335"/>
              <a:gd name="connsiteY13" fmla="*/ 0 h 276335"/>
              <a:gd name="connsiteX14" fmla="*/ 276335 w 845335"/>
              <a:gd name="connsiteY14" fmla="*/ 138168 h 276335"/>
              <a:gd name="connsiteX15" fmla="*/ 138168 w 845335"/>
              <a:gd name="connsiteY15" fmla="*/ 276335 h 276335"/>
              <a:gd name="connsiteX16" fmla="*/ 0 w 845335"/>
              <a:gd name="connsiteY16" fmla="*/ 276335 h 276335"/>
              <a:gd name="connsiteX17" fmla="*/ 138168 w 845335"/>
              <a:gd name="connsiteY17" fmla="*/ 138168 h 276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45335" h="276335">
                <a:moveTo>
                  <a:pt x="569000" y="0"/>
                </a:moveTo>
                <a:lnTo>
                  <a:pt x="707168" y="0"/>
                </a:lnTo>
                <a:lnTo>
                  <a:pt x="845335" y="138168"/>
                </a:lnTo>
                <a:lnTo>
                  <a:pt x="707168" y="276335"/>
                </a:lnTo>
                <a:lnTo>
                  <a:pt x="569000" y="276335"/>
                </a:lnTo>
                <a:lnTo>
                  <a:pt x="707168" y="138168"/>
                </a:lnTo>
                <a:close/>
                <a:moveTo>
                  <a:pt x="292110" y="0"/>
                </a:moveTo>
                <a:lnTo>
                  <a:pt x="430278" y="0"/>
                </a:lnTo>
                <a:lnTo>
                  <a:pt x="568445" y="138168"/>
                </a:lnTo>
                <a:lnTo>
                  <a:pt x="430278" y="276335"/>
                </a:lnTo>
                <a:lnTo>
                  <a:pt x="292110" y="276335"/>
                </a:lnTo>
                <a:lnTo>
                  <a:pt x="430278" y="138168"/>
                </a:lnTo>
                <a:close/>
                <a:moveTo>
                  <a:pt x="0" y="0"/>
                </a:moveTo>
                <a:lnTo>
                  <a:pt x="138168" y="0"/>
                </a:lnTo>
                <a:lnTo>
                  <a:pt x="276335" y="138168"/>
                </a:lnTo>
                <a:lnTo>
                  <a:pt x="138168" y="276335"/>
                </a:lnTo>
                <a:lnTo>
                  <a:pt x="0" y="276335"/>
                </a:lnTo>
                <a:lnTo>
                  <a:pt x="138168" y="138168"/>
                </a:ln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16" name="Freeform 41"/>
          <p:cNvSpPr/>
          <p:nvPr/>
        </p:nvSpPr>
        <p:spPr bwMode="auto">
          <a:xfrm>
            <a:off x="9213385" y="3188212"/>
            <a:ext cx="1222344" cy="1741434"/>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7" name="文本框 16"/>
          <p:cNvSpPr txBox="1"/>
          <p:nvPr/>
        </p:nvSpPr>
        <p:spPr>
          <a:xfrm>
            <a:off x="6341157" y="2143527"/>
            <a:ext cx="1577797" cy="830997"/>
          </a:xfrm>
          <a:prstGeom prst="rect">
            <a:avLst/>
          </a:prstGeom>
          <a:noFill/>
        </p:spPr>
        <p:txBody>
          <a:bodyPr wrap="square" rtlCol="0">
            <a:spAutoFit/>
          </a:bodyPr>
          <a:lstStyle/>
          <a:p>
            <a:pPr algn="ctr"/>
            <a:r>
              <a:rPr lang="en-US" altLang="zh-CN" sz="4800" dirty="0">
                <a:solidFill>
                  <a:schemeClr val="accent1"/>
                </a:solidFill>
                <a:latin typeface="+mj-ea"/>
                <a:ea typeface="+mj-ea"/>
              </a:rPr>
              <a:t>80</a:t>
            </a:r>
            <a:r>
              <a:rPr lang="en-US" altLang="zh-CN" dirty="0">
                <a:solidFill>
                  <a:schemeClr val="accent1"/>
                </a:solidFill>
                <a:latin typeface="+mj-ea"/>
                <a:ea typeface="+mj-ea"/>
              </a:rPr>
              <a:t>%</a:t>
            </a:r>
            <a:endParaRPr lang="zh-CN" altLang="en-US" sz="4800" dirty="0">
              <a:solidFill>
                <a:schemeClr val="accent1"/>
              </a:solidFill>
              <a:latin typeface="+mj-ea"/>
              <a:ea typeface="+mj-ea"/>
            </a:endParaRPr>
          </a:p>
        </p:txBody>
      </p:sp>
      <p:sp>
        <p:nvSpPr>
          <p:cNvPr id="18" name="文本框 17"/>
          <p:cNvSpPr txBox="1"/>
          <p:nvPr/>
        </p:nvSpPr>
        <p:spPr>
          <a:xfrm>
            <a:off x="9035658" y="2143527"/>
            <a:ext cx="1577797" cy="830997"/>
          </a:xfrm>
          <a:prstGeom prst="rect">
            <a:avLst/>
          </a:prstGeom>
          <a:noFill/>
        </p:spPr>
        <p:txBody>
          <a:bodyPr wrap="square" rtlCol="0">
            <a:spAutoFit/>
          </a:bodyPr>
          <a:lstStyle/>
          <a:p>
            <a:pPr algn="ctr"/>
            <a:r>
              <a:rPr lang="en-US" altLang="zh-CN" sz="4800" dirty="0">
                <a:solidFill>
                  <a:schemeClr val="accent1"/>
                </a:solidFill>
                <a:latin typeface="+mj-ea"/>
                <a:ea typeface="+mj-ea"/>
              </a:rPr>
              <a:t>96</a:t>
            </a:r>
            <a:r>
              <a:rPr lang="en-US" altLang="zh-CN" dirty="0">
                <a:solidFill>
                  <a:schemeClr val="accent1"/>
                </a:solidFill>
                <a:latin typeface="+mj-ea"/>
                <a:ea typeface="+mj-ea"/>
              </a:rPr>
              <a:t>%</a:t>
            </a:r>
            <a:endParaRPr lang="zh-CN" altLang="en-US" sz="4800" dirty="0">
              <a:solidFill>
                <a:schemeClr val="accent1"/>
              </a:solidFill>
              <a:latin typeface="+mj-ea"/>
              <a:ea typeface="+mj-ea"/>
            </a:endParaRPr>
          </a:p>
        </p:txBody>
      </p:sp>
      <p:sp>
        <p:nvSpPr>
          <p:cNvPr id="20" name="矩形 19"/>
          <p:cNvSpPr/>
          <p:nvPr/>
        </p:nvSpPr>
        <p:spPr>
          <a:xfrm>
            <a:off x="6111786" y="5035572"/>
            <a:ext cx="2036538" cy="107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787359" y="5035572"/>
            <a:ext cx="2036538" cy="107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Oval 90"/>
          <p:cNvSpPr/>
          <p:nvPr/>
        </p:nvSpPr>
        <p:spPr bwMode="auto">
          <a:xfrm>
            <a:off x="828648"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3" name="KSO_Shape"/>
          <p:cNvSpPr/>
          <p:nvPr/>
        </p:nvSpPr>
        <p:spPr>
          <a:xfrm rot="20932375">
            <a:off x="1991139"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Oval 90"/>
          <p:cNvSpPr/>
          <p:nvPr/>
        </p:nvSpPr>
        <p:spPr bwMode="auto">
          <a:xfrm>
            <a:off x="2998410"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5" name="KSO_Shape"/>
          <p:cNvSpPr/>
          <p:nvPr/>
        </p:nvSpPr>
        <p:spPr>
          <a:xfrm rot="20932375">
            <a:off x="4160901"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6" name="Oval 90"/>
          <p:cNvSpPr/>
          <p:nvPr/>
        </p:nvSpPr>
        <p:spPr bwMode="auto">
          <a:xfrm>
            <a:off x="5168172"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7" name="KSO_Shape"/>
          <p:cNvSpPr/>
          <p:nvPr/>
        </p:nvSpPr>
        <p:spPr>
          <a:xfrm rot="20932375">
            <a:off x="6330663"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Oval 90"/>
          <p:cNvSpPr/>
          <p:nvPr/>
        </p:nvSpPr>
        <p:spPr bwMode="auto">
          <a:xfrm>
            <a:off x="7337934"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9" name="KSO_Shape"/>
          <p:cNvSpPr/>
          <p:nvPr/>
        </p:nvSpPr>
        <p:spPr>
          <a:xfrm rot="20932375">
            <a:off x="8500425"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0" name="Oval 90"/>
          <p:cNvSpPr/>
          <p:nvPr/>
        </p:nvSpPr>
        <p:spPr bwMode="auto">
          <a:xfrm>
            <a:off x="9507696"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21" name="KSO_Shape"/>
          <p:cNvSpPr/>
          <p:nvPr/>
        </p:nvSpPr>
        <p:spPr>
          <a:xfrm rot="20932375">
            <a:off x="10670187"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矩形 21"/>
          <p:cNvSpPr/>
          <p:nvPr/>
        </p:nvSpPr>
        <p:spPr>
          <a:xfrm>
            <a:off x="1729060" y="4618496"/>
            <a:ext cx="8733881" cy="2115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6291975" y="1617900"/>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KSO_Shape"/>
          <p:cNvSpPr/>
          <p:nvPr/>
        </p:nvSpPr>
        <p:spPr bwMode="auto">
          <a:xfrm>
            <a:off x="6683926" y="1996238"/>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矩形 17"/>
          <p:cNvSpPr/>
          <p:nvPr/>
        </p:nvSpPr>
        <p:spPr>
          <a:xfrm>
            <a:off x="6291975" y="4206548"/>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KSO_Shape"/>
          <p:cNvSpPr/>
          <p:nvPr/>
        </p:nvSpPr>
        <p:spPr bwMode="auto">
          <a:xfrm>
            <a:off x="6663082" y="4626096"/>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矩形 14"/>
          <p:cNvSpPr/>
          <p:nvPr/>
        </p:nvSpPr>
        <p:spPr>
          <a:xfrm>
            <a:off x="3740025" y="1617900"/>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740025" y="4206548"/>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KSO_Shape"/>
          <p:cNvSpPr/>
          <p:nvPr/>
        </p:nvSpPr>
        <p:spPr bwMode="auto">
          <a:xfrm>
            <a:off x="4234810" y="2185837"/>
            <a:ext cx="1170430" cy="1024126"/>
          </a:xfrm>
          <a:custGeom>
            <a:avLst/>
            <a:gdLst>
              <a:gd name="T0" fmla="*/ 1057936 w 2019300"/>
              <a:gd name="T1" fmla="*/ 1427350 h 1766888"/>
              <a:gd name="T2" fmla="*/ 1097009 w 2019300"/>
              <a:gd name="T3" fmla="*/ 1440995 h 1766888"/>
              <a:gd name="T4" fmla="*/ 1134812 w 2019300"/>
              <a:gd name="T5" fmla="*/ 1428936 h 1766888"/>
              <a:gd name="T6" fmla="*/ 1155143 w 2019300"/>
              <a:gd name="T7" fmla="*/ 1405454 h 1766888"/>
              <a:gd name="T8" fmla="*/ 1376876 w 2019300"/>
              <a:gd name="T9" fmla="*/ 1161748 h 1766888"/>
              <a:gd name="T10" fmla="*/ 1401654 w 2019300"/>
              <a:gd name="T11" fmla="*/ 1182374 h 1766888"/>
              <a:gd name="T12" fmla="*/ 1606550 w 2019300"/>
              <a:gd name="T13" fmla="*/ 1189038 h 1766888"/>
              <a:gd name="T14" fmla="*/ 1071596 w 2019300"/>
              <a:gd name="T15" fmla="*/ 1750387 h 1766888"/>
              <a:gd name="T16" fmla="*/ 1029346 w 2019300"/>
              <a:gd name="T17" fmla="*/ 1765302 h 1766888"/>
              <a:gd name="T18" fmla="*/ 983601 w 2019300"/>
              <a:gd name="T19" fmla="*/ 1764032 h 1766888"/>
              <a:gd name="T20" fmla="*/ 941987 w 2019300"/>
              <a:gd name="T21" fmla="*/ 1747214 h 1766888"/>
              <a:gd name="T22" fmla="*/ 516628 w 2019300"/>
              <a:gd name="T23" fmla="*/ 1189038 h 1766888"/>
              <a:gd name="T24" fmla="*/ 544265 w 2019300"/>
              <a:gd name="T25" fmla="*/ 1182374 h 1766888"/>
              <a:gd name="T26" fmla="*/ 561102 w 2019300"/>
              <a:gd name="T27" fmla="*/ 1170633 h 1766888"/>
              <a:gd name="T28" fmla="*/ 798083 w 2019300"/>
              <a:gd name="T29" fmla="*/ 611188 h 1766888"/>
              <a:gd name="T30" fmla="*/ 602838 w 2019300"/>
              <a:gd name="T31" fmla="*/ 3809 h 1766888"/>
              <a:gd name="T32" fmla="*/ 692676 w 2019300"/>
              <a:gd name="T33" fmla="*/ 22854 h 1766888"/>
              <a:gd name="T34" fmla="*/ 777435 w 2019300"/>
              <a:gd name="T35" fmla="*/ 56817 h 1766888"/>
              <a:gd name="T36" fmla="*/ 855211 w 2019300"/>
              <a:gd name="T37" fmla="*/ 104746 h 1766888"/>
              <a:gd name="T38" fmla="*/ 929494 w 2019300"/>
              <a:gd name="T39" fmla="*/ 171403 h 1766888"/>
              <a:gd name="T40" fmla="*/ 1009491 w 2019300"/>
              <a:gd name="T41" fmla="*/ 283450 h 1766888"/>
              <a:gd name="T42" fmla="*/ 1089806 w 2019300"/>
              <a:gd name="T43" fmla="*/ 171403 h 1766888"/>
              <a:gd name="T44" fmla="*/ 1163772 w 2019300"/>
              <a:gd name="T45" fmla="*/ 104746 h 1766888"/>
              <a:gd name="T46" fmla="*/ 1241865 w 2019300"/>
              <a:gd name="T47" fmla="*/ 56817 h 1766888"/>
              <a:gd name="T48" fmla="*/ 1326624 w 2019300"/>
              <a:gd name="T49" fmla="*/ 22854 h 1766888"/>
              <a:gd name="T50" fmla="*/ 1416145 w 2019300"/>
              <a:gd name="T51" fmla="*/ 3809 h 1766888"/>
              <a:gd name="T52" fmla="*/ 1509475 w 2019300"/>
              <a:gd name="T53" fmla="*/ 635 h 1766888"/>
              <a:gd name="T54" fmla="*/ 1600901 w 2019300"/>
              <a:gd name="T55" fmla="*/ 13014 h 1766888"/>
              <a:gd name="T56" fmla="*/ 1687882 w 2019300"/>
              <a:gd name="T57" fmla="*/ 40311 h 1766888"/>
              <a:gd name="T58" fmla="*/ 1769150 w 2019300"/>
              <a:gd name="T59" fmla="*/ 82527 h 1766888"/>
              <a:gd name="T60" fmla="*/ 1842480 w 2019300"/>
              <a:gd name="T61" fmla="*/ 138709 h 1766888"/>
              <a:gd name="T62" fmla="*/ 1905971 w 2019300"/>
              <a:gd name="T63" fmla="*/ 206636 h 1766888"/>
              <a:gd name="T64" fmla="*/ 1956128 w 2019300"/>
              <a:gd name="T65" fmla="*/ 283767 h 1766888"/>
              <a:gd name="T66" fmla="*/ 1991999 w 2019300"/>
              <a:gd name="T67" fmla="*/ 367247 h 1766888"/>
              <a:gd name="T68" fmla="*/ 2012951 w 2019300"/>
              <a:gd name="T69" fmla="*/ 456757 h 1766888"/>
              <a:gd name="T70" fmla="*/ 2018665 w 2019300"/>
              <a:gd name="T71" fmla="*/ 549759 h 1766888"/>
              <a:gd name="T72" fmla="*/ 2008824 w 2019300"/>
              <a:gd name="T73" fmla="*/ 641491 h 1766888"/>
              <a:gd name="T74" fmla="*/ 1983111 w 2019300"/>
              <a:gd name="T75" fmla="*/ 729415 h 1766888"/>
              <a:gd name="T76" fmla="*/ 1943430 w 2019300"/>
              <a:gd name="T77" fmla="*/ 811307 h 1766888"/>
              <a:gd name="T78" fmla="*/ 1889146 w 2019300"/>
              <a:gd name="T79" fmla="*/ 886217 h 1766888"/>
              <a:gd name="T80" fmla="*/ 1321862 w 2019300"/>
              <a:gd name="T81" fmla="*/ 757982 h 1766888"/>
              <a:gd name="T82" fmla="*/ 1294562 w 2019300"/>
              <a:gd name="T83" fmla="*/ 726558 h 1766888"/>
              <a:gd name="T84" fmla="*/ 1257103 w 2019300"/>
              <a:gd name="T85" fmla="*/ 718623 h 1766888"/>
              <a:gd name="T86" fmla="*/ 1219326 w 2019300"/>
              <a:gd name="T87" fmla="*/ 737033 h 1766888"/>
              <a:gd name="T88" fmla="*/ 863782 w 2019300"/>
              <a:gd name="T89" fmla="*/ 397083 h 1766888"/>
              <a:gd name="T90" fmla="*/ 842195 w 2019300"/>
              <a:gd name="T91" fmla="*/ 372960 h 1766888"/>
              <a:gd name="T92" fmla="*/ 811403 w 2019300"/>
              <a:gd name="T93" fmla="*/ 362803 h 1766888"/>
              <a:gd name="T94" fmla="*/ 780293 w 2019300"/>
              <a:gd name="T95" fmla="*/ 368516 h 1766888"/>
              <a:gd name="T96" fmla="*/ 755214 w 2019300"/>
              <a:gd name="T97" fmla="*/ 389148 h 1766888"/>
              <a:gd name="T98" fmla="*/ 147615 w 2019300"/>
              <a:gd name="T99" fmla="*/ 905579 h 1766888"/>
              <a:gd name="T100" fmla="*/ 89521 w 2019300"/>
              <a:gd name="T101" fmla="*/ 833526 h 1766888"/>
              <a:gd name="T102" fmla="*/ 45713 w 2019300"/>
              <a:gd name="T103" fmla="*/ 753221 h 1766888"/>
              <a:gd name="T104" fmla="*/ 15873 w 2019300"/>
              <a:gd name="T105" fmla="*/ 667202 h 1766888"/>
              <a:gd name="T106" fmla="*/ 1270 w 2019300"/>
              <a:gd name="T107" fmla="*/ 576104 h 1766888"/>
              <a:gd name="T108" fmla="*/ 2857 w 2019300"/>
              <a:gd name="T109" fmla="*/ 482785 h 1766888"/>
              <a:gd name="T110" fmla="*/ 19365 w 2019300"/>
              <a:gd name="T111" fmla="*/ 392640 h 1766888"/>
              <a:gd name="T112" fmla="*/ 51110 w 2019300"/>
              <a:gd name="T113" fmla="*/ 307256 h 1766888"/>
              <a:gd name="T114" fmla="*/ 97140 w 2019300"/>
              <a:gd name="T115" fmla="*/ 228220 h 1766888"/>
              <a:gd name="T116" fmla="*/ 157455 w 2019300"/>
              <a:gd name="T117" fmla="*/ 156802 h 1766888"/>
              <a:gd name="T118" fmla="*/ 228247 w 2019300"/>
              <a:gd name="T119" fmla="*/ 97128 h 1766888"/>
              <a:gd name="T120" fmla="*/ 307292 w 2019300"/>
              <a:gd name="T121" fmla="*/ 51103 h 1766888"/>
              <a:gd name="T122" fmla="*/ 392686 w 2019300"/>
              <a:gd name="T123" fmla="*/ 19045 h 1766888"/>
              <a:gd name="T124" fmla="*/ 483159 w 2019300"/>
              <a:gd name="T125" fmla="*/ 2222 h 1766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9300" h="1766888">
                <a:moveTo>
                  <a:pt x="798083" y="611188"/>
                </a:moveTo>
                <a:lnTo>
                  <a:pt x="1039193" y="1402281"/>
                </a:lnTo>
                <a:lnTo>
                  <a:pt x="1042052" y="1407993"/>
                </a:lnTo>
                <a:lnTo>
                  <a:pt x="1045229" y="1413387"/>
                </a:lnTo>
                <a:lnTo>
                  <a:pt x="1049359" y="1418465"/>
                </a:lnTo>
                <a:lnTo>
                  <a:pt x="1053171" y="1422907"/>
                </a:lnTo>
                <a:lnTo>
                  <a:pt x="1057936" y="1427350"/>
                </a:lnTo>
                <a:lnTo>
                  <a:pt x="1062701" y="1430840"/>
                </a:lnTo>
                <a:lnTo>
                  <a:pt x="1068101" y="1433696"/>
                </a:lnTo>
                <a:lnTo>
                  <a:pt x="1073502" y="1436552"/>
                </a:lnTo>
                <a:lnTo>
                  <a:pt x="1079220" y="1438139"/>
                </a:lnTo>
                <a:lnTo>
                  <a:pt x="1084938" y="1440043"/>
                </a:lnTo>
                <a:lnTo>
                  <a:pt x="1090973" y="1440677"/>
                </a:lnTo>
                <a:lnTo>
                  <a:pt x="1097009" y="1440995"/>
                </a:lnTo>
                <a:lnTo>
                  <a:pt x="1103363" y="1440677"/>
                </a:lnTo>
                <a:lnTo>
                  <a:pt x="1109398" y="1440043"/>
                </a:lnTo>
                <a:lnTo>
                  <a:pt x="1115434" y="1438456"/>
                </a:lnTo>
                <a:lnTo>
                  <a:pt x="1121470" y="1436552"/>
                </a:lnTo>
                <a:lnTo>
                  <a:pt x="1126235" y="1434331"/>
                </a:lnTo>
                <a:lnTo>
                  <a:pt x="1130364" y="1431792"/>
                </a:lnTo>
                <a:lnTo>
                  <a:pt x="1134812" y="1428936"/>
                </a:lnTo>
                <a:lnTo>
                  <a:pt x="1138306" y="1426080"/>
                </a:lnTo>
                <a:lnTo>
                  <a:pt x="1141801" y="1422907"/>
                </a:lnTo>
                <a:lnTo>
                  <a:pt x="1144977" y="1419417"/>
                </a:lnTo>
                <a:lnTo>
                  <a:pt x="1148472" y="1415926"/>
                </a:lnTo>
                <a:lnTo>
                  <a:pt x="1150695" y="1411801"/>
                </a:lnTo>
                <a:lnTo>
                  <a:pt x="1152919" y="1408627"/>
                </a:lnTo>
                <a:lnTo>
                  <a:pt x="1155143" y="1405454"/>
                </a:lnTo>
                <a:lnTo>
                  <a:pt x="1157366" y="1401964"/>
                </a:lnTo>
                <a:lnTo>
                  <a:pt x="1158637" y="1398473"/>
                </a:lnTo>
                <a:lnTo>
                  <a:pt x="1279351" y="961833"/>
                </a:lnTo>
                <a:lnTo>
                  <a:pt x="1369569" y="1148738"/>
                </a:lnTo>
                <a:lnTo>
                  <a:pt x="1371793" y="1153498"/>
                </a:lnTo>
                <a:lnTo>
                  <a:pt x="1374017" y="1157623"/>
                </a:lnTo>
                <a:lnTo>
                  <a:pt x="1376876" y="1161748"/>
                </a:lnTo>
                <a:lnTo>
                  <a:pt x="1379735" y="1165239"/>
                </a:lnTo>
                <a:lnTo>
                  <a:pt x="1382911" y="1168729"/>
                </a:lnTo>
                <a:lnTo>
                  <a:pt x="1386088" y="1171903"/>
                </a:lnTo>
                <a:lnTo>
                  <a:pt x="1389900" y="1174758"/>
                </a:lnTo>
                <a:lnTo>
                  <a:pt x="1393394" y="1177614"/>
                </a:lnTo>
                <a:lnTo>
                  <a:pt x="1397524" y="1180153"/>
                </a:lnTo>
                <a:lnTo>
                  <a:pt x="1401654" y="1182374"/>
                </a:lnTo>
                <a:lnTo>
                  <a:pt x="1406101" y="1184596"/>
                </a:lnTo>
                <a:lnTo>
                  <a:pt x="1410231" y="1185865"/>
                </a:lnTo>
                <a:lnTo>
                  <a:pt x="1414996" y="1187134"/>
                </a:lnTo>
                <a:lnTo>
                  <a:pt x="1419443" y="1188086"/>
                </a:lnTo>
                <a:lnTo>
                  <a:pt x="1424526" y="1188721"/>
                </a:lnTo>
                <a:lnTo>
                  <a:pt x="1429609" y="1189038"/>
                </a:lnTo>
                <a:lnTo>
                  <a:pt x="1606550" y="1189038"/>
                </a:lnTo>
                <a:lnTo>
                  <a:pt x="1102092" y="1726588"/>
                </a:lnTo>
                <a:lnTo>
                  <a:pt x="1097645" y="1731348"/>
                </a:lnTo>
                <a:lnTo>
                  <a:pt x="1092879" y="1735473"/>
                </a:lnTo>
                <a:lnTo>
                  <a:pt x="1087797" y="1739598"/>
                </a:lnTo>
                <a:lnTo>
                  <a:pt x="1082714" y="1743723"/>
                </a:lnTo>
                <a:lnTo>
                  <a:pt x="1076996" y="1747214"/>
                </a:lnTo>
                <a:lnTo>
                  <a:pt x="1071596" y="1750387"/>
                </a:lnTo>
                <a:lnTo>
                  <a:pt x="1065878" y="1753561"/>
                </a:lnTo>
                <a:lnTo>
                  <a:pt x="1060160" y="1756099"/>
                </a:lnTo>
                <a:lnTo>
                  <a:pt x="1054124" y="1758638"/>
                </a:lnTo>
                <a:lnTo>
                  <a:pt x="1048088" y="1760859"/>
                </a:lnTo>
                <a:lnTo>
                  <a:pt x="1041735" y="1762446"/>
                </a:lnTo>
                <a:lnTo>
                  <a:pt x="1035699" y="1764032"/>
                </a:lnTo>
                <a:lnTo>
                  <a:pt x="1029346" y="1765302"/>
                </a:lnTo>
                <a:lnTo>
                  <a:pt x="1022992" y="1766254"/>
                </a:lnTo>
                <a:lnTo>
                  <a:pt x="1016004" y="1766571"/>
                </a:lnTo>
                <a:lnTo>
                  <a:pt x="1009650" y="1766888"/>
                </a:lnTo>
                <a:lnTo>
                  <a:pt x="1003297" y="1766571"/>
                </a:lnTo>
                <a:lnTo>
                  <a:pt x="996626" y="1766254"/>
                </a:lnTo>
                <a:lnTo>
                  <a:pt x="989955" y="1765302"/>
                </a:lnTo>
                <a:lnTo>
                  <a:pt x="983601" y="1764032"/>
                </a:lnTo>
                <a:lnTo>
                  <a:pt x="977566" y="1762446"/>
                </a:lnTo>
                <a:lnTo>
                  <a:pt x="971212" y="1760859"/>
                </a:lnTo>
                <a:lnTo>
                  <a:pt x="965177" y="1758638"/>
                </a:lnTo>
                <a:lnTo>
                  <a:pt x="959141" y="1756099"/>
                </a:lnTo>
                <a:lnTo>
                  <a:pt x="953423" y="1753561"/>
                </a:lnTo>
                <a:lnTo>
                  <a:pt x="947705" y="1750387"/>
                </a:lnTo>
                <a:lnTo>
                  <a:pt x="941987" y="1747214"/>
                </a:lnTo>
                <a:lnTo>
                  <a:pt x="936586" y="1743723"/>
                </a:lnTo>
                <a:lnTo>
                  <a:pt x="931504" y="1739598"/>
                </a:lnTo>
                <a:lnTo>
                  <a:pt x="926739" y="1735473"/>
                </a:lnTo>
                <a:lnTo>
                  <a:pt x="921656" y="1731348"/>
                </a:lnTo>
                <a:lnTo>
                  <a:pt x="916891" y="1726588"/>
                </a:lnTo>
                <a:lnTo>
                  <a:pt x="412750" y="1189038"/>
                </a:lnTo>
                <a:lnTo>
                  <a:pt x="516628" y="1189038"/>
                </a:lnTo>
                <a:lnTo>
                  <a:pt x="516946" y="1189038"/>
                </a:lnTo>
                <a:lnTo>
                  <a:pt x="522028" y="1188721"/>
                </a:lnTo>
                <a:lnTo>
                  <a:pt x="527429" y="1188086"/>
                </a:lnTo>
                <a:lnTo>
                  <a:pt x="532511" y="1186499"/>
                </a:lnTo>
                <a:lnTo>
                  <a:pt x="537594" y="1185230"/>
                </a:lnTo>
                <a:lnTo>
                  <a:pt x="540771" y="1183961"/>
                </a:lnTo>
                <a:lnTo>
                  <a:pt x="544265" y="1182374"/>
                </a:lnTo>
                <a:lnTo>
                  <a:pt x="547442" y="1180470"/>
                </a:lnTo>
                <a:lnTo>
                  <a:pt x="549666" y="1179518"/>
                </a:lnTo>
                <a:lnTo>
                  <a:pt x="551254" y="1178249"/>
                </a:lnTo>
                <a:lnTo>
                  <a:pt x="553795" y="1176345"/>
                </a:lnTo>
                <a:lnTo>
                  <a:pt x="556337" y="1174441"/>
                </a:lnTo>
                <a:lnTo>
                  <a:pt x="558560" y="1172220"/>
                </a:lnTo>
                <a:lnTo>
                  <a:pt x="561102" y="1170633"/>
                </a:lnTo>
                <a:lnTo>
                  <a:pt x="565231" y="1165239"/>
                </a:lnTo>
                <a:lnTo>
                  <a:pt x="567137" y="1163335"/>
                </a:lnTo>
                <a:lnTo>
                  <a:pt x="568726" y="1160796"/>
                </a:lnTo>
                <a:lnTo>
                  <a:pt x="572220" y="1156036"/>
                </a:lnTo>
                <a:lnTo>
                  <a:pt x="575079" y="1150324"/>
                </a:lnTo>
                <a:lnTo>
                  <a:pt x="575079" y="1150007"/>
                </a:lnTo>
                <a:lnTo>
                  <a:pt x="798083" y="611188"/>
                </a:lnTo>
                <a:close/>
                <a:moveTo>
                  <a:pt x="523158" y="0"/>
                </a:moveTo>
                <a:lnTo>
                  <a:pt x="536173" y="0"/>
                </a:lnTo>
                <a:lnTo>
                  <a:pt x="549824" y="0"/>
                </a:lnTo>
                <a:lnTo>
                  <a:pt x="562839" y="635"/>
                </a:lnTo>
                <a:lnTo>
                  <a:pt x="576490" y="1270"/>
                </a:lnTo>
                <a:lnTo>
                  <a:pt x="589822" y="2222"/>
                </a:lnTo>
                <a:lnTo>
                  <a:pt x="602838" y="3809"/>
                </a:lnTo>
                <a:lnTo>
                  <a:pt x="615536" y="5713"/>
                </a:lnTo>
                <a:lnTo>
                  <a:pt x="628869" y="7618"/>
                </a:lnTo>
                <a:lnTo>
                  <a:pt x="641567" y="10157"/>
                </a:lnTo>
                <a:lnTo>
                  <a:pt x="654582" y="13014"/>
                </a:lnTo>
                <a:lnTo>
                  <a:pt x="667280" y="15871"/>
                </a:lnTo>
                <a:lnTo>
                  <a:pt x="679978" y="19045"/>
                </a:lnTo>
                <a:lnTo>
                  <a:pt x="692676" y="22854"/>
                </a:lnTo>
                <a:lnTo>
                  <a:pt x="705057" y="26980"/>
                </a:lnTo>
                <a:lnTo>
                  <a:pt x="717120" y="31106"/>
                </a:lnTo>
                <a:lnTo>
                  <a:pt x="729501" y="35550"/>
                </a:lnTo>
                <a:lnTo>
                  <a:pt x="741881" y="40311"/>
                </a:lnTo>
                <a:lnTo>
                  <a:pt x="753627" y="45390"/>
                </a:lnTo>
                <a:lnTo>
                  <a:pt x="765690" y="51103"/>
                </a:lnTo>
                <a:lnTo>
                  <a:pt x="777435" y="56817"/>
                </a:lnTo>
                <a:lnTo>
                  <a:pt x="788864" y="62848"/>
                </a:lnTo>
                <a:lnTo>
                  <a:pt x="800292" y="68879"/>
                </a:lnTo>
                <a:lnTo>
                  <a:pt x="811403" y="75862"/>
                </a:lnTo>
                <a:lnTo>
                  <a:pt x="822513" y="82527"/>
                </a:lnTo>
                <a:lnTo>
                  <a:pt x="833624" y="89510"/>
                </a:lnTo>
                <a:lnTo>
                  <a:pt x="844735" y="97128"/>
                </a:lnTo>
                <a:lnTo>
                  <a:pt x="855211" y="104746"/>
                </a:lnTo>
                <a:lnTo>
                  <a:pt x="865687" y="112682"/>
                </a:lnTo>
                <a:lnTo>
                  <a:pt x="875845" y="121252"/>
                </a:lnTo>
                <a:lnTo>
                  <a:pt x="886321" y="129822"/>
                </a:lnTo>
                <a:lnTo>
                  <a:pt x="896162" y="138709"/>
                </a:lnTo>
                <a:lnTo>
                  <a:pt x="906003" y="147597"/>
                </a:lnTo>
                <a:lnTo>
                  <a:pt x="915526" y="156802"/>
                </a:lnTo>
                <a:lnTo>
                  <a:pt x="929494" y="171403"/>
                </a:lnTo>
                <a:lnTo>
                  <a:pt x="942510" y="186321"/>
                </a:lnTo>
                <a:lnTo>
                  <a:pt x="955525" y="201557"/>
                </a:lnTo>
                <a:lnTo>
                  <a:pt x="967588" y="217110"/>
                </a:lnTo>
                <a:lnTo>
                  <a:pt x="979016" y="232981"/>
                </a:lnTo>
                <a:lnTo>
                  <a:pt x="989492" y="249487"/>
                </a:lnTo>
                <a:lnTo>
                  <a:pt x="999968" y="266309"/>
                </a:lnTo>
                <a:lnTo>
                  <a:pt x="1009491" y="283450"/>
                </a:lnTo>
                <a:lnTo>
                  <a:pt x="1019015" y="266309"/>
                </a:lnTo>
                <a:lnTo>
                  <a:pt x="1029173" y="249487"/>
                </a:lnTo>
                <a:lnTo>
                  <a:pt x="1040284" y="232981"/>
                </a:lnTo>
                <a:lnTo>
                  <a:pt x="1051712" y="217110"/>
                </a:lnTo>
                <a:lnTo>
                  <a:pt x="1063775" y="201557"/>
                </a:lnTo>
                <a:lnTo>
                  <a:pt x="1076156" y="186321"/>
                </a:lnTo>
                <a:lnTo>
                  <a:pt x="1089806" y="171403"/>
                </a:lnTo>
                <a:lnTo>
                  <a:pt x="1103457" y="156802"/>
                </a:lnTo>
                <a:lnTo>
                  <a:pt x="1113298" y="147597"/>
                </a:lnTo>
                <a:lnTo>
                  <a:pt x="1122821" y="138709"/>
                </a:lnTo>
                <a:lnTo>
                  <a:pt x="1132662" y="129822"/>
                </a:lnTo>
                <a:lnTo>
                  <a:pt x="1143138" y="121252"/>
                </a:lnTo>
                <a:lnTo>
                  <a:pt x="1153296" y="112682"/>
                </a:lnTo>
                <a:lnTo>
                  <a:pt x="1163772" y="104746"/>
                </a:lnTo>
                <a:lnTo>
                  <a:pt x="1174566" y="97128"/>
                </a:lnTo>
                <a:lnTo>
                  <a:pt x="1185359" y="89510"/>
                </a:lnTo>
                <a:lnTo>
                  <a:pt x="1196470" y="82527"/>
                </a:lnTo>
                <a:lnTo>
                  <a:pt x="1207580" y="75862"/>
                </a:lnTo>
                <a:lnTo>
                  <a:pt x="1219009" y="68879"/>
                </a:lnTo>
                <a:lnTo>
                  <a:pt x="1230437" y="62848"/>
                </a:lnTo>
                <a:lnTo>
                  <a:pt x="1241865" y="56817"/>
                </a:lnTo>
                <a:lnTo>
                  <a:pt x="1253611" y="51103"/>
                </a:lnTo>
                <a:lnTo>
                  <a:pt x="1265356" y="45390"/>
                </a:lnTo>
                <a:lnTo>
                  <a:pt x="1277419" y="40311"/>
                </a:lnTo>
                <a:lnTo>
                  <a:pt x="1289482" y="35550"/>
                </a:lnTo>
                <a:lnTo>
                  <a:pt x="1301546" y="31106"/>
                </a:lnTo>
                <a:lnTo>
                  <a:pt x="1313926" y="26980"/>
                </a:lnTo>
                <a:lnTo>
                  <a:pt x="1326624" y="22854"/>
                </a:lnTo>
                <a:lnTo>
                  <a:pt x="1339005" y="19045"/>
                </a:lnTo>
                <a:lnTo>
                  <a:pt x="1351703" y="15871"/>
                </a:lnTo>
                <a:lnTo>
                  <a:pt x="1364718" y="13014"/>
                </a:lnTo>
                <a:lnTo>
                  <a:pt x="1377416" y="10157"/>
                </a:lnTo>
                <a:lnTo>
                  <a:pt x="1390114" y="7618"/>
                </a:lnTo>
                <a:lnTo>
                  <a:pt x="1403130" y="5713"/>
                </a:lnTo>
                <a:lnTo>
                  <a:pt x="1416145" y="3809"/>
                </a:lnTo>
                <a:lnTo>
                  <a:pt x="1429478" y="2222"/>
                </a:lnTo>
                <a:lnTo>
                  <a:pt x="1442493" y="1270"/>
                </a:lnTo>
                <a:lnTo>
                  <a:pt x="1456144" y="635"/>
                </a:lnTo>
                <a:lnTo>
                  <a:pt x="1469159" y="0"/>
                </a:lnTo>
                <a:lnTo>
                  <a:pt x="1482810" y="0"/>
                </a:lnTo>
                <a:lnTo>
                  <a:pt x="1496142" y="0"/>
                </a:lnTo>
                <a:lnTo>
                  <a:pt x="1509475" y="635"/>
                </a:lnTo>
                <a:lnTo>
                  <a:pt x="1522808" y="1270"/>
                </a:lnTo>
                <a:lnTo>
                  <a:pt x="1535824" y="2222"/>
                </a:lnTo>
                <a:lnTo>
                  <a:pt x="1549157" y="3809"/>
                </a:lnTo>
                <a:lnTo>
                  <a:pt x="1562172" y="5713"/>
                </a:lnTo>
                <a:lnTo>
                  <a:pt x="1575188" y="7618"/>
                </a:lnTo>
                <a:lnTo>
                  <a:pt x="1588203" y="10157"/>
                </a:lnTo>
                <a:lnTo>
                  <a:pt x="1600901" y="13014"/>
                </a:lnTo>
                <a:lnTo>
                  <a:pt x="1613916" y="15871"/>
                </a:lnTo>
                <a:lnTo>
                  <a:pt x="1626297" y="19045"/>
                </a:lnTo>
                <a:lnTo>
                  <a:pt x="1638678" y="22854"/>
                </a:lnTo>
                <a:lnTo>
                  <a:pt x="1651376" y="26980"/>
                </a:lnTo>
                <a:lnTo>
                  <a:pt x="1663756" y="31106"/>
                </a:lnTo>
                <a:lnTo>
                  <a:pt x="1675819" y="35550"/>
                </a:lnTo>
                <a:lnTo>
                  <a:pt x="1687882" y="40311"/>
                </a:lnTo>
                <a:lnTo>
                  <a:pt x="1699945" y="45390"/>
                </a:lnTo>
                <a:lnTo>
                  <a:pt x="1711691" y="51103"/>
                </a:lnTo>
                <a:lnTo>
                  <a:pt x="1723437" y="56817"/>
                </a:lnTo>
                <a:lnTo>
                  <a:pt x="1735182" y="62848"/>
                </a:lnTo>
                <a:lnTo>
                  <a:pt x="1746611" y="68879"/>
                </a:lnTo>
                <a:lnTo>
                  <a:pt x="1757721" y="75862"/>
                </a:lnTo>
                <a:lnTo>
                  <a:pt x="1769150" y="82527"/>
                </a:lnTo>
                <a:lnTo>
                  <a:pt x="1780260" y="89510"/>
                </a:lnTo>
                <a:lnTo>
                  <a:pt x="1790736" y="97128"/>
                </a:lnTo>
                <a:lnTo>
                  <a:pt x="1801529" y="104746"/>
                </a:lnTo>
                <a:lnTo>
                  <a:pt x="1812323" y="112682"/>
                </a:lnTo>
                <a:lnTo>
                  <a:pt x="1822481" y="121252"/>
                </a:lnTo>
                <a:lnTo>
                  <a:pt x="1832640" y="129822"/>
                </a:lnTo>
                <a:lnTo>
                  <a:pt x="1842480" y="138709"/>
                </a:lnTo>
                <a:lnTo>
                  <a:pt x="1852004" y="147597"/>
                </a:lnTo>
                <a:lnTo>
                  <a:pt x="1861845" y="156802"/>
                </a:lnTo>
                <a:lnTo>
                  <a:pt x="1871368" y="166642"/>
                </a:lnTo>
                <a:lnTo>
                  <a:pt x="1880257" y="176482"/>
                </a:lnTo>
                <a:lnTo>
                  <a:pt x="1889146" y="186321"/>
                </a:lnTo>
                <a:lnTo>
                  <a:pt x="1897717" y="196479"/>
                </a:lnTo>
                <a:lnTo>
                  <a:pt x="1905971" y="206636"/>
                </a:lnTo>
                <a:lnTo>
                  <a:pt x="1914224" y="217428"/>
                </a:lnTo>
                <a:lnTo>
                  <a:pt x="1921526" y="228220"/>
                </a:lnTo>
                <a:lnTo>
                  <a:pt x="1929144" y="238694"/>
                </a:lnTo>
                <a:lnTo>
                  <a:pt x="1936128" y="249804"/>
                </a:lnTo>
                <a:lnTo>
                  <a:pt x="1943430" y="260913"/>
                </a:lnTo>
                <a:lnTo>
                  <a:pt x="1949779" y="272340"/>
                </a:lnTo>
                <a:lnTo>
                  <a:pt x="1956128" y="283767"/>
                </a:lnTo>
                <a:lnTo>
                  <a:pt x="1962159" y="295511"/>
                </a:lnTo>
                <a:lnTo>
                  <a:pt x="1967873" y="307256"/>
                </a:lnTo>
                <a:lnTo>
                  <a:pt x="1973270" y="319000"/>
                </a:lnTo>
                <a:lnTo>
                  <a:pt x="1978667" y="331062"/>
                </a:lnTo>
                <a:lnTo>
                  <a:pt x="1983111" y="343123"/>
                </a:lnTo>
                <a:lnTo>
                  <a:pt x="1987873" y="355185"/>
                </a:lnTo>
                <a:lnTo>
                  <a:pt x="1991999" y="367247"/>
                </a:lnTo>
                <a:lnTo>
                  <a:pt x="1996126" y="379943"/>
                </a:lnTo>
                <a:lnTo>
                  <a:pt x="1999618" y="392640"/>
                </a:lnTo>
                <a:lnTo>
                  <a:pt x="2003110" y="405019"/>
                </a:lnTo>
                <a:lnTo>
                  <a:pt x="2005967" y="418033"/>
                </a:lnTo>
                <a:lnTo>
                  <a:pt x="2008824" y="430729"/>
                </a:lnTo>
                <a:lnTo>
                  <a:pt x="2011364" y="443426"/>
                </a:lnTo>
                <a:lnTo>
                  <a:pt x="2012951" y="456757"/>
                </a:lnTo>
                <a:lnTo>
                  <a:pt x="2014856" y="469771"/>
                </a:lnTo>
                <a:lnTo>
                  <a:pt x="2016443" y="482785"/>
                </a:lnTo>
                <a:lnTo>
                  <a:pt x="2017713" y="496116"/>
                </a:lnTo>
                <a:lnTo>
                  <a:pt x="2018348" y="509448"/>
                </a:lnTo>
                <a:lnTo>
                  <a:pt x="2018665" y="522462"/>
                </a:lnTo>
                <a:lnTo>
                  <a:pt x="2019300" y="536110"/>
                </a:lnTo>
                <a:lnTo>
                  <a:pt x="2018665" y="549759"/>
                </a:lnTo>
                <a:lnTo>
                  <a:pt x="2018348" y="562773"/>
                </a:lnTo>
                <a:lnTo>
                  <a:pt x="2017713" y="576104"/>
                </a:lnTo>
                <a:lnTo>
                  <a:pt x="2016443" y="589436"/>
                </a:lnTo>
                <a:lnTo>
                  <a:pt x="2014856" y="602767"/>
                </a:lnTo>
                <a:lnTo>
                  <a:pt x="2012951" y="615464"/>
                </a:lnTo>
                <a:lnTo>
                  <a:pt x="2011364" y="628795"/>
                </a:lnTo>
                <a:lnTo>
                  <a:pt x="2008824" y="641491"/>
                </a:lnTo>
                <a:lnTo>
                  <a:pt x="2005967" y="654188"/>
                </a:lnTo>
                <a:lnTo>
                  <a:pt x="2003110" y="667202"/>
                </a:lnTo>
                <a:lnTo>
                  <a:pt x="1999618" y="679898"/>
                </a:lnTo>
                <a:lnTo>
                  <a:pt x="1996126" y="692277"/>
                </a:lnTo>
                <a:lnTo>
                  <a:pt x="1991999" y="704974"/>
                </a:lnTo>
                <a:lnTo>
                  <a:pt x="1987873" y="717036"/>
                </a:lnTo>
                <a:lnTo>
                  <a:pt x="1983111" y="729415"/>
                </a:lnTo>
                <a:lnTo>
                  <a:pt x="1978667" y="741476"/>
                </a:lnTo>
                <a:lnTo>
                  <a:pt x="1973270" y="753221"/>
                </a:lnTo>
                <a:lnTo>
                  <a:pt x="1967873" y="765282"/>
                </a:lnTo>
                <a:lnTo>
                  <a:pt x="1962159" y="777027"/>
                </a:lnTo>
                <a:lnTo>
                  <a:pt x="1956128" y="788453"/>
                </a:lnTo>
                <a:lnTo>
                  <a:pt x="1949779" y="799880"/>
                </a:lnTo>
                <a:lnTo>
                  <a:pt x="1943430" y="811307"/>
                </a:lnTo>
                <a:lnTo>
                  <a:pt x="1936128" y="822417"/>
                </a:lnTo>
                <a:lnTo>
                  <a:pt x="1929144" y="833526"/>
                </a:lnTo>
                <a:lnTo>
                  <a:pt x="1921526" y="844318"/>
                </a:lnTo>
                <a:lnTo>
                  <a:pt x="1914224" y="855110"/>
                </a:lnTo>
                <a:lnTo>
                  <a:pt x="1905971" y="865585"/>
                </a:lnTo>
                <a:lnTo>
                  <a:pt x="1897717" y="875742"/>
                </a:lnTo>
                <a:lnTo>
                  <a:pt x="1889146" y="886217"/>
                </a:lnTo>
                <a:lnTo>
                  <a:pt x="1880257" y="896056"/>
                </a:lnTo>
                <a:lnTo>
                  <a:pt x="1871368" y="905579"/>
                </a:lnTo>
                <a:lnTo>
                  <a:pt x="1861845" y="915419"/>
                </a:lnTo>
                <a:lnTo>
                  <a:pt x="1724389" y="1062063"/>
                </a:lnTo>
                <a:lnTo>
                  <a:pt x="1467572" y="1062063"/>
                </a:lnTo>
                <a:lnTo>
                  <a:pt x="1324402" y="764330"/>
                </a:lnTo>
                <a:lnTo>
                  <a:pt x="1321862" y="757982"/>
                </a:lnTo>
                <a:lnTo>
                  <a:pt x="1319005" y="751634"/>
                </a:lnTo>
                <a:lnTo>
                  <a:pt x="1315513" y="745920"/>
                </a:lnTo>
                <a:lnTo>
                  <a:pt x="1311069" y="740207"/>
                </a:lnTo>
                <a:lnTo>
                  <a:pt x="1306307" y="735128"/>
                </a:lnTo>
                <a:lnTo>
                  <a:pt x="1300911" y="730367"/>
                </a:lnTo>
                <a:lnTo>
                  <a:pt x="1297736" y="728462"/>
                </a:lnTo>
                <a:lnTo>
                  <a:pt x="1294562" y="726558"/>
                </a:lnTo>
                <a:lnTo>
                  <a:pt x="1291387" y="724971"/>
                </a:lnTo>
                <a:lnTo>
                  <a:pt x="1287895" y="723384"/>
                </a:lnTo>
                <a:lnTo>
                  <a:pt x="1281864" y="721162"/>
                </a:lnTo>
                <a:lnTo>
                  <a:pt x="1275515" y="719892"/>
                </a:lnTo>
                <a:lnTo>
                  <a:pt x="1269483" y="718623"/>
                </a:lnTo>
                <a:lnTo>
                  <a:pt x="1263452" y="718305"/>
                </a:lnTo>
                <a:lnTo>
                  <a:pt x="1257103" y="718623"/>
                </a:lnTo>
                <a:lnTo>
                  <a:pt x="1251071" y="719892"/>
                </a:lnTo>
                <a:lnTo>
                  <a:pt x="1245357" y="721162"/>
                </a:lnTo>
                <a:lnTo>
                  <a:pt x="1239643" y="723384"/>
                </a:lnTo>
                <a:lnTo>
                  <a:pt x="1234246" y="725923"/>
                </a:lnTo>
                <a:lnTo>
                  <a:pt x="1228849" y="729097"/>
                </a:lnTo>
                <a:lnTo>
                  <a:pt x="1223770" y="732589"/>
                </a:lnTo>
                <a:lnTo>
                  <a:pt x="1219326" y="737033"/>
                </a:lnTo>
                <a:lnTo>
                  <a:pt x="1215517" y="741159"/>
                </a:lnTo>
                <a:lnTo>
                  <a:pt x="1211390" y="746238"/>
                </a:lnTo>
                <a:lnTo>
                  <a:pt x="1208215" y="751951"/>
                </a:lnTo>
                <a:lnTo>
                  <a:pt x="1205358" y="757664"/>
                </a:lnTo>
                <a:lnTo>
                  <a:pt x="1095203" y="1155700"/>
                </a:lnTo>
                <a:lnTo>
                  <a:pt x="866004" y="401527"/>
                </a:lnTo>
                <a:lnTo>
                  <a:pt x="863782" y="397083"/>
                </a:lnTo>
                <a:lnTo>
                  <a:pt x="861242" y="392957"/>
                </a:lnTo>
                <a:lnTo>
                  <a:pt x="859020" y="389148"/>
                </a:lnTo>
                <a:lnTo>
                  <a:pt x="856163" y="385022"/>
                </a:lnTo>
                <a:lnTo>
                  <a:pt x="852989" y="381530"/>
                </a:lnTo>
                <a:lnTo>
                  <a:pt x="849179" y="378356"/>
                </a:lnTo>
                <a:lnTo>
                  <a:pt x="845687" y="375499"/>
                </a:lnTo>
                <a:lnTo>
                  <a:pt x="842195" y="372960"/>
                </a:lnTo>
                <a:lnTo>
                  <a:pt x="837751" y="370421"/>
                </a:lnTo>
                <a:lnTo>
                  <a:pt x="833942" y="368516"/>
                </a:lnTo>
                <a:lnTo>
                  <a:pt x="829815" y="366612"/>
                </a:lnTo>
                <a:lnTo>
                  <a:pt x="825370" y="365342"/>
                </a:lnTo>
                <a:lnTo>
                  <a:pt x="820926" y="364073"/>
                </a:lnTo>
                <a:lnTo>
                  <a:pt x="816164" y="363438"/>
                </a:lnTo>
                <a:lnTo>
                  <a:pt x="811403" y="362803"/>
                </a:lnTo>
                <a:lnTo>
                  <a:pt x="806958" y="362803"/>
                </a:lnTo>
                <a:lnTo>
                  <a:pt x="802197" y="362803"/>
                </a:lnTo>
                <a:lnTo>
                  <a:pt x="797752" y="363438"/>
                </a:lnTo>
                <a:lnTo>
                  <a:pt x="793308" y="364073"/>
                </a:lnTo>
                <a:lnTo>
                  <a:pt x="788864" y="365342"/>
                </a:lnTo>
                <a:lnTo>
                  <a:pt x="784419" y="366612"/>
                </a:lnTo>
                <a:lnTo>
                  <a:pt x="780293" y="368516"/>
                </a:lnTo>
                <a:lnTo>
                  <a:pt x="775848" y="370421"/>
                </a:lnTo>
                <a:lnTo>
                  <a:pt x="772039" y="372960"/>
                </a:lnTo>
                <a:lnTo>
                  <a:pt x="768229" y="375499"/>
                </a:lnTo>
                <a:lnTo>
                  <a:pt x="764420" y="378356"/>
                </a:lnTo>
                <a:lnTo>
                  <a:pt x="761246" y="381530"/>
                </a:lnTo>
                <a:lnTo>
                  <a:pt x="758071" y="385022"/>
                </a:lnTo>
                <a:lnTo>
                  <a:pt x="755214" y="389148"/>
                </a:lnTo>
                <a:lnTo>
                  <a:pt x="752357" y="392957"/>
                </a:lnTo>
                <a:lnTo>
                  <a:pt x="750135" y="397083"/>
                </a:lnTo>
                <a:lnTo>
                  <a:pt x="748230" y="401527"/>
                </a:lnTo>
                <a:lnTo>
                  <a:pt x="474588" y="1062063"/>
                </a:lnTo>
                <a:lnTo>
                  <a:pt x="294911" y="1062063"/>
                </a:lnTo>
                <a:lnTo>
                  <a:pt x="157455" y="915419"/>
                </a:lnTo>
                <a:lnTo>
                  <a:pt x="147615" y="905579"/>
                </a:lnTo>
                <a:lnTo>
                  <a:pt x="138726" y="896056"/>
                </a:lnTo>
                <a:lnTo>
                  <a:pt x="129837" y="886217"/>
                </a:lnTo>
                <a:lnTo>
                  <a:pt x="121266" y="875742"/>
                </a:lnTo>
                <a:lnTo>
                  <a:pt x="113330" y="865585"/>
                </a:lnTo>
                <a:lnTo>
                  <a:pt x="105076" y="855110"/>
                </a:lnTo>
                <a:lnTo>
                  <a:pt x="97140" y="844318"/>
                </a:lnTo>
                <a:lnTo>
                  <a:pt x="89521" y="833526"/>
                </a:lnTo>
                <a:lnTo>
                  <a:pt x="82537" y="822417"/>
                </a:lnTo>
                <a:lnTo>
                  <a:pt x="75871" y="811307"/>
                </a:lnTo>
                <a:lnTo>
                  <a:pt x="68887" y="799880"/>
                </a:lnTo>
                <a:lnTo>
                  <a:pt x="62855" y="788453"/>
                </a:lnTo>
                <a:lnTo>
                  <a:pt x="56824" y="777027"/>
                </a:lnTo>
                <a:lnTo>
                  <a:pt x="51110" y="765282"/>
                </a:lnTo>
                <a:lnTo>
                  <a:pt x="45713" y="753221"/>
                </a:lnTo>
                <a:lnTo>
                  <a:pt x="40634" y="741476"/>
                </a:lnTo>
                <a:lnTo>
                  <a:pt x="35872" y="729415"/>
                </a:lnTo>
                <a:lnTo>
                  <a:pt x="31110" y="717036"/>
                </a:lnTo>
                <a:lnTo>
                  <a:pt x="26984" y="704974"/>
                </a:lnTo>
                <a:lnTo>
                  <a:pt x="23174" y="692277"/>
                </a:lnTo>
                <a:lnTo>
                  <a:pt x="19365" y="679898"/>
                </a:lnTo>
                <a:lnTo>
                  <a:pt x="15873" y="667202"/>
                </a:lnTo>
                <a:lnTo>
                  <a:pt x="13016" y="654188"/>
                </a:lnTo>
                <a:lnTo>
                  <a:pt x="10159" y="641491"/>
                </a:lnTo>
                <a:lnTo>
                  <a:pt x="7619" y="628795"/>
                </a:lnTo>
                <a:lnTo>
                  <a:pt x="6032" y="615464"/>
                </a:lnTo>
                <a:lnTo>
                  <a:pt x="4127" y="602767"/>
                </a:lnTo>
                <a:lnTo>
                  <a:pt x="2857" y="589436"/>
                </a:lnTo>
                <a:lnTo>
                  <a:pt x="1270" y="576104"/>
                </a:lnTo>
                <a:lnTo>
                  <a:pt x="635" y="562773"/>
                </a:lnTo>
                <a:lnTo>
                  <a:pt x="318" y="549759"/>
                </a:lnTo>
                <a:lnTo>
                  <a:pt x="0" y="536110"/>
                </a:lnTo>
                <a:lnTo>
                  <a:pt x="318" y="522462"/>
                </a:lnTo>
                <a:lnTo>
                  <a:pt x="635" y="509448"/>
                </a:lnTo>
                <a:lnTo>
                  <a:pt x="1270" y="496116"/>
                </a:lnTo>
                <a:lnTo>
                  <a:pt x="2857" y="482785"/>
                </a:lnTo>
                <a:lnTo>
                  <a:pt x="4127" y="469771"/>
                </a:lnTo>
                <a:lnTo>
                  <a:pt x="6032" y="456757"/>
                </a:lnTo>
                <a:lnTo>
                  <a:pt x="7619" y="443426"/>
                </a:lnTo>
                <a:lnTo>
                  <a:pt x="10159" y="430729"/>
                </a:lnTo>
                <a:lnTo>
                  <a:pt x="13016" y="418033"/>
                </a:lnTo>
                <a:lnTo>
                  <a:pt x="15873" y="405019"/>
                </a:lnTo>
                <a:lnTo>
                  <a:pt x="19365" y="392640"/>
                </a:lnTo>
                <a:lnTo>
                  <a:pt x="23174" y="379943"/>
                </a:lnTo>
                <a:lnTo>
                  <a:pt x="26984" y="367247"/>
                </a:lnTo>
                <a:lnTo>
                  <a:pt x="31110" y="355185"/>
                </a:lnTo>
                <a:lnTo>
                  <a:pt x="35872" y="343123"/>
                </a:lnTo>
                <a:lnTo>
                  <a:pt x="40634" y="331062"/>
                </a:lnTo>
                <a:lnTo>
                  <a:pt x="45713" y="319000"/>
                </a:lnTo>
                <a:lnTo>
                  <a:pt x="51110" y="307256"/>
                </a:lnTo>
                <a:lnTo>
                  <a:pt x="56824" y="295511"/>
                </a:lnTo>
                <a:lnTo>
                  <a:pt x="62855" y="283767"/>
                </a:lnTo>
                <a:lnTo>
                  <a:pt x="68887" y="272340"/>
                </a:lnTo>
                <a:lnTo>
                  <a:pt x="75871" y="260913"/>
                </a:lnTo>
                <a:lnTo>
                  <a:pt x="82537" y="249804"/>
                </a:lnTo>
                <a:lnTo>
                  <a:pt x="89521" y="238694"/>
                </a:lnTo>
                <a:lnTo>
                  <a:pt x="97140" y="228220"/>
                </a:lnTo>
                <a:lnTo>
                  <a:pt x="105076" y="217428"/>
                </a:lnTo>
                <a:lnTo>
                  <a:pt x="113330" y="206636"/>
                </a:lnTo>
                <a:lnTo>
                  <a:pt x="121266" y="196479"/>
                </a:lnTo>
                <a:lnTo>
                  <a:pt x="129837" y="186321"/>
                </a:lnTo>
                <a:lnTo>
                  <a:pt x="138726" y="176482"/>
                </a:lnTo>
                <a:lnTo>
                  <a:pt x="147615" y="166642"/>
                </a:lnTo>
                <a:lnTo>
                  <a:pt x="157455" y="156802"/>
                </a:lnTo>
                <a:lnTo>
                  <a:pt x="166662" y="147597"/>
                </a:lnTo>
                <a:lnTo>
                  <a:pt x="176502" y="138709"/>
                </a:lnTo>
                <a:lnTo>
                  <a:pt x="186661" y="129822"/>
                </a:lnTo>
                <a:lnTo>
                  <a:pt x="196502" y="121252"/>
                </a:lnTo>
                <a:lnTo>
                  <a:pt x="206978" y="112682"/>
                </a:lnTo>
                <a:lnTo>
                  <a:pt x="217454" y="104746"/>
                </a:lnTo>
                <a:lnTo>
                  <a:pt x="228247" y="97128"/>
                </a:lnTo>
                <a:lnTo>
                  <a:pt x="239040" y="89510"/>
                </a:lnTo>
                <a:lnTo>
                  <a:pt x="249833" y="82527"/>
                </a:lnTo>
                <a:lnTo>
                  <a:pt x="260944" y="75862"/>
                </a:lnTo>
                <a:lnTo>
                  <a:pt x="272372" y="68879"/>
                </a:lnTo>
                <a:lnTo>
                  <a:pt x="283801" y="62848"/>
                </a:lnTo>
                <a:lnTo>
                  <a:pt x="295546" y="56817"/>
                </a:lnTo>
                <a:lnTo>
                  <a:pt x="307292" y="51103"/>
                </a:lnTo>
                <a:lnTo>
                  <a:pt x="319038" y="45390"/>
                </a:lnTo>
                <a:lnTo>
                  <a:pt x="331101" y="40311"/>
                </a:lnTo>
                <a:lnTo>
                  <a:pt x="343164" y="35550"/>
                </a:lnTo>
                <a:lnTo>
                  <a:pt x="355227" y="31106"/>
                </a:lnTo>
                <a:lnTo>
                  <a:pt x="367925" y="26980"/>
                </a:lnTo>
                <a:lnTo>
                  <a:pt x="380305" y="22854"/>
                </a:lnTo>
                <a:lnTo>
                  <a:pt x="392686" y="19045"/>
                </a:lnTo>
                <a:lnTo>
                  <a:pt x="405067" y="15871"/>
                </a:lnTo>
                <a:lnTo>
                  <a:pt x="418082" y="13014"/>
                </a:lnTo>
                <a:lnTo>
                  <a:pt x="430780" y="10157"/>
                </a:lnTo>
                <a:lnTo>
                  <a:pt x="444113" y="7618"/>
                </a:lnTo>
                <a:lnTo>
                  <a:pt x="456811" y="5713"/>
                </a:lnTo>
                <a:lnTo>
                  <a:pt x="470144" y="3809"/>
                </a:lnTo>
                <a:lnTo>
                  <a:pt x="483159" y="2222"/>
                </a:lnTo>
                <a:lnTo>
                  <a:pt x="496492" y="1270"/>
                </a:lnTo>
                <a:lnTo>
                  <a:pt x="509508" y="635"/>
                </a:lnTo>
                <a:lnTo>
                  <a:pt x="523158" y="0"/>
                </a:lnTo>
                <a:close/>
              </a:path>
            </a:pathLst>
          </a:custGeom>
          <a:solidFill>
            <a:srgbClr val="FEFFFF"/>
          </a:solidFill>
          <a:ln>
            <a:noFill/>
          </a:ln>
        </p:spPr>
        <p:txBody>
          <a:bodyPr anchor="ctr" anchorCtr="1"/>
          <a:lstStyle/>
          <a:p>
            <a:endParaRPr lang="zh-CN" altLang="en-US">
              <a:ea typeface="宋体" panose="02010600030101010101" pitchFamily="2" charset="-122"/>
            </a:endParaRPr>
          </a:p>
        </p:txBody>
      </p:sp>
      <p:sp>
        <p:nvSpPr>
          <p:cNvPr id="24" name="KSO_Shape"/>
          <p:cNvSpPr/>
          <p:nvPr/>
        </p:nvSpPr>
        <p:spPr bwMode="auto">
          <a:xfrm>
            <a:off x="4289364" y="4835486"/>
            <a:ext cx="1061323" cy="90212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31" name="矩形 30"/>
          <p:cNvSpPr/>
          <p:nvPr/>
        </p:nvSpPr>
        <p:spPr>
          <a:xfrm>
            <a:off x="852797" y="2010412"/>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8837038" y="2010412"/>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3" name="矩形 32"/>
          <p:cNvSpPr/>
          <p:nvPr/>
        </p:nvSpPr>
        <p:spPr>
          <a:xfrm>
            <a:off x="852797" y="459906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4" name="矩形 33"/>
          <p:cNvSpPr/>
          <p:nvPr/>
        </p:nvSpPr>
        <p:spPr>
          <a:xfrm>
            <a:off x="8837038" y="459906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60" name="Freeform 41"/>
          <p:cNvSpPr/>
          <p:nvPr/>
        </p:nvSpPr>
        <p:spPr bwMode="auto">
          <a:xfrm>
            <a:off x="11076645"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dirty="0"/>
          </a:p>
        </p:txBody>
      </p:sp>
      <p:sp>
        <p:nvSpPr>
          <p:cNvPr id="61" name="Freeform 41"/>
          <p:cNvSpPr/>
          <p:nvPr/>
        </p:nvSpPr>
        <p:spPr bwMode="auto">
          <a:xfrm>
            <a:off x="10247477"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2" name="Freeform 41"/>
          <p:cNvSpPr/>
          <p:nvPr/>
        </p:nvSpPr>
        <p:spPr bwMode="auto">
          <a:xfrm>
            <a:off x="9418310"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3" name="Freeform 41"/>
          <p:cNvSpPr/>
          <p:nvPr/>
        </p:nvSpPr>
        <p:spPr bwMode="auto">
          <a:xfrm>
            <a:off x="8589143"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4" name="Freeform 41"/>
          <p:cNvSpPr/>
          <p:nvPr/>
        </p:nvSpPr>
        <p:spPr bwMode="auto">
          <a:xfrm>
            <a:off x="10662061"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5" name="Freeform 41"/>
          <p:cNvSpPr/>
          <p:nvPr/>
        </p:nvSpPr>
        <p:spPr bwMode="auto">
          <a:xfrm>
            <a:off x="9832894"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6" name="Freeform 41"/>
          <p:cNvSpPr/>
          <p:nvPr/>
        </p:nvSpPr>
        <p:spPr bwMode="auto">
          <a:xfrm>
            <a:off x="9003727"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9" name="Freeform 41"/>
          <p:cNvSpPr/>
          <p:nvPr/>
        </p:nvSpPr>
        <p:spPr bwMode="auto">
          <a:xfrm>
            <a:off x="10247477" y="2483893"/>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70" name="Freeform 41"/>
          <p:cNvSpPr/>
          <p:nvPr/>
        </p:nvSpPr>
        <p:spPr bwMode="auto">
          <a:xfrm>
            <a:off x="9418310" y="2483893"/>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71" name="矩形 70"/>
          <p:cNvSpPr/>
          <p:nvPr/>
        </p:nvSpPr>
        <p:spPr>
          <a:xfrm>
            <a:off x="1520271" y="2105342"/>
            <a:ext cx="6642855" cy="1678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2" name="MH_Other_3"/>
          <p:cNvSpPr/>
          <p:nvPr>
            <p:custDataLst>
              <p:tags r:id="rId1"/>
            </p:custDataLst>
          </p:nvPr>
        </p:nvSpPr>
        <p:spPr>
          <a:xfrm>
            <a:off x="249393" y="237843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73" name="KSO_Shape"/>
          <p:cNvSpPr/>
          <p:nvPr/>
        </p:nvSpPr>
        <p:spPr bwMode="auto">
          <a:xfrm>
            <a:off x="479821" y="2637727"/>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4" name="MH_Other_3"/>
          <p:cNvSpPr/>
          <p:nvPr>
            <p:custDataLst>
              <p:tags r:id="rId2"/>
            </p:custDataLst>
          </p:nvPr>
        </p:nvSpPr>
        <p:spPr>
          <a:xfrm>
            <a:off x="249393" y="4601227"/>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75" name="KSO_Shape"/>
          <p:cNvSpPr/>
          <p:nvPr/>
        </p:nvSpPr>
        <p:spPr bwMode="auto">
          <a:xfrm>
            <a:off x="479821" y="4920648"/>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6" name="矩形 75"/>
          <p:cNvSpPr/>
          <p:nvPr/>
        </p:nvSpPr>
        <p:spPr>
          <a:xfrm>
            <a:off x="1520271" y="4287195"/>
            <a:ext cx="6642855" cy="1678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1"/>
          <p:cNvSpPr/>
          <p:nvPr/>
        </p:nvSpPr>
        <p:spPr>
          <a:xfrm>
            <a:off x="7137486" y="2967402"/>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22" name="矩形 21"/>
          <p:cNvSpPr/>
          <p:nvPr/>
        </p:nvSpPr>
        <p:spPr>
          <a:xfrm>
            <a:off x="6075621" y="5995654"/>
            <a:ext cx="1943881" cy="647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椭圆 22"/>
          <p:cNvSpPr/>
          <p:nvPr/>
        </p:nvSpPr>
        <p:spPr>
          <a:xfrm>
            <a:off x="6574934" y="4773136"/>
            <a:ext cx="945256" cy="945256"/>
          </a:xfrm>
          <a:prstGeom prst="ellipse">
            <a:avLst/>
          </a:prstGeom>
          <a:solidFill>
            <a:srgbClr val="FE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10000"/>
                </a:schemeClr>
              </a:solidFill>
            </a:endParaRPr>
          </a:p>
        </p:txBody>
      </p:sp>
      <p:sp>
        <p:nvSpPr>
          <p:cNvPr id="27" name="任意多边形 6"/>
          <p:cNvSpPr/>
          <p:nvPr/>
        </p:nvSpPr>
        <p:spPr>
          <a:xfrm>
            <a:off x="3392271" y="2240870"/>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30" name="矩形 29"/>
          <p:cNvSpPr/>
          <p:nvPr/>
        </p:nvSpPr>
        <p:spPr>
          <a:xfrm>
            <a:off x="2330406" y="5269122"/>
            <a:ext cx="1943881" cy="647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8" name="椭圆 37"/>
          <p:cNvSpPr/>
          <p:nvPr/>
        </p:nvSpPr>
        <p:spPr>
          <a:xfrm>
            <a:off x="2829719" y="4046604"/>
            <a:ext cx="945256" cy="945256"/>
          </a:xfrm>
          <a:prstGeom prst="ellipse">
            <a:avLst/>
          </a:prstGeom>
          <a:solidFill>
            <a:srgbClr val="FE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10000"/>
                </a:schemeClr>
              </a:solidFill>
            </a:endParaRPr>
          </a:p>
        </p:txBody>
      </p:sp>
      <p:sp>
        <p:nvSpPr>
          <p:cNvPr id="39" name="文本框 38"/>
          <p:cNvSpPr txBox="1"/>
          <p:nvPr/>
        </p:nvSpPr>
        <p:spPr>
          <a:xfrm>
            <a:off x="1489147" y="3953344"/>
            <a:ext cx="1018607" cy="1015663"/>
          </a:xfrm>
          <a:prstGeom prst="rect">
            <a:avLst/>
          </a:prstGeom>
          <a:noFill/>
        </p:spPr>
        <p:txBody>
          <a:bodyPr wrap="square" rtlCol="0">
            <a:spAutoFit/>
          </a:bodyPr>
          <a:lstStyle/>
          <a:p>
            <a:r>
              <a:rPr lang="zh-CN" altLang="en-US" sz="6000" b="1" dirty="0">
                <a:solidFill>
                  <a:schemeClr val="accent1"/>
                </a:solidFill>
                <a:latin typeface="Bauhaus 93" panose="04030905020B02020C02" pitchFamily="82" charset="0"/>
              </a:rPr>
              <a:t>“</a:t>
            </a:r>
            <a:endParaRPr lang="zh-CN" altLang="en-US" sz="6000" b="1" dirty="0">
              <a:solidFill>
                <a:schemeClr val="accent1"/>
              </a:solidFill>
              <a:latin typeface="Bauhaus 93" panose="04030905020B02020C02" pitchFamily="82" charset="0"/>
            </a:endParaRPr>
          </a:p>
        </p:txBody>
      </p:sp>
      <p:sp>
        <p:nvSpPr>
          <p:cNvPr id="40" name="文本框 39"/>
          <p:cNvSpPr txBox="1"/>
          <p:nvPr/>
        </p:nvSpPr>
        <p:spPr>
          <a:xfrm>
            <a:off x="5218633" y="4773136"/>
            <a:ext cx="1018607" cy="1015663"/>
          </a:xfrm>
          <a:prstGeom prst="rect">
            <a:avLst/>
          </a:prstGeom>
          <a:noFill/>
        </p:spPr>
        <p:txBody>
          <a:bodyPr wrap="square" rtlCol="0">
            <a:spAutoFit/>
          </a:bodyPr>
          <a:lstStyle/>
          <a:p>
            <a:r>
              <a:rPr lang="zh-CN" altLang="en-US" sz="6000" b="1" dirty="0">
                <a:solidFill>
                  <a:schemeClr val="accent1"/>
                </a:solidFill>
                <a:latin typeface="Bauhaus 93" panose="04030905020B02020C02" pitchFamily="82" charset="0"/>
              </a:rPr>
              <a:t>“</a:t>
            </a:r>
            <a:endParaRPr lang="zh-CN" altLang="en-US" sz="6000" b="1" dirty="0">
              <a:solidFill>
                <a:schemeClr val="accent1"/>
              </a:solidFill>
              <a:latin typeface="Bauhaus 93" panose="04030905020B02020C02" pitchFamily="82" charset="0"/>
            </a:endParaRPr>
          </a:p>
        </p:txBody>
      </p:sp>
      <p:sp>
        <p:nvSpPr>
          <p:cNvPr id="41" name="KSO_Shape"/>
          <p:cNvSpPr/>
          <p:nvPr/>
        </p:nvSpPr>
        <p:spPr bwMode="auto">
          <a:xfrm>
            <a:off x="6852196" y="5085238"/>
            <a:ext cx="390732" cy="32105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schemeClr val="bg2">
                  <a:lumMod val="10000"/>
                </a:schemeClr>
              </a:solidFill>
              <a:latin typeface="+mn-lt"/>
              <a:ea typeface="+mn-ea"/>
            </a:endParaRPr>
          </a:p>
        </p:txBody>
      </p:sp>
      <p:sp>
        <p:nvSpPr>
          <p:cNvPr id="42" name="KSO_Shape"/>
          <p:cNvSpPr/>
          <p:nvPr/>
        </p:nvSpPr>
        <p:spPr bwMode="auto">
          <a:xfrm>
            <a:off x="3106981" y="4373033"/>
            <a:ext cx="390732" cy="292398"/>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solidFill>
                <a:schemeClr val="bg2">
                  <a:lumMod val="10000"/>
                </a:schemeClr>
              </a:solidFill>
              <a:latin typeface="+mn-lt"/>
              <a:ea typeface="+mn-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a:off x="968993" y="1961298"/>
            <a:ext cx="3100510" cy="3695700"/>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p:spPr>
        <p:txBody>
          <a:bodyPr anchor="ctr"/>
          <a:lstStyle/>
          <a:p>
            <a:pPr algn="ctr"/>
            <a:endParaRPr lang="en-AU" kern="0">
              <a:solidFill>
                <a:prstClr val="white"/>
              </a:solidFill>
            </a:endParaRPr>
          </a:p>
        </p:txBody>
      </p:sp>
      <p:sp>
        <p:nvSpPr>
          <p:cNvPr id="11" name="Freeform 41"/>
          <p:cNvSpPr/>
          <p:nvPr/>
        </p:nvSpPr>
        <p:spPr bwMode="auto">
          <a:xfrm>
            <a:off x="5047678" y="2158500"/>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cxnSp>
        <p:nvCxnSpPr>
          <p:cNvPr id="3" name="直接连接符 2"/>
          <p:cNvCxnSpPr/>
          <p:nvPr/>
        </p:nvCxnSpPr>
        <p:spPr>
          <a:xfrm>
            <a:off x="451611" y="5656998"/>
            <a:ext cx="3998794"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286604" y="5738885"/>
            <a:ext cx="4300282" cy="10167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5603444" y="1824745"/>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Freeform 41"/>
          <p:cNvSpPr/>
          <p:nvPr/>
        </p:nvSpPr>
        <p:spPr bwMode="auto">
          <a:xfrm>
            <a:off x="5047678" y="3780603"/>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7" name="矩形 16"/>
          <p:cNvSpPr/>
          <p:nvPr/>
        </p:nvSpPr>
        <p:spPr>
          <a:xfrm>
            <a:off x="5603444" y="3446848"/>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Freeform 41"/>
          <p:cNvSpPr/>
          <p:nvPr/>
        </p:nvSpPr>
        <p:spPr bwMode="auto">
          <a:xfrm>
            <a:off x="5047678" y="5402706"/>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9" name="矩形 18"/>
          <p:cNvSpPr/>
          <p:nvPr/>
        </p:nvSpPr>
        <p:spPr>
          <a:xfrm>
            <a:off x="5603444" y="5068951"/>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15"/>
          <p:cNvSpPr/>
          <p:nvPr>
            <p:custDataLst>
              <p:tags r:id="rId1"/>
            </p:custDataLst>
          </p:nvPr>
        </p:nvSpPr>
        <p:spPr>
          <a:xfrm rot="2935387">
            <a:off x="2862684" y="3807263"/>
            <a:ext cx="1211330" cy="3318525"/>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2" name="矩形 21"/>
          <p:cNvSpPr/>
          <p:nvPr/>
        </p:nvSpPr>
        <p:spPr>
          <a:xfrm>
            <a:off x="606179" y="4398107"/>
            <a:ext cx="2322554" cy="13990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3" name="MH_Other_5"/>
          <p:cNvSpPr/>
          <p:nvPr>
            <p:custDataLst>
              <p:tags r:id="rId2"/>
            </p:custDataLst>
          </p:nvPr>
        </p:nvSpPr>
        <p:spPr>
          <a:xfrm rot="2935387">
            <a:off x="4768948" y="1753349"/>
            <a:ext cx="1211331" cy="4117628"/>
          </a:xfrm>
          <a:custGeom>
            <a:avLst/>
            <a:gdLst>
              <a:gd name="connsiteX0" fmla="*/ 242455 w 1502447"/>
              <a:gd name="connsiteY0" fmla="*/ 0 h 5111146"/>
              <a:gd name="connsiteX1" fmla="*/ 484909 w 1502447"/>
              <a:gd name="connsiteY1" fmla="*/ 519546 h 5111146"/>
              <a:gd name="connsiteX2" fmla="*/ 363682 w 1502447"/>
              <a:gd name="connsiteY2" fmla="*/ 519546 h 5111146"/>
              <a:gd name="connsiteX3" fmla="*/ 363682 w 1502447"/>
              <a:gd name="connsiteY3" fmla="*/ 1837719 h 5111146"/>
              <a:gd name="connsiteX4" fmla="*/ 1373845 w 1502447"/>
              <a:gd name="connsiteY4" fmla="*/ 1837719 h 5111146"/>
              <a:gd name="connsiteX5" fmla="*/ 1373845 w 1502447"/>
              <a:gd name="connsiteY5" fmla="*/ 1838928 h 5111146"/>
              <a:gd name="connsiteX6" fmla="*/ 1378610 w 1502447"/>
              <a:gd name="connsiteY6" fmla="*/ 1837781 h 5111146"/>
              <a:gd name="connsiteX7" fmla="*/ 1443150 w 1502447"/>
              <a:gd name="connsiteY7" fmla="*/ 1857630 h 5111146"/>
              <a:gd name="connsiteX8" fmla="*/ 1502182 w 1502447"/>
              <a:gd name="connsiteY8" fmla="*/ 1973732 h 5111146"/>
              <a:gd name="connsiteX9" fmla="*/ 1500846 w 1502447"/>
              <a:gd name="connsiteY9" fmla="*/ 1973646 h 5111146"/>
              <a:gd name="connsiteX10" fmla="*/ 1500846 w 1502447"/>
              <a:gd name="connsiteY10" fmla="*/ 4528702 h 5111146"/>
              <a:gd name="connsiteX11" fmla="*/ 1502447 w 1502447"/>
              <a:gd name="connsiteY11" fmla="*/ 4528702 h 5111146"/>
              <a:gd name="connsiteX12" fmla="*/ 1502447 w 1502447"/>
              <a:gd name="connsiteY12" fmla="*/ 5111146 h 5111146"/>
              <a:gd name="connsiteX13" fmla="*/ 1246847 w 1502447"/>
              <a:gd name="connsiteY13" fmla="*/ 5111146 h 5111146"/>
              <a:gd name="connsiteX14" fmla="*/ 1246847 w 1502447"/>
              <a:gd name="connsiteY14" fmla="*/ 4809520 h 5111146"/>
              <a:gd name="connsiteX15" fmla="*/ 1246846 w 1502447"/>
              <a:gd name="connsiteY15" fmla="*/ 4809520 h 5111146"/>
              <a:gd name="connsiteX16" fmla="*/ 1246846 w 1502447"/>
              <a:gd name="connsiteY16" fmla="*/ 2093320 h 5111146"/>
              <a:gd name="connsiteX17" fmla="*/ 243256 w 1502447"/>
              <a:gd name="connsiteY17" fmla="*/ 2093320 h 5111146"/>
              <a:gd name="connsiteX18" fmla="*/ 243256 w 1502447"/>
              <a:gd name="connsiteY18" fmla="*/ 2091375 h 5111146"/>
              <a:gd name="connsiteX19" fmla="*/ 231327 w 1502447"/>
              <a:gd name="connsiteY19" fmla="*/ 2091983 h 5111146"/>
              <a:gd name="connsiteX20" fmla="*/ 122858 w 1502447"/>
              <a:gd name="connsiteY20" fmla="*/ 1950478 h 5111146"/>
              <a:gd name="connsiteX21" fmla="*/ 124618 w 1502447"/>
              <a:gd name="connsiteY21" fmla="*/ 1945055 h 5111146"/>
              <a:gd name="connsiteX22" fmla="*/ 121227 w 1502447"/>
              <a:gd name="connsiteY22" fmla="*/ 1945055 h 5111146"/>
              <a:gd name="connsiteX23" fmla="*/ 121227 w 1502447"/>
              <a:gd name="connsiteY23" fmla="*/ 519546 h 5111146"/>
              <a:gd name="connsiteX24" fmla="*/ 0 w 1502447"/>
              <a:gd name="connsiteY24" fmla="*/ 519546 h 511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502447" h="5111146">
                <a:moveTo>
                  <a:pt x="242455" y="0"/>
                </a:moveTo>
                <a:lnTo>
                  <a:pt x="484909" y="519546"/>
                </a:lnTo>
                <a:lnTo>
                  <a:pt x="363682" y="519546"/>
                </a:lnTo>
                <a:lnTo>
                  <a:pt x="363682" y="1837719"/>
                </a:lnTo>
                <a:lnTo>
                  <a:pt x="1373845" y="1837719"/>
                </a:lnTo>
                <a:lnTo>
                  <a:pt x="1373845" y="1838928"/>
                </a:lnTo>
                <a:lnTo>
                  <a:pt x="1378610" y="1837781"/>
                </a:lnTo>
                <a:cubicBezTo>
                  <a:pt x="1401122" y="1838479"/>
                  <a:pt x="1423449" y="1845121"/>
                  <a:pt x="1443150" y="1857630"/>
                </a:cubicBezTo>
                <a:cubicBezTo>
                  <a:pt x="1482552" y="1882648"/>
                  <a:pt x="1505182" y="1927156"/>
                  <a:pt x="1502182" y="1973732"/>
                </a:cubicBezTo>
                <a:lnTo>
                  <a:pt x="1500846" y="1973646"/>
                </a:lnTo>
                <a:lnTo>
                  <a:pt x="1500846" y="4528702"/>
                </a:lnTo>
                <a:lnTo>
                  <a:pt x="1502447" y="4528702"/>
                </a:lnTo>
                <a:lnTo>
                  <a:pt x="1502447" y="5111146"/>
                </a:lnTo>
                <a:lnTo>
                  <a:pt x="1246847" y="5111146"/>
                </a:lnTo>
                <a:lnTo>
                  <a:pt x="1246847" y="4809520"/>
                </a:lnTo>
                <a:lnTo>
                  <a:pt x="1246846" y="4809520"/>
                </a:lnTo>
                <a:lnTo>
                  <a:pt x="1246846" y="2093320"/>
                </a:lnTo>
                <a:lnTo>
                  <a:pt x="243256" y="2093320"/>
                </a:lnTo>
                <a:lnTo>
                  <a:pt x="243256" y="2091375"/>
                </a:lnTo>
                <a:lnTo>
                  <a:pt x="231327" y="2091983"/>
                </a:lnTo>
                <a:cubicBezTo>
                  <a:pt x="162805" y="2081990"/>
                  <a:pt x="114707" y="2019243"/>
                  <a:pt x="122858" y="1950478"/>
                </a:cubicBezTo>
                <a:lnTo>
                  <a:pt x="124618" y="1945055"/>
                </a:lnTo>
                <a:lnTo>
                  <a:pt x="121227" y="1945055"/>
                </a:lnTo>
                <a:lnTo>
                  <a:pt x="121227" y="519546"/>
                </a:lnTo>
                <a:lnTo>
                  <a:pt x="0" y="519546"/>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8" name="矩形 27"/>
          <p:cNvSpPr/>
          <p:nvPr/>
        </p:nvSpPr>
        <p:spPr>
          <a:xfrm>
            <a:off x="2928733" y="2413089"/>
            <a:ext cx="2322554" cy="13990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0" name="圆角矩形 17"/>
          <p:cNvSpPr/>
          <p:nvPr/>
        </p:nvSpPr>
        <p:spPr>
          <a:xfrm>
            <a:off x="8057303" y="2200637"/>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1" name="圆角矩形 18"/>
          <p:cNvSpPr/>
          <p:nvPr/>
        </p:nvSpPr>
        <p:spPr>
          <a:xfrm>
            <a:off x="8057303" y="2900174"/>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2" name="圆角矩形 20"/>
          <p:cNvSpPr/>
          <p:nvPr/>
        </p:nvSpPr>
        <p:spPr>
          <a:xfrm>
            <a:off x="8057303" y="3599711"/>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3" name="圆角矩形 24"/>
          <p:cNvSpPr/>
          <p:nvPr/>
        </p:nvSpPr>
        <p:spPr>
          <a:xfrm>
            <a:off x="8057303" y="429924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4" name="圆角矩形 25"/>
          <p:cNvSpPr/>
          <p:nvPr/>
        </p:nvSpPr>
        <p:spPr>
          <a:xfrm>
            <a:off x="8057303" y="499878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5" name="圆角矩形 27"/>
          <p:cNvSpPr/>
          <p:nvPr/>
        </p:nvSpPr>
        <p:spPr>
          <a:xfrm>
            <a:off x="8057303" y="5698322"/>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6" name="文本框 35"/>
          <p:cNvSpPr txBox="1"/>
          <p:nvPr/>
        </p:nvSpPr>
        <p:spPr>
          <a:xfrm>
            <a:off x="8568113" y="1183892"/>
            <a:ext cx="2132003" cy="830997"/>
          </a:xfrm>
          <a:prstGeom prst="rect">
            <a:avLst/>
          </a:prstGeom>
          <a:noFill/>
        </p:spPr>
        <p:txBody>
          <a:bodyPr wrap="square" rtlCol="0">
            <a:spAutoFit/>
          </a:bodyPr>
          <a:lstStyle/>
          <a:p>
            <a:pPr algn="ctr"/>
            <a:r>
              <a:rPr lang="en-US" altLang="zh-CN" sz="4800" b="1" dirty="0">
                <a:latin typeface="+mj-ea"/>
                <a:ea typeface="+mj-ea"/>
              </a:rPr>
              <a:t>88%</a:t>
            </a:r>
            <a:endParaRPr lang="zh-CN" altLang="en-US" sz="4800" b="1" dirty="0">
              <a:latin typeface="+mj-ea"/>
              <a:ea typeface="+mj-ea"/>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14212001"/>
  <p:tag name="MH_LIBRARY" val="GRAPHIC"/>
  <p:tag name="MH_TYPE" val="Other"/>
  <p:tag name="MH_ORDER" val="3"/>
</p:tagLst>
</file>

<file path=ppt/tags/tag12.xml><?xml version="1.0" encoding="utf-8"?>
<p:tagLst xmlns:p="http://schemas.openxmlformats.org/presentationml/2006/main">
  <p:tag name="MH" val="20160614212001"/>
  <p:tag name="MH_LIBRARY" val="GRAPHIC"/>
  <p:tag name="MH_TYPE" val="Other"/>
  <p:tag name="MH_ORDER" val="3"/>
</p:tagLst>
</file>

<file path=ppt/tags/tag13.xml><?xml version="1.0" encoding="utf-8"?>
<p:tagLst xmlns:p="http://schemas.openxmlformats.org/presentationml/2006/main">
  <p:tag name="MH" val="20160623103843"/>
  <p:tag name="MH_LIBRARY" val="GRAPHIC"/>
  <p:tag name="MH_TYPE" val="Other"/>
  <p:tag name="MH_ORDER" val="5"/>
</p:tagLst>
</file>

<file path=ppt/tags/tag14.xml><?xml version="1.0" encoding="utf-8"?>
<p:tagLst xmlns:p="http://schemas.openxmlformats.org/presentationml/2006/main">
  <p:tag name="MH" val="20160623103843"/>
  <p:tag name="MH_LIBRARY" val="GRAPHIC"/>
  <p:tag name="MH_TYPE" val="Other"/>
  <p:tag name="MH_ORDER" val="5"/>
</p:tagLst>
</file>

<file path=ppt/tags/tag15.xml><?xml version="1.0" encoding="utf-8"?>
<p:tagLst xmlns:p="http://schemas.openxmlformats.org/presentationml/2006/main">
  <p:tag name="MH" val="20160623111113"/>
  <p:tag name="MH_LIBRARY" val="GRAPHIC"/>
  <p:tag name="MH_TYPE" val="Other"/>
  <p:tag name="MH_ORDER" val="3"/>
</p:tagLst>
</file>

<file path=ppt/tags/tag16.xml><?xml version="1.0" encoding="utf-8"?>
<p:tagLst xmlns:p="http://schemas.openxmlformats.org/presentationml/2006/main">
  <p:tag name="MH" val="20160623111113"/>
  <p:tag name="MH_LIBRARY" val="GRAPHIC"/>
  <p:tag name="MH_TYPE" val="Other"/>
  <p:tag name="MH_ORDER" val="4"/>
</p:tagLst>
</file>

<file path=ppt/tags/tag17.xml><?xml version="1.0" encoding="utf-8"?>
<p:tagLst xmlns:p="http://schemas.openxmlformats.org/presentationml/2006/main">
  <p:tag name="MH" val="20160623111113"/>
  <p:tag name="MH_LIBRARY" val="GRAPHIC"/>
  <p:tag name="MH_TYPE" val="Other"/>
  <p:tag name="MH_ORDER" val="3"/>
</p:tagLst>
</file>

<file path=ppt/tags/tag18.xml><?xml version="1.0" encoding="utf-8"?>
<p:tagLst xmlns:p="http://schemas.openxmlformats.org/presentationml/2006/main">
  <p:tag name="MH" val="20160623111113"/>
  <p:tag name="MH_LIBRARY" val="GRAPHIC"/>
  <p:tag name="MH_TYPE" val="Other"/>
  <p:tag name="MH_ORDER" val="4"/>
</p:tagLst>
</file>

<file path=ppt/tags/tag19.xml><?xml version="1.0" encoding="utf-8"?>
<p:tagLst xmlns:p="http://schemas.openxmlformats.org/presentationml/2006/main">
  <p:tag name="MH" val="20160623111113"/>
  <p:tag name="MH_LIBRARY" val="GRAPHIC"/>
  <p:tag name="MH_TYPE" val="Other"/>
  <p:tag name="MH_ORDER" val="3"/>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0623111113"/>
  <p:tag name="MH_LIBRARY" val="GRAPHIC"/>
  <p:tag name="MH_TYPE" val="Other"/>
  <p:tag name="MH_ORDER" val="4"/>
</p:tagLst>
</file>

<file path=ppt/tags/tag21.xml><?xml version="1.0" encoding="utf-8"?>
<p:tagLst xmlns:p="http://schemas.openxmlformats.org/presentationml/2006/main">
  <p:tag name="MH" val="20160623111113"/>
  <p:tag name="MH_LIBRARY" val="GRAPHIC"/>
  <p:tag name="MH_TYPE" val="Other"/>
  <p:tag name="MH_ORDER" val="3"/>
</p:tagLst>
</file>

<file path=ppt/tags/tag22.xml><?xml version="1.0" encoding="utf-8"?>
<p:tagLst xmlns:p="http://schemas.openxmlformats.org/presentationml/2006/main">
  <p:tag name="MH" val="20160623111113"/>
  <p:tag name="MH_LIBRARY" val="GRAPHIC"/>
  <p:tag name="MH_TYPE" val="Other"/>
  <p:tag name="MH_ORDER" val="4"/>
</p:tagLst>
</file>

<file path=ppt/tags/tag23.xml><?xml version="1.0" encoding="utf-8"?>
<p:tagLst xmlns:p="http://schemas.openxmlformats.org/presentationml/2006/main">
  <p:tag name="MH" val="20160623111113"/>
  <p:tag name="MH_LIBRARY" val="GRAPHIC"/>
  <p:tag name="MH_TYPE" val="Other"/>
  <p:tag name="MH_ORDER" val="3"/>
</p:tagLst>
</file>

<file path=ppt/tags/tag24.xml><?xml version="1.0" encoding="utf-8"?>
<p:tagLst xmlns:p="http://schemas.openxmlformats.org/presentationml/2006/main">
  <p:tag name="MH" val="20160623111113"/>
  <p:tag name="MH_LIBRARY" val="GRAPHIC"/>
  <p:tag name="MH_TYPE" val="Other"/>
  <p:tag name="MH_ORDER" val="4"/>
</p:tagLst>
</file>

<file path=ppt/tags/tag25.xml><?xml version="1.0" encoding="utf-8"?>
<p:tagLst xmlns:p="http://schemas.openxmlformats.org/presentationml/2006/main">
  <p:tag name="MH" val="20160623111113"/>
  <p:tag name="MH_LIBRARY" val="GRAPHIC"/>
  <p:tag name="MH_TYPE" val="Other"/>
  <p:tag name="MH_ORDER" val="3"/>
</p:tagLst>
</file>

<file path=ppt/tags/tag26.xml><?xml version="1.0" encoding="utf-8"?>
<p:tagLst xmlns:p="http://schemas.openxmlformats.org/presentationml/2006/main">
  <p:tag name="MH" val="20160623111113"/>
  <p:tag name="MH_LIBRARY" val="GRAPHIC"/>
  <p:tag name="MH_TYPE" val="Other"/>
  <p:tag name="MH_ORDER" val="4"/>
</p:tagLst>
</file>

<file path=ppt/tags/tag27.xml><?xml version="1.0" encoding="utf-8"?>
<p:tagLst xmlns:p="http://schemas.openxmlformats.org/presentationml/2006/main">
  <p:tag name="MH" val="20160623111113"/>
  <p:tag name="MH_LIBRARY" val="GRAPHIC"/>
  <p:tag name="MH_TYPE" val="Other"/>
  <p:tag name="MH_ORDER" val="3"/>
</p:tagLst>
</file>

<file path=ppt/tags/tag28.xml><?xml version="1.0" encoding="utf-8"?>
<p:tagLst xmlns:p="http://schemas.openxmlformats.org/presentationml/2006/main">
  <p:tag name="MH" val="20160623111113"/>
  <p:tag name="MH_LIBRARY" val="GRAPHIC"/>
  <p:tag name="MH_TYPE" val="Other"/>
  <p:tag name="MH_ORDER" val="4"/>
</p:tagLst>
</file>

<file path=ppt/tags/tag29.xml><?xml version="1.0" encoding="utf-8"?>
<p:tagLst xmlns:p="http://schemas.openxmlformats.org/presentationml/2006/main">
  <p:tag name="MH" val="20160624110115"/>
  <p:tag name="MH_LIBRARY" val="GRAPHIC"/>
  <p:tag name="MH_TYPE" val="Other"/>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30.xml><?xml version="1.0" encoding="utf-8"?>
<p:tagLst xmlns:p="http://schemas.openxmlformats.org/presentationml/2006/main">
  <p:tag name="MH" val="20160624110115"/>
  <p:tag name="MH_LIBRARY" val="GRAPHIC"/>
  <p:tag name="MH_TYPE" val="Other"/>
  <p:tag name="MH_ORDER" val="1"/>
</p:tagLst>
</file>

<file path=ppt/tags/tag31.xml><?xml version="1.0" encoding="utf-8"?>
<p:tagLst xmlns:p="http://schemas.openxmlformats.org/presentationml/2006/main">
  <p:tag name="MH" val="20160624110115"/>
  <p:tag name="MH_LIBRARY" val="GRAPHIC"/>
  <p:tag name="MH_TYPE" val="Other"/>
  <p:tag name="MH_ORDER" val="1"/>
</p:tagLst>
</file>

<file path=ppt/tags/tag32.xml><?xml version="1.0" encoding="utf-8"?>
<p:tagLst xmlns:p="http://schemas.openxmlformats.org/presentationml/2006/main">
  <p:tag name="MH" val="20160624110115"/>
  <p:tag name="MH_LIBRARY" val="GRAPHIC"/>
  <p:tag name="MH_TYPE" val="Other"/>
  <p:tag name="MH_ORDER" val="1"/>
</p:tagLst>
</file>

<file path=ppt/tags/tag33.xml><?xml version="1.0" encoding="utf-8"?>
<p:tagLst xmlns:p="http://schemas.openxmlformats.org/presentationml/2006/main">
  <p:tag name="MH" val="20160624110115"/>
  <p:tag name="MH_LIBRARY" val="GRAPHIC"/>
  <p:tag name="MH_TYPE" val="Other"/>
  <p:tag name="MH_ORDER" val="1"/>
</p:tagLst>
</file>

<file path=ppt/tags/tag34.xml><?xml version="1.0" encoding="utf-8"?>
<p:tagLst xmlns:p="http://schemas.openxmlformats.org/presentationml/2006/main">
  <p:tag name="MH" val="20160624110115"/>
  <p:tag name="MH_LIBRARY" val="GRAPHIC"/>
  <p:tag name="MH_TYPE" val="Other"/>
  <p:tag name="MH_ORDER" val="1"/>
</p:tagLst>
</file>

<file path=ppt/tags/tag35.xml><?xml version="1.0" encoding="utf-8"?>
<p:tagLst xmlns:p="http://schemas.openxmlformats.org/presentationml/2006/main">
  <p:tag name="MH" val="20160623110603"/>
  <p:tag name="MH_LIBRARY" val="GRAPHIC"/>
  <p:tag name="MH_ORDER" val="Rectangle 5"/>
</p:tagLst>
</file>

<file path=ppt/tags/tag36.xml><?xml version="1.0" encoding="utf-8"?>
<p:tagLst xmlns:p="http://schemas.openxmlformats.org/presentationml/2006/main">
  <p:tag name="MH" val="20160623110603"/>
  <p:tag name="MH_LIBRARY" val="GRAPHIC"/>
  <p:tag name="MH_ORDER" val="Rectangle 5"/>
</p:tagLst>
</file>

<file path=ppt/tags/tag37.xml><?xml version="1.0" encoding="utf-8"?>
<p:tagLst xmlns:p="http://schemas.openxmlformats.org/presentationml/2006/main">
  <p:tag name="MH" val="20161103161419"/>
  <p:tag name="MH_LIBRARY" val="GRAPHIC"/>
  <p:tag name="MH_TYPE" val="Other"/>
  <p:tag name="MH_ORDER" val="7"/>
</p:tagLst>
</file>

<file path=ppt/tags/tag38.xml><?xml version="1.0" encoding="utf-8"?>
<p:tagLst xmlns:p="http://schemas.openxmlformats.org/presentationml/2006/main">
  <p:tag name="MH" val="20161103161419"/>
  <p:tag name="MH_LIBRARY" val="GRAPHIC"/>
  <p:tag name="MH_TYPE" val="Other"/>
  <p:tag name="MH_ORDER" val="7"/>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22">
      <a:dk1>
        <a:srgbClr val="4D4D4D"/>
      </a:dk1>
      <a:lt1>
        <a:srgbClr val="FFFFFF"/>
      </a:lt1>
      <a:dk2>
        <a:srgbClr val="4D4D4D"/>
      </a:dk2>
      <a:lt2>
        <a:srgbClr val="FFFFFF"/>
      </a:lt2>
      <a:accent1>
        <a:srgbClr val="46ACA0"/>
      </a:accent1>
      <a:accent2>
        <a:srgbClr val="63A1B5"/>
      </a:accent2>
      <a:accent3>
        <a:srgbClr val="6688BE"/>
      </a:accent3>
      <a:accent4>
        <a:srgbClr val="A55DAB"/>
      </a:accent4>
      <a:accent5>
        <a:srgbClr val="BA466F"/>
      </a:accent5>
      <a:accent6>
        <a:srgbClr val="D42C44"/>
      </a:accent6>
      <a:hlink>
        <a:srgbClr val="00206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3187</Words>
  <Application>WPS 演示</Application>
  <PresentationFormat>宽屏</PresentationFormat>
  <Paragraphs>323</Paragraphs>
  <Slides>27</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27</vt:i4>
      </vt:variant>
    </vt:vector>
  </HeadingPairs>
  <TitlesOfParts>
    <vt:vector size="45" baseType="lpstr">
      <vt:lpstr>Arial</vt:lpstr>
      <vt:lpstr>宋体</vt:lpstr>
      <vt:lpstr>Wingdings</vt:lpstr>
      <vt:lpstr>Calibri</vt:lpstr>
      <vt:lpstr>幼圆</vt:lpstr>
      <vt:lpstr>等线 Light</vt:lpstr>
      <vt:lpstr>Tempus Sans ITC</vt:lpstr>
      <vt:lpstr>Wingdings 2</vt:lpstr>
      <vt:lpstr>Times New Roman</vt:lpstr>
      <vt:lpstr>微软雅黑</vt:lpstr>
      <vt:lpstr>Bauhaus 93</vt:lpstr>
      <vt:lpstr>Bernard MT Condensed</vt:lpstr>
      <vt:lpstr>等线</vt:lpstr>
      <vt:lpstr>GoodVibrationsROB</vt:lpstr>
      <vt:lpstr>Arial Unicode MS</vt:lpstr>
      <vt:lpstr>Calibri</vt:lpstr>
      <vt:lpstr>Microsoft YaHei UI</vt:lpstr>
      <vt:lpstr>A000120141119A01PPBG</vt:lpstr>
      <vt:lpstr>关爱牙齿医疗 口腔健康讲座模板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3</cp:revision>
  <dcterms:created xsi:type="dcterms:W3CDTF">2016-06-21T13:40:00Z</dcterms:created>
  <dcterms:modified xsi:type="dcterms:W3CDTF">2017-10-10T02:48:24Z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