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95" r:id="rId7"/>
    <p:sldId id="287" r:id="rId8"/>
    <p:sldId id="285" r:id="rId9"/>
    <p:sldId id="284" r:id="rId10"/>
    <p:sldId id="264" r:id="rId11"/>
    <p:sldId id="265" r:id="rId12"/>
    <p:sldId id="281" r:id="rId13"/>
    <p:sldId id="288" r:id="rId14"/>
    <p:sldId id="286" r:id="rId15"/>
    <p:sldId id="261" r:id="rId16"/>
    <p:sldId id="283" r:id="rId17"/>
    <p:sldId id="270" r:id="rId18"/>
    <p:sldId id="260" r:id="rId19"/>
    <p:sldId id="278" r:id="rId20"/>
    <p:sldId id="294" r:id="rId21"/>
    <p:sldId id="291" r:id="rId22"/>
    <p:sldId id="272" r:id="rId23"/>
    <p:sldId id="274" r:id="rId24"/>
    <p:sldId id="293" r:id="rId25"/>
    <p:sldId id="289" r:id="rId26"/>
    <p:sldId id="263" r:id="rId27"/>
    <p:sldId id="292" r:id="rId28"/>
    <p:sldId id="277"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1C1C"/>
    <a:srgbClr val="FEFFFF"/>
    <a:srgbClr val="384898"/>
    <a:srgbClr val="5B7BB5"/>
    <a:srgbClr val="2A5C82"/>
    <a:srgbClr val="265374"/>
    <a:srgbClr val="4296B4"/>
    <a:srgbClr val="5CA9C4"/>
    <a:srgbClr val="4D4D4D"/>
    <a:srgbClr val="BFE4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1140558" y="4632341"/>
            <a:ext cx="6135685"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1140559" y="1624917"/>
            <a:ext cx="6160790" cy="2889251"/>
          </a:xfrm>
          <a:no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975875" y="1476148"/>
            <a:ext cx="6270052" cy="2885530"/>
          </a:xfrm>
        </p:spPr>
        <p:txBody>
          <a:bodyPr anchor="ctr"/>
          <a:lstStyle>
            <a:lvl1pPr algn="ctr">
              <a:lnSpc>
                <a:spcPct val="150000"/>
              </a:lnSpc>
              <a:defRPr sz="48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1416391" y="4498203"/>
            <a:ext cx="5453207"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260765" y="268550"/>
            <a:ext cx="10173998"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5.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fontScale="92500" lnSpcReduction="10000"/>
          </a:bodyPr>
          <a:lstStyle/>
          <a:p>
            <a:r>
              <a:rPr lang="zh-CN" altLang="en-US" sz="2400" dirty="0"/>
              <a:t>汇报人：情缘素材          日期：</a:t>
            </a:r>
            <a:r>
              <a:rPr lang="en-US" altLang="zh-CN" sz="2400" dirty="0"/>
              <a:t>2018-12-30</a:t>
            </a:r>
            <a:endParaRPr lang="en-US" altLang="zh-CN" sz="2400" dirty="0"/>
          </a:p>
        </p:txBody>
      </p:sp>
      <p:sp>
        <p:nvSpPr>
          <p:cNvPr id="6146" name="标题 5"/>
          <p:cNvSpPr>
            <a:spLocks noGrp="1"/>
          </p:cNvSpPr>
          <p:nvPr>
            <p:ph type="ctrTitle"/>
          </p:nvPr>
        </p:nvSpPr>
        <p:spPr/>
        <p:txBody>
          <a:bodyPr>
            <a:normAutofit/>
          </a:bodyPr>
          <a:lstStyle/>
          <a:p>
            <a:r>
              <a:rPr lang="zh-CN" altLang="en-US" sz="5400" dirty="0"/>
              <a:t>医院心脏病</a:t>
            </a:r>
            <a:br>
              <a:rPr lang="en-US" altLang="zh-CN" sz="5400" dirty="0"/>
            </a:br>
            <a:r>
              <a:rPr lang="zh-CN" altLang="en-US" sz="5400" dirty="0"/>
              <a:t>研究医疗报告模板</a:t>
            </a:r>
            <a:endParaRPr lang="zh-CN" altLang="en-US" sz="54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椭圆 26"/>
          <p:cNvSpPr/>
          <p:nvPr/>
        </p:nvSpPr>
        <p:spPr>
          <a:xfrm>
            <a:off x="1613847" y="198544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8" name="Freeform 143"/>
          <p:cNvSpPr>
            <a:spLocks noEditPoints="1"/>
          </p:cNvSpPr>
          <p:nvPr/>
        </p:nvSpPr>
        <p:spPr bwMode="auto">
          <a:xfrm flipH="1">
            <a:off x="1887715" y="2341662"/>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9" name="椭圆 28"/>
          <p:cNvSpPr/>
          <p:nvPr/>
        </p:nvSpPr>
        <p:spPr>
          <a:xfrm>
            <a:off x="5442897" y="198544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0" name="椭圆 29"/>
          <p:cNvSpPr/>
          <p:nvPr/>
        </p:nvSpPr>
        <p:spPr>
          <a:xfrm>
            <a:off x="9271947" y="198544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1" name="KSO_Shape"/>
          <p:cNvSpPr/>
          <p:nvPr/>
        </p:nvSpPr>
        <p:spPr bwMode="auto">
          <a:xfrm>
            <a:off x="5811680" y="2341662"/>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2" name="KSO_Shape"/>
          <p:cNvSpPr/>
          <p:nvPr/>
        </p:nvSpPr>
        <p:spPr bwMode="auto">
          <a:xfrm>
            <a:off x="9632352" y="2341662"/>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矩形 12"/>
          <p:cNvSpPr/>
          <p:nvPr/>
        </p:nvSpPr>
        <p:spPr>
          <a:xfrm>
            <a:off x="859380" y="3762169"/>
            <a:ext cx="2815140" cy="263401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4688430" y="3762169"/>
            <a:ext cx="2815140" cy="263401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8517480" y="3762169"/>
            <a:ext cx="2815140" cy="263401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5552064" y="2153729"/>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2" name="矩形 11"/>
          <p:cNvSpPr/>
          <p:nvPr/>
        </p:nvSpPr>
        <p:spPr>
          <a:xfrm>
            <a:off x="5552064" y="1892007"/>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5552064" y="3966291"/>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KSO_Shape"/>
          <p:cNvSpPr/>
          <p:nvPr/>
        </p:nvSpPr>
        <p:spPr bwMode="auto">
          <a:xfrm>
            <a:off x="1238221" y="2361198"/>
            <a:ext cx="2440582" cy="3453655"/>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矩形 22"/>
          <p:cNvSpPr/>
          <p:nvPr/>
        </p:nvSpPr>
        <p:spPr>
          <a:xfrm>
            <a:off x="5552064" y="4228013"/>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4" name="矩形 23"/>
          <p:cNvSpPr/>
          <p:nvPr/>
        </p:nvSpPr>
        <p:spPr>
          <a:xfrm>
            <a:off x="5552064" y="6040575"/>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Block Arc 4"/>
          <p:cNvSpPr/>
          <p:nvPr/>
        </p:nvSpPr>
        <p:spPr>
          <a:xfrm flipV="1">
            <a:off x="369188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6" name="MH_Other_3"/>
          <p:cNvSpPr/>
          <p:nvPr>
            <p:custDataLst>
              <p:tags r:id="rId1"/>
            </p:custDataLst>
          </p:nvPr>
        </p:nvSpPr>
        <p:spPr>
          <a:xfrm>
            <a:off x="1974552"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352297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3583095"/>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3561644"/>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3585600"/>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1368880" y="503907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88419" y="513654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1549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4059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1549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4059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1549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4059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4" name="KSO_Shape"/>
          <p:cNvSpPr/>
          <p:nvPr/>
        </p:nvSpPr>
        <p:spPr bwMode="auto">
          <a:xfrm>
            <a:off x="1481069" y="2423907"/>
            <a:ext cx="2663730" cy="3015544"/>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 name="文本框 1"/>
          <p:cNvSpPr txBox="1"/>
          <p:nvPr/>
        </p:nvSpPr>
        <p:spPr>
          <a:xfrm>
            <a:off x="5219114" y="2188710"/>
            <a:ext cx="935863" cy="707886"/>
          </a:xfrm>
          <a:prstGeom prst="rect">
            <a:avLst/>
          </a:prstGeom>
          <a:noFill/>
        </p:spPr>
        <p:txBody>
          <a:bodyPr wrap="square" rtlCol="0">
            <a:spAutoFit/>
          </a:bodyPr>
          <a:lstStyle/>
          <a:p>
            <a:pPr algn="ctr"/>
            <a:r>
              <a:rPr lang="en-US" altLang="zh-CN" sz="4000" dirty="0">
                <a:solidFill>
                  <a:schemeClr val="accent1"/>
                </a:solidFill>
              </a:rPr>
              <a:t>01</a:t>
            </a:r>
            <a:endParaRPr lang="zh-CN" altLang="en-US" sz="4000" dirty="0">
              <a:solidFill>
                <a:schemeClr val="accent1"/>
              </a:solidFill>
            </a:endParaRPr>
          </a:p>
        </p:txBody>
      </p:sp>
      <p:sp>
        <p:nvSpPr>
          <p:cNvPr id="17" name="文本框 16"/>
          <p:cNvSpPr txBox="1"/>
          <p:nvPr/>
        </p:nvSpPr>
        <p:spPr>
          <a:xfrm>
            <a:off x="5219114" y="3577736"/>
            <a:ext cx="935863" cy="707886"/>
          </a:xfrm>
          <a:prstGeom prst="rect">
            <a:avLst/>
          </a:prstGeom>
          <a:noFill/>
        </p:spPr>
        <p:txBody>
          <a:bodyPr wrap="square" rtlCol="0">
            <a:spAutoFit/>
          </a:bodyPr>
          <a:lstStyle/>
          <a:p>
            <a:pPr algn="ctr"/>
            <a:r>
              <a:rPr lang="en-US" altLang="zh-CN" sz="4000" dirty="0">
                <a:solidFill>
                  <a:schemeClr val="accent1"/>
                </a:solidFill>
              </a:rPr>
              <a:t>02</a:t>
            </a:r>
            <a:endParaRPr lang="zh-CN" altLang="en-US" sz="4000" dirty="0">
              <a:solidFill>
                <a:schemeClr val="accent1"/>
              </a:solidFill>
            </a:endParaRPr>
          </a:p>
        </p:txBody>
      </p:sp>
      <p:sp>
        <p:nvSpPr>
          <p:cNvPr id="19" name="文本框 18"/>
          <p:cNvSpPr txBox="1"/>
          <p:nvPr/>
        </p:nvSpPr>
        <p:spPr>
          <a:xfrm>
            <a:off x="5219114" y="4966762"/>
            <a:ext cx="935863" cy="707886"/>
          </a:xfrm>
          <a:prstGeom prst="rect">
            <a:avLst/>
          </a:prstGeom>
          <a:noFill/>
        </p:spPr>
        <p:txBody>
          <a:bodyPr wrap="square" rtlCol="0">
            <a:spAutoFit/>
          </a:bodyPr>
          <a:lstStyle/>
          <a:p>
            <a:pPr algn="ctr"/>
            <a:r>
              <a:rPr lang="en-US" altLang="zh-CN" sz="4000" dirty="0">
                <a:solidFill>
                  <a:schemeClr val="accent1"/>
                </a:solidFill>
              </a:rPr>
              <a:t>03</a:t>
            </a:r>
            <a:endParaRPr lang="zh-CN" altLang="en-US" sz="4000" dirty="0">
              <a:solidFill>
                <a:schemeClr val="accent1"/>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18" name="直接连接符 17"/>
          <p:cNvCxnSpPr/>
          <p:nvPr/>
        </p:nvCxnSpPr>
        <p:spPr>
          <a:xfrm>
            <a:off x="792163" y="4076700"/>
            <a:ext cx="10409237"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任意多边形 31"/>
          <p:cNvSpPr/>
          <p:nvPr>
            <p:custDataLst>
              <p:tags r:id="rId1"/>
            </p:custDataLst>
          </p:nvPr>
        </p:nvSpPr>
        <p:spPr bwMode="auto">
          <a:xfrm>
            <a:off x="1227932" y="4467160"/>
            <a:ext cx="1992312" cy="619190"/>
          </a:xfrm>
          <a:custGeom>
            <a:avLst/>
            <a:gdLst>
              <a:gd name="connsiteX0" fmla="*/ 967581 w 1992312"/>
              <a:gd name="connsiteY0" fmla="*/ 161990 h 619190"/>
              <a:gd name="connsiteX1" fmla="*/ 815181 w 1992312"/>
              <a:gd name="connsiteY1" fmla="*/ 314390 h 619190"/>
              <a:gd name="connsiteX2" fmla="*/ 967581 w 1992312"/>
              <a:gd name="connsiteY2" fmla="*/ 466790 h 619190"/>
              <a:gd name="connsiteX3" fmla="*/ 1119981 w 1992312"/>
              <a:gd name="connsiteY3" fmla="*/ 314390 h 619190"/>
              <a:gd name="connsiteX4" fmla="*/ 967581 w 1992312"/>
              <a:gd name="connsiteY4" fmla="*/ 161990 h 619190"/>
              <a:gd name="connsiteX5" fmla="*/ 962561 w 1992312"/>
              <a:gd name="connsiteY5" fmla="*/ 37 h 619190"/>
              <a:gd name="connsiteX6" fmla="*/ 1267835 w 1992312"/>
              <a:gd name="connsiteY6" fmla="*/ 128752 h 619190"/>
              <a:gd name="connsiteX7" fmla="*/ 1717712 w 1992312"/>
              <a:gd name="connsiteY7" fmla="*/ 545930 h 619190"/>
              <a:gd name="connsiteX8" fmla="*/ 1992312 w 1992312"/>
              <a:gd name="connsiteY8" fmla="*/ 619190 h 619190"/>
              <a:gd name="connsiteX9" fmla="*/ 0 w 1992312"/>
              <a:gd name="connsiteY9" fmla="*/ 619190 h 619190"/>
              <a:gd name="connsiteX10" fmla="*/ 257073 w 1992312"/>
              <a:gd name="connsiteY10" fmla="*/ 556105 h 619190"/>
              <a:gd name="connsiteX11" fmla="*/ 648524 w 1992312"/>
              <a:gd name="connsiteY11" fmla="*/ 155207 h 619190"/>
              <a:gd name="connsiteX12" fmla="*/ 962561 w 1992312"/>
              <a:gd name="connsiteY12" fmla="*/ 37 h 619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2312" h="619190">
                <a:moveTo>
                  <a:pt x="967581" y="161990"/>
                </a:moveTo>
                <a:cubicBezTo>
                  <a:pt x="883413" y="161990"/>
                  <a:pt x="815181" y="230222"/>
                  <a:pt x="815181" y="314390"/>
                </a:cubicBezTo>
                <a:cubicBezTo>
                  <a:pt x="815181" y="398558"/>
                  <a:pt x="883413" y="466790"/>
                  <a:pt x="967581" y="466790"/>
                </a:cubicBezTo>
                <a:cubicBezTo>
                  <a:pt x="1051749" y="466790"/>
                  <a:pt x="1119981" y="398558"/>
                  <a:pt x="1119981" y="314390"/>
                </a:cubicBezTo>
                <a:cubicBezTo>
                  <a:pt x="1119981" y="230222"/>
                  <a:pt x="1051749" y="161990"/>
                  <a:pt x="967581" y="161990"/>
                </a:cubicBezTo>
                <a:close/>
                <a:moveTo>
                  <a:pt x="962561" y="37"/>
                </a:moveTo>
                <a:cubicBezTo>
                  <a:pt x="1069188" y="1563"/>
                  <a:pt x="1174354" y="50404"/>
                  <a:pt x="1267835" y="128752"/>
                </a:cubicBezTo>
                <a:cubicBezTo>
                  <a:pt x="1437269" y="269168"/>
                  <a:pt x="1548278" y="411619"/>
                  <a:pt x="1717712" y="545930"/>
                </a:cubicBezTo>
                <a:cubicBezTo>
                  <a:pt x="1793665" y="600875"/>
                  <a:pt x="1892989" y="617155"/>
                  <a:pt x="1992312" y="619190"/>
                </a:cubicBezTo>
                <a:lnTo>
                  <a:pt x="0" y="619190"/>
                </a:lnTo>
                <a:cubicBezTo>
                  <a:pt x="58426" y="619190"/>
                  <a:pt x="175277" y="602910"/>
                  <a:pt x="257073" y="556105"/>
                </a:cubicBezTo>
                <a:cubicBezTo>
                  <a:pt x="414822" y="466564"/>
                  <a:pt x="555043" y="254922"/>
                  <a:pt x="648524" y="155207"/>
                </a:cubicBezTo>
                <a:cubicBezTo>
                  <a:pt x="747848" y="44298"/>
                  <a:pt x="855935" y="-1489"/>
                  <a:pt x="962561" y="37"/>
                </a:cubicBezTo>
                <a:close/>
              </a:path>
            </a:pathLst>
          </a:custGeom>
          <a:solidFill>
            <a:schemeClr val="accent1"/>
          </a:solidFill>
          <a:ln>
            <a:noFill/>
          </a:ln>
        </p:spPr>
        <p:txBody>
          <a:bodyPr wrap="square">
            <a:noAutofit/>
          </a:bodyPr>
          <a:lstStyle/>
          <a:p>
            <a:endParaRPr lang="zh-CN" altLang="en-US"/>
          </a:p>
        </p:txBody>
      </p:sp>
      <p:sp>
        <p:nvSpPr>
          <p:cNvPr id="24" name="Freeform 15"/>
          <p:cNvSpPr/>
          <p:nvPr/>
        </p:nvSpPr>
        <p:spPr bwMode="auto">
          <a:xfrm>
            <a:off x="1118333" y="5086350"/>
            <a:ext cx="2211510" cy="1382790"/>
          </a:xfrm>
          <a:prstGeom prst="rect">
            <a:avLst/>
          </a:prstGeom>
          <a:solidFill>
            <a:schemeClr val="accent1"/>
          </a:solidFill>
          <a:ln w="9525">
            <a:noFill/>
            <a:round/>
          </a:ln>
        </p:spPr>
        <p:txBody>
          <a:bodyPr vert="horz" wrap="square" lIns="121920" tIns="60960" rIns="121920" bIns="60960" numCol="1" anchor="ctr" anchorCtr="0" compatLnSpc="1"/>
          <a:lstStyle/>
          <a:p>
            <a:pPr algn="ctr"/>
            <a:r>
              <a:rPr lang="zh-CN" altLang="en-US" sz="2000">
                <a:solidFill>
                  <a:srgbClr val="FFFFFF"/>
                </a:solidFill>
                <a:latin typeface="+mn-ea"/>
                <a:ea typeface="+mn-ea"/>
              </a:rPr>
              <a:t>请输入文本请输入文本</a:t>
            </a:r>
            <a:endParaRPr lang="en-US" sz="2000">
              <a:solidFill>
                <a:srgbClr val="FFFFFF"/>
              </a:solidFill>
              <a:latin typeface="+mn-ea"/>
              <a:ea typeface="+mn-ea"/>
            </a:endParaRPr>
          </a:p>
        </p:txBody>
      </p:sp>
      <p:cxnSp>
        <p:nvCxnSpPr>
          <p:cNvPr id="25" name="直接箭头连接符 24"/>
          <p:cNvCxnSpPr/>
          <p:nvPr/>
        </p:nvCxnSpPr>
        <p:spPr>
          <a:xfrm>
            <a:off x="2195513" y="4090922"/>
            <a:ext cx="0" cy="752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任意多边形 32"/>
          <p:cNvSpPr/>
          <p:nvPr>
            <p:custDataLst>
              <p:tags r:id="rId2"/>
            </p:custDataLst>
          </p:nvPr>
        </p:nvSpPr>
        <p:spPr bwMode="auto">
          <a:xfrm>
            <a:off x="3809207" y="4467160"/>
            <a:ext cx="1992312" cy="619190"/>
          </a:xfrm>
          <a:custGeom>
            <a:avLst/>
            <a:gdLst>
              <a:gd name="connsiteX0" fmla="*/ 967581 w 1992312"/>
              <a:gd name="connsiteY0" fmla="*/ 161990 h 619190"/>
              <a:gd name="connsiteX1" fmla="*/ 815181 w 1992312"/>
              <a:gd name="connsiteY1" fmla="*/ 314390 h 619190"/>
              <a:gd name="connsiteX2" fmla="*/ 967581 w 1992312"/>
              <a:gd name="connsiteY2" fmla="*/ 466790 h 619190"/>
              <a:gd name="connsiteX3" fmla="*/ 1119981 w 1992312"/>
              <a:gd name="connsiteY3" fmla="*/ 314390 h 619190"/>
              <a:gd name="connsiteX4" fmla="*/ 967581 w 1992312"/>
              <a:gd name="connsiteY4" fmla="*/ 161990 h 619190"/>
              <a:gd name="connsiteX5" fmla="*/ 962561 w 1992312"/>
              <a:gd name="connsiteY5" fmla="*/ 37 h 619190"/>
              <a:gd name="connsiteX6" fmla="*/ 1267835 w 1992312"/>
              <a:gd name="connsiteY6" fmla="*/ 128752 h 619190"/>
              <a:gd name="connsiteX7" fmla="*/ 1717712 w 1992312"/>
              <a:gd name="connsiteY7" fmla="*/ 545930 h 619190"/>
              <a:gd name="connsiteX8" fmla="*/ 1992312 w 1992312"/>
              <a:gd name="connsiteY8" fmla="*/ 619190 h 619190"/>
              <a:gd name="connsiteX9" fmla="*/ 0 w 1992312"/>
              <a:gd name="connsiteY9" fmla="*/ 619190 h 619190"/>
              <a:gd name="connsiteX10" fmla="*/ 257073 w 1992312"/>
              <a:gd name="connsiteY10" fmla="*/ 556105 h 619190"/>
              <a:gd name="connsiteX11" fmla="*/ 648524 w 1992312"/>
              <a:gd name="connsiteY11" fmla="*/ 155207 h 619190"/>
              <a:gd name="connsiteX12" fmla="*/ 962561 w 1992312"/>
              <a:gd name="connsiteY12" fmla="*/ 37 h 619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2312" h="619190">
                <a:moveTo>
                  <a:pt x="967581" y="161990"/>
                </a:moveTo>
                <a:cubicBezTo>
                  <a:pt x="883413" y="161990"/>
                  <a:pt x="815181" y="230222"/>
                  <a:pt x="815181" y="314390"/>
                </a:cubicBezTo>
                <a:cubicBezTo>
                  <a:pt x="815181" y="398558"/>
                  <a:pt x="883413" y="466790"/>
                  <a:pt x="967581" y="466790"/>
                </a:cubicBezTo>
                <a:cubicBezTo>
                  <a:pt x="1051749" y="466790"/>
                  <a:pt x="1119981" y="398558"/>
                  <a:pt x="1119981" y="314390"/>
                </a:cubicBezTo>
                <a:cubicBezTo>
                  <a:pt x="1119981" y="230222"/>
                  <a:pt x="1051749" y="161990"/>
                  <a:pt x="967581" y="161990"/>
                </a:cubicBezTo>
                <a:close/>
                <a:moveTo>
                  <a:pt x="962561" y="37"/>
                </a:moveTo>
                <a:cubicBezTo>
                  <a:pt x="1069188" y="1563"/>
                  <a:pt x="1174354" y="50404"/>
                  <a:pt x="1267835" y="128752"/>
                </a:cubicBezTo>
                <a:cubicBezTo>
                  <a:pt x="1437269" y="269168"/>
                  <a:pt x="1548278" y="411619"/>
                  <a:pt x="1717712" y="545930"/>
                </a:cubicBezTo>
                <a:cubicBezTo>
                  <a:pt x="1793665" y="600875"/>
                  <a:pt x="1892989" y="617155"/>
                  <a:pt x="1992312" y="619190"/>
                </a:cubicBezTo>
                <a:lnTo>
                  <a:pt x="0" y="619190"/>
                </a:lnTo>
                <a:cubicBezTo>
                  <a:pt x="58426" y="619190"/>
                  <a:pt x="175277" y="602910"/>
                  <a:pt x="257073" y="556105"/>
                </a:cubicBezTo>
                <a:cubicBezTo>
                  <a:pt x="414822" y="466564"/>
                  <a:pt x="555043" y="254922"/>
                  <a:pt x="648524" y="155207"/>
                </a:cubicBezTo>
                <a:cubicBezTo>
                  <a:pt x="747848" y="44298"/>
                  <a:pt x="855935" y="-1489"/>
                  <a:pt x="962561" y="37"/>
                </a:cubicBezTo>
                <a:close/>
              </a:path>
            </a:pathLst>
          </a:custGeom>
          <a:solidFill>
            <a:schemeClr val="accent1"/>
          </a:solidFill>
          <a:ln>
            <a:noFill/>
          </a:ln>
        </p:spPr>
        <p:txBody>
          <a:bodyPr wrap="square">
            <a:noAutofit/>
          </a:bodyPr>
          <a:lstStyle/>
          <a:p>
            <a:endParaRPr lang="zh-CN" altLang="en-US"/>
          </a:p>
        </p:txBody>
      </p:sp>
      <p:sp>
        <p:nvSpPr>
          <p:cNvPr id="27" name="Freeform 15"/>
          <p:cNvSpPr/>
          <p:nvPr/>
        </p:nvSpPr>
        <p:spPr bwMode="auto">
          <a:xfrm>
            <a:off x="3699608" y="5086350"/>
            <a:ext cx="2211510" cy="1382790"/>
          </a:xfrm>
          <a:prstGeom prst="rect">
            <a:avLst/>
          </a:prstGeom>
          <a:solidFill>
            <a:schemeClr val="accent1"/>
          </a:solidFill>
          <a:ln w="9525">
            <a:noFill/>
            <a:round/>
          </a:ln>
        </p:spPr>
        <p:txBody>
          <a:bodyPr vert="horz" wrap="square" lIns="121920" tIns="60960" rIns="121920" bIns="60960" numCol="1" anchor="ctr" anchorCtr="0" compatLnSpc="1"/>
          <a:lstStyle/>
          <a:p>
            <a:pPr algn="ctr"/>
            <a:r>
              <a:rPr lang="zh-CN" altLang="en-US" sz="2000">
                <a:solidFill>
                  <a:srgbClr val="FFFFFF"/>
                </a:solidFill>
                <a:latin typeface="+mn-ea"/>
                <a:ea typeface="+mn-ea"/>
              </a:rPr>
              <a:t>请输入文本请输入文本</a:t>
            </a:r>
            <a:endParaRPr lang="en-US" sz="2000">
              <a:solidFill>
                <a:srgbClr val="FFFFFF"/>
              </a:solidFill>
              <a:latin typeface="+mn-ea"/>
              <a:ea typeface="+mn-ea"/>
            </a:endParaRPr>
          </a:p>
        </p:txBody>
      </p:sp>
      <p:cxnSp>
        <p:nvCxnSpPr>
          <p:cNvPr id="28" name="直接箭头连接符 27"/>
          <p:cNvCxnSpPr/>
          <p:nvPr/>
        </p:nvCxnSpPr>
        <p:spPr>
          <a:xfrm>
            <a:off x="4776788" y="4090922"/>
            <a:ext cx="0" cy="752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任意多边形 36"/>
          <p:cNvSpPr/>
          <p:nvPr>
            <p:custDataLst>
              <p:tags r:id="rId3"/>
            </p:custDataLst>
          </p:nvPr>
        </p:nvSpPr>
        <p:spPr bwMode="auto">
          <a:xfrm>
            <a:off x="6390482" y="4467160"/>
            <a:ext cx="1992312" cy="619190"/>
          </a:xfrm>
          <a:custGeom>
            <a:avLst/>
            <a:gdLst>
              <a:gd name="connsiteX0" fmla="*/ 967581 w 1992312"/>
              <a:gd name="connsiteY0" fmla="*/ 161990 h 619190"/>
              <a:gd name="connsiteX1" fmla="*/ 815181 w 1992312"/>
              <a:gd name="connsiteY1" fmla="*/ 314390 h 619190"/>
              <a:gd name="connsiteX2" fmla="*/ 967581 w 1992312"/>
              <a:gd name="connsiteY2" fmla="*/ 466790 h 619190"/>
              <a:gd name="connsiteX3" fmla="*/ 1119981 w 1992312"/>
              <a:gd name="connsiteY3" fmla="*/ 314390 h 619190"/>
              <a:gd name="connsiteX4" fmla="*/ 967581 w 1992312"/>
              <a:gd name="connsiteY4" fmla="*/ 161990 h 619190"/>
              <a:gd name="connsiteX5" fmla="*/ 962561 w 1992312"/>
              <a:gd name="connsiteY5" fmla="*/ 37 h 619190"/>
              <a:gd name="connsiteX6" fmla="*/ 1267835 w 1992312"/>
              <a:gd name="connsiteY6" fmla="*/ 128752 h 619190"/>
              <a:gd name="connsiteX7" fmla="*/ 1717712 w 1992312"/>
              <a:gd name="connsiteY7" fmla="*/ 545930 h 619190"/>
              <a:gd name="connsiteX8" fmla="*/ 1992312 w 1992312"/>
              <a:gd name="connsiteY8" fmla="*/ 619190 h 619190"/>
              <a:gd name="connsiteX9" fmla="*/ 0 w 1992312"/>
              <a:gd name="connsiteY9" fmla="*/ 619190 h 619190"/>
              <a:gd name="connsiteX10" fmla="*/ 257073 w 1992312"/>
              <a:gd name="connsiteY10" fmla="*/ 556105 h 619190"/>
              <a:gd name="connsiteX11" fmla="*/ 648524 w 1992312"/>
              <a:gd name="connsiteY11" fmla="*/ 155207 h 619190"/>
              <a:gd name="connsiteX12" fmla="*/ 962561 w 1992312"/>
              <a:gd name="connsiteY12" fmla="*/ 37 h 619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2312" h="619190">
                <a:moveTo>
                  <a:pt x="967581" y="161990"/>
                </a:moveTo>
                <a:cubicBezTo>
                  <a:pt x="883413" y="161990"/>
                  <a:pt x="815181" y="230222"/>
                  <a:pt x="815181" y="314390"/>
                </a:cubicBezTo>
                <a:cubicBezTo>
                  <a:pt x="815181" y="398558"/>
                  <a:pt x="883413" y="466790"/>
                  <a:pt x="967581" y="466790"/>
                </a:cubicBezTo>
                <a:cubicBezTo>
                  <a:pt x="1051749" y="466790"/>
                  <a:pt x="1119981" y="398558"/>
                  <a:pt x="1119981" y="314390"/>
                </a:cubicBezTo>
                <a:cubicBezTo>
                  <a:pt x="1119981" y="230222"/>
                  <a:pt x="1051749" y="161990"/>
                  <a:pt x="967581" y="161990"/>
                </a:cubicBezTo>
                <a:close/>
                <a:moveTo>
                  <a:pt x="962561" y="37"/>
                </a:moveTo>
                <a:cubicBezTo>
                  <a:pt x="1069188" y="1563"/>
                  <a:pt x="1174354" y="50404"/>
                  <a:pt x="1267835" y="128752"/>
                </a:cubicBezTo>
                <a:cubicBezTo>
                  <a:pt x="1437269" y="269168"/>
                  <a:pt x="1548278" y="411619"/>
                  <a:pt x="1717712" y="545930"/>
                </a:cubicBezTo>
                <a:cubicBezTo>
                  <a:pt x="1793665" y="600875"/>
                  <a:pt x="1892989" y="617155"/>
                  <a:pt x="1992312" y="619190"/>
                </a:cubicBezTo>
                <a:lnTo>
                  <a:pt x="0" y="619190"/>
                </a:lnTo>
                <a:cubicBezTo>
                  <a:pt x="58426" y="619190"/>
                  <a:pt x="175277" y="602910"/>
                  <a:pt x="257073" y="556105"/>
                </a:cubicBezTo>
                <a:cubicBezTo>
                  <a:pt x="414822" y="466564"/>
                  <a:pt x="555043" y="254922"/>
                  <a:pt x="648524" y="155207"/>
                </a:cubicBezTo>
                <a:cubicBezTo>
                  <a:pt x="747848" y="44298"/>
                  <a:pt x="855935" y="-1489"/>
                  <a:pt x="962561" y="37"/>
                </a:cubicBezTo>
                <a:close/>
              </a:path>
            </a:pathLst>
          </a:custGeom>
          <a:solidFill>
            <a:schemeClr val="accent1"/>
          </a:solidFill>
          <a:ln>
            <a:noFill/>
          </a:ln>
        </p:spPr>
        <p:txBody>
          <a:bodyPr wrap="square">
            <a:noAutofit/>
          </a:bodyPr>
          <a:lstStyle/>
          <a:p>
            <a:endParaRPr lang="zh-CN" altLang="en-US"/>
          </a:p>
        </p:txBody>
      </p:sp>
      <p:sp>
        <p:nvSpPr>
          <p:cNvPr id="30" name="Freeform 15"/>
          <p:cNvSpPr/>
          <p:nvPr/>
        </p:nvSpPr>
        <p:spPr bwMode="auto">
          <a:xfrm>
            <a:off x="6280883" y="5086350"/>
            <a:ext cx="2211510" cy="1382790"/>
          </a:xfrm>
          <a:prstGeom prst="rect">
            <a:avLst/>
          </a:prstGeom>
          <a:solidFill>
            <a:schemeClr val="accent1"/>
          </a:solidFill>
          <a:ln w="9525">
            <a:noFill/>
            <a:round/>
          </a:ln>
        </p:spPr>
        <p:txBody>
          <a:bodyPr vert="horz" wrap="square" lIns="121920" tIns="60960" rIns="121920" bIns="60960" numCol="1" anchor="ctr" anchorCtr="0" compatLnSpc="1"/>
          <a:lstStyle/>
          <a:p>
            <a:pPr algn="ctr"/>
            <a:r>
              <a:rPr lang="zh-CN" altLang="en-US" sz="2000">
                <a:solidFill>
                  <a:srgbClr val="FFFFFF"/>
                </a:solidFill>
                <a:latin typeface="+mn-ea"/>
                <a:ea typeface="+mn-ea"/>
              </a:rPr>
              <a:t>请输入文本请输入文本</a:t>
            </a:r>
            <a:endParaRPr lang="en-US" sz="2000">
              <a:solidFill>
                <a:srgbClr val="FFFFFF"/>
              </a:solidFill>
              <a:latin typeface="+mn-ea"/>
              <a:ea typeface="+mn-ea"/>
            </a:endParaRPr>
          </a:p>
        </p:txBody>
      </p:sp>
      <p:cxnSp>
        <p:nvCxnSpPr>
          <p:cNvPr id="36" name="直接箭头连接符 35"/>
          <p:cNvCxnSpPr/>
          <p:nvPr/>
        </p:nvCxnSpPr>
        <p:spPr>
          <a:xfrm>
            <a:off x="7358063" y="4090922"/>
            <a:ext cx="0" cy="752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任意多边形 39"/>
          <p:cNvSpPr/>
          <p:nvPr>
            <p:custDataLst>
              <p:tags r:id="rId4"/>
            </p:custDataLst>
          </p:nvPr>
        </p:nvSpPr>
        <p:spPr bwMode="auto">
          <a:xfrm>
            <a:off x="8971757" y="4467160"/>
            <a:ext cx="1992312" cy="619190"/>
          </a:xfrm>
          <a:custGeom>
            <a:avLst/>
            <a:gdLst>
              <a:gd name="connsiteX0" fmla="*/ 967581 w 1992312"/>
              <a:gd name="connsiteY0" fmla="*/ 161990 h 619190"/>
              <a:gd name="connsiteX1" fmla="*/ 815181 w 1992312"/>
              <a:gd name="connsiteY1" fmla="*/ 314390 h 619190"/>
              <a:gd name="connsiteX2" fmla="*/ 967581 w 1992312"/>
              <a:gd name="connsiteY2" fmla="*/ 466790 h 619190"/>
              <a:gd name="connsiteX3" fmla="*/ 1119981 w 1992312"/>
              <a:gd name="connsiteY3" fmla="*/ 314390 h 619190"/>
              <a:gd name="connsiteX4" fmla="*/ 967581 w 1992312"/>
              <a:gd name="connsiteY4" fmla="*/ 161990 h 619190"/>
              <a:gd name="connsiteX5" fmla="*/ 962561 w 1992312"/>
              <a:gd name="connsiteY5" fmla="*/ 37 h 619190"/>
              <a:gd name="connsiteX6" fmla="*/ 1267835 w 1992312"/>
              <a:gd name="connsiteY6" fmla="*/ 128752 h 619190"/>
              <a:gd name="connsiteX7" fmla="*/ 1717712 w 1992312"/>
              <a:gd name="connsiteY7" fmla="*/ 545930 h 619190"/>
              <a:gd name="connsiteX8" fmla="*/ 1992312 w 1992312"/>
              <a:gd name="connsiteY8" fmla="*/ 619190 h 619190"/>
              <a:gd name="connsiteX9" fmla="*/ 0 w 1992312"/>
              <a:gd name="connsiteY9" fmla="*/ 619190 h 619190"/>
              <a:gd name="connsiteX10" fmla="*/ 257073 w 1992312"/>
              <a:gd name="connsiteY10" fmla="*/ 556105 h 619190"/>
              <a:gd name="connsiteX11" fmla="*/ 648524 w 1992312"/>
              <a:gd name="connsiteY11" fmla="*/ 155207 h 619190"/>
              <a:gd name="connsiteX12" fmla="*/ 962561 w 1992312"/>
              <a:gd name="connsiteY12" fmla="*/ 37 h 619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2312" h="619190">
                <a:moveTo>
                  <a:pt x="967581" y="161990"/>
                </a:moveTo>
                <a:cubicBezTo>
                  <a:pt x="883413" y="161990"/>
                  <a:pt x="815181" y="230222"/>
                  <a:pt x="815181" y="314390"/>
                </a:cubicBezTo>
                <a:cubicBezTo>
                  <a:pt x="815181" y="398558"/>
                  <a:pt x="883413" y="466790"/>
                  <a:pt x="967581" y="466790"/>
                </a:cubicBezTo>
                <a:cubicBezTo>
                  <a:pt x="1051749" y="466790"/>
                  <a:pt x="1119981" y="398558"/>
                  <a:pt x="1119981" y="314390"/>
                </a:cubicBezTo>
                <a:cubicBezTo>
                  <a:pt x="1119981" y="230222"/>
                  <a:pt x="1051749" y="161990"/>
                  <a:pt x="967581" y="161990"/>
                </a:cubicBezTo>
                <a:close/>
                <a:moveTo>
                  <a:pt x="962561" y="37"/>
                </a:moveTo>
                <a:cubicBezTo>
                  <a:pt x="1069188" y="1563"/>
                  <a:pt x="1174354" y="50404"/>
                  <a:pt x="1267835" y="128752"/>
                </a:cubicBezTo>
                <a:cubicBezTo>
                  <a:pt x="1437269" y="269168"/>
                  <a:pt x="1548278" y="411619"/>
                  <a:pt x="1717712" y="545930"/>
                </a:cubicBezTo>
                <a:cubicBezTo>
                  <a:pt x="1793665" y="600875"/>
                  <a:pt x="1892989" y="617155"/>
                  <a:pt x="1992312" y="619190"/>
                </a:cubicBezTo>
                <a:lnTo>
                  <a:pt x="0" y="619190"/>
                </a:lnTo>
                <a:cubicBezTo>
                  <a:pt x="58426" y="619190"/>
                  <a:pt x="175277" y="602910"/>
                  <a:pt x="257073" y="556105"/>
                </a:cubicBezTo>
                <a:cubicBezTo>
                  <a:pt x="414822" y="466564"/>
                  <a:pt x="555043" y="254922"/>
                  <a:pt x="648524" y="155207"/>
                </a:cubicBezTo>
                <a:cubicBezTo>
                  <a:pt x="747848" y="44298"/>
                  <a:pt x="855935" y="-1489"/>
                  <a:pt x="962561" y="37"/>
                </a:cubicBezTo>
                <a:close/>
              </a:path>
            </a:pathLst>
          </a:custGeom>
          <a:solidFill>
            <a:schemeClr val="accent1"/>
          </a:solidFill>
          <a:ln>
            <a:noFill/>
          </a:ln>
        </p:spPr>
        <p:txBody>
          <a:bodyPr wrap="square">
            <a:noAutofit/>
          </a:bodyPr>
          <a:lstStyle/>
          <a:p>
            <a:endParaRPr lang="zh-CN" altLang="en-US"/>
          </a:p>
        </p:txBody>
      </p:sp>
      <p:sp>
        <p:nvSpPr>
          <p:cNvPr id="38" name="Freeform 15"/>
          <p:cNvSpPr/>
          <p:nvPr/>
        </p:nvSpPr>
        <p:spPr bwMode="auto">
          <a:xfrm>
            <a:off x="8862158" y="5086350"/>
            <a:ext cx="2211510" cy="1382790"/>
          </a:xfrm>
          <a:prstGeom prst="rect">
            <a:avLst/>
          </a:prstGeom>
          <a:solidFill>
            <a:schemeClr val="accent1"/>
          </a:solidFill>
          <a:ln w="9525">
            <a:noFill/>
            <a:round/>
          </a:ln>
        </p:spPr>
        <p:txBody>
          <a:bodyPr vert="horz" wrap="square" lIns="121920" tIns="60960" rIns="121920" bIns="60960" numCol="1" anchor="ctr" anchorCtr="0" compatLnSpc="1"/>
          <a:lstStyle/>
          <a:p>
            <a:pPr algn="ctr"/>
            <a:r>
              <a:rPr lang="zh-CN" altLang="en-US" sz="2000">
                <a:solidFill>
                  <a:srgbClr val="FFFFFF"/>
                </a:solidFill>
                <a:latin typeface="+mn-ea"/>
                <a:ea typeface="+mn-ea"/>
              </a:rPr>
              <a:t>请输入文本请输入文本</a:t>
            </a:r>
            <a:endParaRPr lang="en-US" sz="2000">
              <a:solidFill>
                <a:srgbClr val="FFFFFF"/>
              </a:solidFill>
              <a:latin typeface="+mn-ea"/>
              <a:ea typeface="+mn-ea"/>
            </a:endParaRPr>
          </a:p>
        </p:txBody>
      </p:sp>
      <p:cxnSp>
        <p:nvCxnSpPr>
          <p:cNvPr id="39" name="直接箭头连接符 38"/>
          <p:cNvCxnSpPr/>
          <p:nvPr/>
        </p:nvCxnSpPr>
        <p:spPr>
          <a:xfrm>
            <a:off x="9939338" y="4090922"/>
            <a:ext cx="0" cy="752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圆角矩形 8"/>
          <p:cNvSpPr/>
          <p:nvPr/>
        </p:nvSpPr>
        <p:spPr>
          <a:xfrm>
            <a:off x="1571626"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41" name="圆角矩形 42"/>
          <p:cNvSpPr/>
          <p:nvPr/>
        </p:nvSpPr>
        <p:spPr>
          <a:xfrm>
            <a:off x="4152900"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42" name="圆角矩形 43"/>
          <p:cNvSpPr/>
          <p:nvPr/>
        </p:nvSpPr>
        <p:spPr>
          <a:xfrm>
            <a:off x="6734174"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2016</a:t>
            </a:r>
            <a:endParaRPr lang="zh-CN" altLang="en-US" dirty="0">
              <a:solidFill>
                <a:schemeClr val="accent1"/>
              </a:solidFill>
              <a:latin typeface="+mj-ea"/>
              <a:ea typeface="+mj-ea"/>
            </a:endParaRPr>
          </a:p>
        </p:txBody>
      </p:sp>
      <p:sp>
        <p:nvSpPr>
          <p:cNvPr id="43" name="圆角矩形 44"/>
          <p:cNvSpPr/>
          <p:nvPr/>
        </p:nvSpPr>
        <p:spPr>
          <a:xfrm>
            <a:off x="9315448"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2017</a:t>
            </a:r>
            <a:endParaRPr lang="zh-CN" altLang="en-US" dirty="0">
              <a:solidFill>
                <a:schemeClr val="accent1"/>
              </a:solidFill>
              <a:latin typeface="+mj-ea"/>
              <a:ea typeface="+mj-ea"/>
            </a:endParaRPr>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6" name="KSO_Shape"/>
          <p:cNvSpPr/>
          <p:nvPr/>
        </p:nvSpPr>
        <p:spPr bwMode="auto">
          <a:xfrm>
            <a:off x="1925901" y="2678375"/>
            <a:ext cx="512500" cy="512500"/>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0" name="KSO_Shape"/>
          <p:cNvSpPr/>
          <p:nvPr/>
        </p:nvSpPr>
        <p:spPr bwMode="auto">
          <a:xfrm>
            <a:off x="4549113" y="2710406"/>
            <a:ext cx="512500" cy="448438"/>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51" name="KSO_Shape"/>
          <p:cNvSpPr/>
          <p:nvPr/>
        </p:nvSpPr>
        <p:spPr bwMode="auto">
          <a:xfrm>
            <a:off x="7209909" y="2678375"/>
            <a:ext cx="437333" cy="512500"/>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52" name="KSO_Shape"/>
          <p:cNvSpPr/>
          <p:nvPr/>
        </p:nvSpPr>
        <p:spPr bwMode="auto">
          <a:xfrm>
            <a:off x="9825434" y="2678375"/>
            <a:ext cx="452708" cy="512500"/>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0" name="矩形 3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a:off x="2606122" y="274192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3833906" y="3904564"/>
            <a:ext cx="425297" cy="482378"/>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2591987" y="4788811"/>
            <a:ext cx="624842" cy="78927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1390208" y="3902074"/>
            <a:ext cx="783521" cy="480560"/>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0134600" y="1768028"/>
            <a:ext cx="169436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561741" y="1768028"/>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p:nvPr/>
        </p:nvSpPr>
        <p:spPr bwMode="auto">
          <a:xfrm>
            <a:off x="1651771" y="2163136"/>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561741" y="435667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1630927" y="4792994"/>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4" name="矩形 13"/>
          <p:cNvSpPr/>
          <p:nvPr/>
        </p:nvSpPr>
        <p:spPr>
          <a:xfrm>
            <a:off x="4250168" y="1768028"/>
            <a:ext cx="7446531" cy="2193540"/>
          </a:xfrm>
          <a:prstGeom prst="rect">
            <a:avLst/>
          </a:prstGeom>
          <a:solidFill>
            <a:schemeClr val="accent1">
              <a:lumMod val="20000"/>
              <a:lumOff val="8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0134600" y="4356676"/>
            <a:ext cx="169436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4250168" y="4356676"/>
            <a:ext cx="7446531" cy="2193540"/>
          </a:xfrm>
          <a:prstGeom prst="rect">
            <a:avLst/>
          </a:prstGeom>
          <a:solidFill>
            <a:schemeClr val="accent1">
              <a:lumMod val="20000"/>
              <a:lumOff val="8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364469" y="1768028"/>
            <a:ext cx="7184594"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矩形 27"/>
          <p:cNvSpPr/>
          <p:nvPr/>
        </p:nvSpPr>
        <p:spPr>
          <a:xfrm>
            <a:off x="4364469" y="4356676"/>
            <a:ext cx="7184594"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a:xfrm>
            <a:off x="561741" y="1372920"/>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0" name="KSO_Shape"/>
          <p:cNvSpPr/>
          <p:nvPr/>
        </p:nvSpPr>
        <p:spPr>
          <a:xfrm>
            <a:off x="561741" y="3977954"/>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55" name="椭圆 54"/>
          <p:cNvSpPr/>
          <p:nvPr/>
        </p:nvSpPr>
        <p:spPr>
          <a:xfrm>
            <a:off x="9046172"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2018</a:t>
            </a:r>
            <a:endParaRPr lang="zh-CN" altLang="en-US" sz="2400" b="1" kern="0" dirty="0">
              <a:solidFill>
                <a:schemeClr val="bg1"/>
              </a:solidFill>
              <a:latin typeface="Arial" panose="020B0604020202020204"/>
              <a:ea typeface="微软雅黑" panose="020B0503020204020204" pitchFamily="34" charset="-122"/>
            </a:endParaRPr>
          </a:p>
        </p:txBody>
      </p:sp>
      <p:sp>
        <p:nvSpPr>
          <p:cNvPr id="56" name="椭圆 55"/>
          <p:cNvSpPr/>
          <p:nvPr/>
        </p:nvSpPr>
        <p:spPr>
          <a:xfrm>
            <a:off x="7277442"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2017</a:t>
            </a:r>
            <a:endParaRPr lang="zh-CN" altLang="en-US" sz="2400" b="1" kern="0" dirty="0">
              <a:solidFill>
                <a:schemeClr val="bg1"/>
              </a:solidFill>
              <a:latin typeface="Arial" panose="020B0604020202020204"/>
              <a:ea typeface="微软雅黑" panose="020B0503020204020204" pitchFamily="34" charset="-122"/>
            </a:endParaRPr>
          </a:p>
        </p:txBody>
      </p:sp>
      <p:sp>
        <p:nvSpPr>
          <p:cNvPr id="57" name="椭圆 56"/>
          <p:cNvSpPr/>
          <p:nvPr/>
        </p:nvSpPr>
        <p:spPr>
          <a:xfrm>
            <a:off x="5509223"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b="1" kern="0" dirty="0">
                <a:solidFill>
                  <a:schemeClr val="bg1"/>
                </a:solidFill>
                <a:latin typeface="Arial" panose="020B0604020202020204"/>
                <a:ea typeface="微软雅黑" panose="020B0503020204020204" pitchFamily="34" charset="-122"/>
              </a:rPr>
              <a:t>2016</a:t>
            </a:r>
            <a:endParaRPr lang="zh-CN" altLang="en-US" sz="2400" b="1" kern="0" dirty="0">
              <a:solidFill>
                <a:schemeClr val="bg1"/>
              </a:solidFill>
              <a:latin typeface="Arial" panose="020B0604020202020204"/>
              <a:ea typeface="微软雅黑" panose="020B0503020204020204" pitchFamily="34" charset="-122"/>
            </a:endParaRPr>
          </a:p>
        </p:txBody>
      </p:sp>
      <p:sp>
        <p:nvSpPr>
          <p:cNvPr id="58" name="椭圆 57"/>
          <p:cNvSpPr/>
          <p:nvPr/>
        </p:nvSpPr>
        <p:spPr>
          <a:xfrm>
            <a:off x="3717045"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2015</a:t>
            </a:r>
            <a:endParaRPr lang="zh-CN" altLang="en-US" sz="2400" b="1" kern="0" dirty="0">
              <a:solidFill>
                <a:schemeClr val="bg1"/>
              </a:solidFill>
              <a:latin typeface="Arial" panose="020B0604020202020204"/>
              <a:ea typeface="微软雅黑" panose="020B0503020204020204" pitchFamily="34" charset="-122"/>
            </a:endParaRPr>
          </a:p>
        </p:txBody>
      </p:sp>
      <p:sp>
        <p:nvSpPr>
          <p:cNvPr id="59" name="椭圆 58"/>
          <p:cNvSpPr/>
          <p:nvPr/>
        </p:nvSpPr>
        <p:spPr>
          <a:xfrm>
            <a:off x="1933830"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2014</a:t>
            </a:r>
            <a:endParaRPr lang="zh-CN" altLang="en-US" sz="2700" b="1" kern="0" dirty="0">
              <a:solidFill>
                <a:schemeClr val="bg1"/>
              </a:solidFill>
              <a:latin typeface="Arial" panose="020B0604020202020204"/>
              <a:ea typeface="微软雅黑" panose="020B0503020204020204" pitchFamily="34" charset="-122"/>
            </a:endParaRPr>
          </a:p>
        </p:txBody>
      </p:sp>
      <p:sp>
        <p:nvSpPr>
          <p:cNvPr id="60" name="燕尾形 114"/>
          <p:cNvSpPr/>
          <p:nvPr/>
        </p:nvSpPr>
        <p:spPr>
          <a:xfrm>
            <a:off x="650009" y="314267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373119" y="314267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81009" y="314267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3" name="椭圆 1"/>
          <p:cNvSpPr/>
          <p:nvPr/>
        </p:nvSpPr>
        <p:spPr>
          <a:xfrm flipV="1">
            <a:off x="921973" y="3137717"/>
            <a:ext cx="10408013" cy="2005782"/>
          </a:xfrm>
          <a:custGeom>
            <a:avLst/>
            <a:gdLst/>
            <a:ahLst/>
            <a:cxnLst/>
            <a:rect l="l" t="t" r="r" b="b"/>
            <a:pathLst>
              <a:path w="7835363" h="1509993">
                <a:moveTo>
                  <a:pt x="0" y="1509993"/>
                </a:moveTo>
                <a:cubicBezTo>
                  <a:pt x="374580" y="1465544"/>
                  <a:pt x="665607" y="1149153"/>
                  <a:pt x="669884" y="763727"/>
                </a:cubicBezTo>
                <a:lnTo>
                  <a:pt x="671649" y="763727"/>
                </a:lnTo>
                <a:cubicBezTo>
                  <a:pt x="674225" y="450458"/>
                  <a:pt x="929142" y="197478"/>
                  <a:pt x="1243147" y="197478"/>
                </a:cubicBezTo>
                <a:cubicBezTo>
                  <a:pt x="1557152" y="197478"/>
                  <a:pt x="1812070" y="450458"/>
                  <a:pt x="1814645" y="763727"/>
                </a:cubicBezTo>
                <a:lnTo>
                  <a:pt x="1819709" y="763727"/>
                </a:lnTo>
                <a:cubicBezTo>
                  <a:pt x="1830248" y="1175133"/>
                  <a:pt x="2167291" y="1505145"/>
                  <a:pt x="2581412" y="1505145"/>
                </a:cubicBezTo>
                <a:cubicBezTo>
                  <a:pt x="2995850" y="1505145"/>
                  <a:pt x="3333092" y="1174627"/>
                  <a:pt x="3343163" y="762782"/>
                </a:cubicBezTo>
                <a:lnTo>
                  <a:pt x="3346747" y="762782"/>
                </a:lnTo>
                <a:cubicBezTo>
                  <a:pt x="3349323" y="449513"/>
                  <a:pt x="3604240" y="196533"/>
                  <a:pt x="3918245" y="196533"/>
                </a:cubicBezTo>
                <a:cubicBezTo>
                  <a:pt x="4232250" y="196533"/>
                  <a:pt x="4487168" y="449513"/>
                  <a:pt x="4489743" y="762782"/>
                </a:cubicBezTo>
                <a:lnTo>
                  <a:pt x="4492190" y="762782"/>
                </a:lnTo>
                <a:cubicBezTo>
                  <a:pt x="4502730" y="1174188"/>
                  <a:pt x="4839772" y="1504200"/>
                  <a:pt x="5253893" y="1504200"/>
                </a:cubicBezTo>
                <a:cubicBezTo>
                  <a:pt x="5668014" y="1504200"/>
                  <a:pt x="6005057" y="1174188"/>
                  <a:pt x="6015596" y="762782"/>
                </a:cubicBezTo>
                <a:lnTo>
                  <a:pt x="6018043" y="762782"/>
                </a:lnTo>
                <a:cubicBezTo>
                  <a:pt x="6020619" y="449513"/>
                  <a:pt x="6275536" y="196533"/>
                  <a:pt x="6589541" y="196533"/>
                </a:cubicBezTo>
                <a:cubicBezTo>
                  <a:pt x="6903546" y="196533"/>
                  <a:pt x="7158464" y="449513"/>
                  <a:pt x="7161039" y="762782"/>
                </a:cubicBezTo>
                <a:lnTo>
                  <a:pt x="7166200" y="762782"/>
                </a:lnTo>
                <a:cubicBezTo>
                  <a:pt x="7173663" y="1144717"/>
                  <a:pt x="7463295" y="1457174"/>
                  <a:pt x="7835363" y="1501325"/>
                </a:cubicBezTo>
                <a:cubicBezTo>
                  <a:pt x="7825227" y="1499858"/>
                  <a:pt x="7737557" y="1376550"/>
                  <a:pt x="7738498" y="1380622"/>
                </a:cubicBezTo>
                <a:cubicBezTo>
                  <a:pt x="7737557" y="1370912"/>
                  <a:pt x="7830766" y="1294742"/>
                  <a:pt x="7835363" y="1301647"/>
                </a:cubicBezTo>
                <a:cubicBezTo>
                  <a:pt x="7564830" y="1259668"/>
                  <a:pt x="7358105" y="1026556"/>
                  <a:pt x="7355787" y="744607"/>
                </a:cubicBezTo>
                <a:lnTo>
                  <a:pt x="7351406" y="744607"/>
                </a:lnTo>
                <a:cubicBezTo>
                  <a:pt x="7342448" y="331721"/>
                  <a:pt x="7004734" y="0"/>
                  <a:pt x="6589541" y="0"/>
                </a:cubicBezTo>
                <a:cubicBezTo>
                  <a:pt x="6175420" y="0"/>
                  <a:pt x="5838378" y="330012"/>
                  <a:pt x="5827838" y="741418"/>
                </a:cubicBezTo>
                <a:lnTo>
                  <a:pt x="5825391" y="741418"/>
                </a:lnTo>
                <a:cubicBezTo>
                  <a:pt x="5822816" y="1054687"/>
                  <a:pt x="5567898" y="1307667"/>
                  <a:pt x="5253893" y="1307667"/>
                </a:cubicBezTo>
                <a:cubicBezTo>
                  <a:pt x="4939888" y="1307667"/>
                  <a:pt x="4684971" y="1054687"/>
                  <a:pt x="4682395" y="741418"/>
                </a:cubicBezTo>
                <a:lnTo>
                  <a:pt x="4679948" y="741418"/>
                </a:lnTo>
                <a:cubicBezTo>
                  <a:pt x="4669409" y="330012"/>
                  <a:pt x="4332366" y="0"/>
                  <a:pt x="3918245" y="0"/>
                </a:cubicBezTo>
                <a:cubicBezTo>
                  <a:pt x="3503807" y="0"/>
                  <a:pt x="3166565" y="330518"/>
                  <a:pt x="3156494" y="742363"/>
                </a:cubicBezTo>
                <a:lnTo>
                  <a:pt x="3152910" y="742363"/>
                </a:lnTo>
                <a:cubicBezTo>
                  <a:pt x="3150335" y="1055632"/>
                  <a:pt x="2895417" y="1308612"/>
                  <a:pt x="2581412" y="1308612"/>
                </a:cubicBezTo>
                <a:cubicBezTo>
                  <a:pt x="2267407" y="1308612"/>
                  <a:pt x="2012490" y="1055632"/>
                  <a:pt x="2009914" y="742363"/>
                </a:cubicBezTo>
                <a:lnTo>
                  <a:pt x="2004850" y="742363"/>
                </a:lnTo>
                <a:cubicBezTo>
                  <a:pt x="1994310" y="330957"/>
                  <a:pt x="1657268" y="945"/>
                  <a:pt x="1243147" y="945"/>
                </a:cubicBezTo>
                <a:cubicBezTo>
                  <a:pt x="825366" y="945"/>
                  <a:pt x="486031" y="336817"/>
                  <a:pt x="480893" y="753275"/>
                </a:cubicBezTo>
                <a:lnTo>
                  <a:pt x="479576" y="753275"/>
                </a:lnTo>
                <a:cubicBezTo>
                  <a:pt x="477258" y="1035224"/>
                  <a:pt x="270533" y="1268336"/>
                  <a:pt x="0" y="1310315"/>
                </a:cubicBezTo>
                <a:cubicBezTo>
                  <a:pt x="4598" y="1303410"/>
                  <a:pt x="97806" y="1379580"/>
                  <a:pt x="96865" y="1389290"/>
                </a:cubicBezTo>
                <a:lnTo>
                  <a:pt x="93389" y="1393247"/>
                </a:lnTo>
                <a:cubicBezTo>
                  <a:pt x="77100" y="1414141"/>
                  <a:pt x="8869" y="1508710"/>
                  <a:pt x="0" y="1509993"/>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4" name="燕尾形 118"/>
          <p:cNvSpPr/>
          <p:nvPr/>
        </p:nvSpPr>
        <p:spPr>
          <a:xfrm flipH="1">
            <a:off x="11318393" y="313343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5" name="燕尾形 119"/>
          <p:cNvSpPr/>
          <p:nvPr/>
        </p:nvSpPr>
        <p:spPr>
          <a:xfrm flipH="1">
            <a:off x="11571273" y="313343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6" name="燕尾形 120"/>
          <p:cNvSpPr/>
          <p:nvPr/>
        </p:nvSpPr>
        <p:spPr>
          <a:xfrm flipH="1">
            <a:off x="11834656" y="313343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7" name="矩形 66"/>
          <p:cNvSpPr/>
          <p:nvPr/>
        </p:nvSpPr>
        <p:spPr>
          <a:xfrm>
            <a:off x="13899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8" name="矩形 67"/>
          <p:cNvSpPr/>
          <p:nvPr/>
        </p:nvSpPr>
        <p:spPr>
          <a:xfrm>
            <a:off x="49332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9" name="矩形 68"/>
          <p:cNvSpPr/>
          <p:nvPr/>
        </p:nvSpPr>
        <p:spPr>
          <a:xfrm>
            <a:off x="8460665"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0" name="矩形 69"/>
          <p:cNvSpPr/>
          <p:nvPr/>
        </p:nvSpPr>
        <p:spPr>
          <a:xfrm>
            <a:off x="317729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2" name="矩形 71"/>
          <p:cNvSpPr/>
          <p:nvPr/>
        </p:nvSpPr>
        <p:spPr>
          <a:xfrm>
            <a:off x="671501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2312073" y="813677"/>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9" name="MH_Number_1">
            <a:hlinkClick r:id="rId1" action="ppaction://hlinksldjump"/>
          </p:cNvPr>
          <p:cNvSpPr txBox="1"/>
          <p:nvPr>
            <p:custDataLst>
              <p:tags r:id="rId3"/>
            </p:custDataLst>
          </p:nvPr>
        </p:nvSpPr>
        <p:spPr>
          <a:xfrm>
            <a:off x="1059545"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A</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2312073" y="1915129"/>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6" name="MH_Number_1">
            <a:hlinkClick r:id="rId1" action="ppaction://hlinksldjump"/>
          </p:cNvPr>
          <p:cNvSpPr txBox="1"/>
          <p:nvPr>
            <p:custDataLst>
              <p:tags r:id="rId5"/>
            </p:custDataLst>
          </p:nvPr>
        </p:nvSpPr>
        <p:spPr>
          <a:xfrm>
            <a:off x="1059545"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B</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2312073" y="3016581"/>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0" name="MH_Number_1">
            <a:hlinkClick r:id="rId1" action="ppaction://hlinksldjump"/>
          </p:cNvPr>
          <p:cNvSpPr txBox="1"/>
          <p:nvPr>
            <p:custDataLst>
              <p:tags r:id="rId7"/>
            </p:custDataLst>
          </p:nvPr>
        </p:nvSpPr>
        <p:spPr>
          <a:xfrm>
            <a:off x="1059545"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C</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2312073" y="4118033"/>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2" name="MH_Number_1">
            <a:hlinkClick r:id="rId1" action="ppaction://hlinksldjump"/>
          </p:cNvPr>
          <p:cNvSpPr txBox="1"/>
          <p:nvPr>
            <p:custDataLst>
              <p:tags r:id="rId9"/>
            </p:custDataLst>
          </p:nvPr>
        </p:nvSpPr>
        <p:spPr>
          <a:xfrm>
            <a:off x="1059545"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D</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2312073" y="5219485"/>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4" name="MH_Number_1">
            <a:hlinkClick r:id="rId1" action="ppaction://hlinksldjump"/>
          </p:cNvPr>
          <p:cNvSpPr txBox="1"/>
          <p:nvPr>
            <p:custDataLst>
              <p:tags r:id="rId11"/>
            </p:custDataLst>
          </p:nvPr>
        </p:nvSpPr>
        <p:spPr>
          <a:xfrm>
            <a:off x="1059545"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E</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9359273" y="1643978"/>
            <a:ext cx="1415772" cy="3570044"/>
          </a:xfrm>
          <a:prstGeom prst="rect">
            <a:avLst/>
          </a:prstGeom>
          <a:noFill/>
        </p:spPr>
        <p:txBody>
          <a:bodyPr vert="eaVert" wrap="square" rtlCol="0">
            <a:spAutoFit/>
          </a:bodyPr>
          <a:lstStyle/>
          <a:p>
            <a:pPr algn="dist"/>
            <a:r>
              <a:rPr lang="zh-CN" altLang="en-US" sz="8000" dirty="0">
                <a:solidFill>
                  <a:schemeClr val="accent1"/>
                </a:solidFill>
                <a:latin typeface="微软雅黑" panose="020B0503020204020204" pitchFamily="34" charset="-122"/>
                <a:ea typeface="微软雅黑" panose="020B0503020204020204" pitchFamily="34" charset="-122"/>
              </a:rPr>
              <a:t>目录</a:t>
            </a:r>
            <a:endParaRPr lang="zh-CN" altLang="en-US" sz="80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3681717" y="285277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6598182" y="2852778"/>
            <a:ext cx="1912101" cy="1912101"/>
          </a:xfrm>
          <a:prstGeom prst="ellipse">
            <a:avLst/>
          </a:prstGeom>
          <a:solidFill>
            <a:schemeClr val="accent1"/>
          </a:solidFill>
          <a:ln>
            <a:noFill/>
          </a:ln>
        </p:spPr>
        <p:txBody>
          <a:bodyPr/>
          <a:lstStyle/>
          <a:p>
            <a:endParaRPr lang="zh-CN" altLang="en-US"/>
          </a:p>
        </p:txBody>
      </p:sp>
      <p:sp>
        <p:nvSpPr>
          <p:cNvPr id="18" name="KSO_Shape"/>
          <p:cNvSpPr/>
          <p:nvPr/>
        </p:nvSpPr>
        <p:spPr bwMode="auto">
          <a:xfrm>
            <a:off x="4149136" y="332019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7163567" y="341816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矩形 15"/>
          <p:cNvSpPr/>
          <p:nvPr/>
        </p:nvSpPr>
        <p:spPr>
          <a:xfrm>
            <a:off x="850586" y="2531554"/>
            <a:ext cx="2597421" cy="2554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8837342" y="2531554"/>
            <a:ext cx="2597421" cy="2554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8" name="矩形 37"/>
          <p:cNvSpPr/>
          <p:nvPr/>
        </p:nvSpPr>
        <p:spPr>
          <a:xfrm>
            <a:off x="573421" y="2187409"/>
            <a:ext cx="8007871" cy="39883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Wingdings" panose="05000000000000000000" pitchFamily="2" charset="2"/>
              <a:buChar char="p"/>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Wingdings" panose="05000000000000000000" pitchFamily="2" charset="2"/>
              <a:buChar char="p"/>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Wingdings" panose="05000000000000000000" pitchFamily="2" charset="2"/>
              <a:buChar char="p"/>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9" name="KSO_Shape"/>
          <p:cNvSpPr/>
          <p:nvPr/>
        </p:nvSpPr>
        <p:spPr bwMode="auto">
          <a:xfrm>
            <a:off x="9429823" y="2673723"/>
            <a:ext cx="2171284" cy="3015678"/>
          </a:xfrm>
          <a:custGeom>
            <a:avLst/>
            <a:gdLst>
              <a:gd name="T0" fmla="*/ 2751573 w 4387850"/>
              <a:gd name="T1" fmla="*/ 638208 h 6094413"/>
              <a:gd name="T2" fmla="*/ 2218529 w 4387850"/>
              <a:gd name="T3" fmla="*/ 1251968 h 6094413"/>
              <a:gd name="T4" fmla="*/ 3361447 w 4387850"/>
              <a:gd name="T5" fmla="*/ 874758 h 6094413"/>
              <a:gd name="T6" fmla="*/ 4127836 w 4387850"/>
              <a:gd name="T7" fmla="*/ 2232459 h 6094413"/>
              <a:gd name="T8" fmla="*/ 3986213 w 4387850"/>
              <a:gd name="T9" fmla="*/ 5565775 h 6094413"/>
              <a:gd name="T10" fmla="*/ 1518175 w 4387850"/>
              <a:gd name="T11" fmla="*/ 4851018 h 6094413"/>
              <a:gd name="T12" fmla="*/ 2381395 w 4387850"/>
              <a:gd name="T13" fmla="*/ 4459203 h 6094413"/>
              <a:gd name="T14" fmla="*/ 2506164 w 4387850"/>
              <a:gd name="T15" fmla="*/ 4405225 h 6094413"/>
              <a:gd name="T16" fmla="*/ 2603947 w 4387850"/>
              <a:gd name="T17" fmla="*/ 4350612 h 6094413"/>
              <a:gd name="T18" fmla="*/ 2715381 w 4387850"/>
              <a:gd name="T19" fmla="*/ 4275043 h 6094413"/>
              <a:gd name="T20" fmla="*/ 2834435 w 4387850"/>
              <a:gd name="T21" fmla="*/ 4175661 h 6094413"/>
              <a:gd name="T22" fmla="*/ 2955711 w 4387850"/>
              <a:gd name="T23" fmla="*/ 4049924 h 6094413"/>
              <a:gd name="T24" fmla="*/ 3073813 w 4387850"/>
              <a:gd name="T25" fmla="*/ 3894658 h 6094413"/>
              <a:gd name="T26" fmla="*/ 3183025 w 4387850"/>
              <a:gd name="T27" fmla="*/ 3707641 h 6094413"/>
              <a:gd name="T28" fmla="*/ 3277633 w 4387850"/>
              <a:gd name="T29" fmla="*/ 3485697 h 6094413"/>
              <a:gd name="T30" fmla="*/ 3305571 w 4387850"/>
              <a:gd name="T31" fmla="*/ 3359960 h 6094413"/>
              <a:gd name="T32" fmla="*/ 3232869 w 4387850"/>
              <a:gd name="T33" fmla="*/ 3348847 h 6094413"/>
              <a:gd name="T34" fmla="*/ 3163976 w 4387850"/>
              <a:gd name="T35" fmla="*/ 3328209 h 6094413"/>
              <a:gd name="T36" fmla="*/ 3099528 w 4387850"/>
              <a:gd name="T37" fmla="*/ 3298045 h 6094413"/>
              <a:gd name="T38" fmla="*/ 3040477 w 4387850"/>
              <a:gd name="T39" fmla="*/ 3259625 h 6094413"/>
              <a:gd name="T40" fmla="*/ 2987459 w 4387850"/>
              <a:gd name="T41" fmla="*/ 3213268 h 6094413"/>
              <a:gd name="T42" fmla="*/ 2941742 w 4387850"/>
              <a:gd name="T43" fmla="*/ 3160560 h 6094413"/>
              <a:gd name="T44" fmla="*/ 2903327 w 4387850"/>
              <a:gd name="T45" fmla="*/ 3101184 h 6094413"/>
              <a:gd name="T46" fmla="*/ 2873167 w 4387850"/>
              <a:gd name="T47" fmla="*/ 3036729 h 6094413"/>
              <a:gd name="T48" fmla="*/ 2852531 w 4387850"/>
              <a:gd name="T49" fmla="*/ 2967828 h 6094413"/>
              <a:gd name="T50" fmla="*/ 2841737 w 4387850"/>
              <a:gd name="T51" fmla="*/ 2895434 h 6094413"/>
              <a:gd name="T52" fmla="*/ 2842689 w 4387850"/>
              <a:gd name="T53" fmla="*/ 2811927 h 6094413"/>
              <a:gd name="T54" fmla="*/ 2858563 w 4387850"/>
              <a:gd name="T55" fmla="*/ 2723340 h 6094413"/>
              <a:gd name="T56" fmla="*/ 2889676 w 4387850"/>
              <a:gd name="T57" fmla="*/ 2640785 h 6094413"/>
              <a:gd name="T58" fmla="*/ 2933488 w 4387850"/>
              <a:gd name="T59" fmla="*/ 2566487 h 6094413"/>
              <a:gd name="T60" fmla="*/ 2989364 w 4387850"/>
              <a:gd name="T61" fmla="*/ 2500443 h 6094413"/>
              <a:gd name="T62" fmla="*/ 2613471 w 4387850"/>
              <a:gd name="T63" fmla="*/ 2281992 h 6094413"/>
              <a:gd name="T64" fmla="*/ 2517593 w 4387850"/>
              <a:gd name="T65" fmla="*/ 2506793 h 6094413"/>
              <a:gd name="T66" fmla="*/ 2476003 w 4387850"/>
              <a:gd name="T67" fmla="*/ 2548706 h 6094413"/>
              <a:gd name="T68" fmla="*/ 2425207 w 4387850"/>
              <a:gd name="T69" fmla="*/ 2576647 h 6094413"/>
              <a:gd name="T70" fmla="*/ 2368061 w 4387850"/>
              <a:gd name="T71" fmla="*/ 2588713 h 6094413"/>
              <a:gd name="T72" fmla="*/ 2309011 w 4387850"/>
              <a:gd name="T73" fmla="*/ 2584267 h 6094413"/>
              <a:gd name="T74" fmla="*/ 1694692 w 4387850"/>
              <a:gd name="T75" fmla="*/ 2939886 h 6094413"/>
              <a:gd name="T76" fmla="*/ 1864543 w 4387850"/>
              <a:gd name="T77" fmla="*/ 2405188 h 6094413"/>
              <a:gd name="T78" fmla="*/ 1820096 w 4387850"/>
              <a:gd name="T79" fmla="*/ 2365816 h 6094413"/>
              <a:gd name="T80" fmla="*/ 1789935 w 4387850"/>
              <a:gd name="T81" fmla="*/ 2316284 h 6094413"/>
              <a:gd name="T82" fmla="*/ 1774697 w 4387850"/>
              <a:gd name="T83" fmla="*/ 2260083 h 6094413"/>
              <a:gd name="T84" fmla="*/ 1776601 w 4387850"/>
              <a:gd name="T85" fmla="*/ 2201025 h 6094413"/>
              <a:gd name="T86" fmla="*/ 1776284 w 4387850"/>
              <a:gd name="T87" fmla="*/ 1947964 h 6094413"/>
              <a:gd name="T88" fmla="*/ 1685168 w 4387850"/>
              <a:gd name="T89" fmla="*/ 2159748 h 6094413"/>
              <a:gd name="T90" fmla="*/ 1643579 w 4387850"/>
              <a:gd name="T91" fmla="*/ 2201342 h 6094413"/>
              <a:gd name="T92" fmla="*/ 1593100 w 4387850"/>
              <a:gd name="T93" fmla="*/ 2229284 h 6094413"/>
              <a:gd name="T94" fmla="*/ 1535954 w 4387850"/>
              <a:gd name="T95" fmla="*/ 2241667 h 6094413"/>
              <a:gd name="T96" fmla="*/ 1476903 w 4387850"/>
              <a:gd name="T97" fmla="*/ 2237222 h 6094413"/>
              <a:gd name="T98" fmla="*/ 941954 w 4387850"/>
              <a:gd name="T99" fmla="*/ 2396298 h 6094413"/>
              <a:gd name="T100" fmla="*/ 1032118 w 4387850"/>
              <a:gd name="T101" fmla="*/ 2058143 h 6094413"/>
              <a:gd name="T102" fmla="*/ 988306 w 4387850"/>
              <a:gd name="T103" fmla="*/ 2018453 h 6094413"/>
              <a:gd name="T104" fmla="*/ 957828 w 4387850"/>
              <a:gd name="T105" fmla="*/ 1968921 h 6094413"/>
              <a:gd name="T106" fmla="*/ 942907 w 4387850"/>
              <a:gd name="T107" fmla="*/ 1912720 h 6094413"/>
              <a:gd name="T108" fmla="*/ 944494 w 4387850"/>
              <a:gd name="T109" fmla="*/ 1853979 h 6094413"/>
              <a:gd name="T110" fmla="*/ 869570 w 4387850"/>
              <a:gd name="T111" fmla="*/ 1586313 h 6094413"/>
              <a:gd name="T112" fmla="*/ 2359489 w 4387850"/>
              <a:gd name="T113" fmla="*/ 486435 h 6094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87850" h="6094413">
                <a:moveTo>
                  <a:pt x="3008412" y="738226"/>
                </a:moveTo>
                <a:lnTo>
                  <a:pt x="2731890" y="1451051"/>
                </a:lnTo>
                <a:lnTo>
                  <a:pt x="2853166" y="1498043"/>
                </a:lnTo>
                <a:lnTo>
                  <a:pt x="3129689" y="785219"/>
                </a:lnTo>
                <a:lnTo>
                  <a:pt x="3008412" y="738226"/>
                </a:lnTo>
                <a:close/>
                <a:moveTo>
                  <a:pt x="2751573" y="638208"/>
                </a:moveTo>
                <a:lnTo>
                  <a:pt x="2475369" y="1351668"/>
                </a:lnTo>
                <a:lnTo>
                  <a:pt x="2596327" y="1398343"/>
                </a:lnTo>
                <a:lnTo>
                  <a:pt x="2873167" y="685518"/>
                </a:lnTo>
                <a:lnTo>
                  <a:pt x="2751573" y="638208"/>
                </a:lnTo>
                <a:close/>
                <a:moveTo>
                  <a:pt x="2495052" y="538826"/>
                </a:moveTo>
                <a:lnTo>
                  <a:pt x="2218529" y="1251968"/>
                </a:lnTo>
                <a:lnTo>
                  <a:pt x="2339806" y="1298960"/>
                </a:lnTo>
                <a:lnTo>
                  <a:pt x="2616646" y="585818"/>
                </a:lnTo>
                <a:lnTo>
                  <a:pt x="2495052" y="538826"/>
                </a:lnTo>
                <a:close/>
                <a:moveTo>
                  <a:pt x="2437906" y="0"/>
                </a:moveTo>
                <a:lnTo>
                  <a:pt x="3535742" y="425790"/>
                </a:lnTo>
                <a:lnTo>
                  <a:pt x="3361447" y="874758"/>
                </a:lnTo>
                <a:lnTo>
                  <a:pt x="3264934" y="837609"/>
                </a:lnTo>
                <a:lnTo>
                  <a:pt x="2988729" y="1550751"/>
                </a:lnTo>
                <a:lnTo>
                  <a:pt x="2933488" y="1692999"/>
                </a:lnTo>
                <a:lnTo>
                  <a:pt x="2993808" y="1716495"/>
                </a:lnTo>
                <a:lnTo>
                  <a:pt x="2972537" y="1771743"/>
                </a:lnTo>
                <a:lnTo>
                  <a:pt x="4127836" y="2232459"/>
                </a:lnTo>
                <a:lnTo>
                  <a:pt x="3986232" y="2586831"/>
                </a:lnTo>
                <a:lnTo>
                  <a:pt x="3986213" y="2586831"/>
                </a:lnTo>
                <a:lnTo>
                  <a:pt x="3986213" y="2586879"/>
                </a:lnTo>
                <a:lnTo>
                  <a:pt x="3985607" y="2588395"/>
                </a:lnTo>
                <a:lnTo>
                  <a:pt x="3986213" y="2588395"/>
                </a:lnTo>
                <a:lnTo>
                  <a:pt x="3986213" y="5565775"/>
                </a:lnTo>
                <a:lnTo>
                  <a:pt x="4387850" y="5565775"/>
                </a:lnTo>
                <a:lnTo>
                  <a:pt x="4387850" y="6094413"/>
                </a:lnTo>
                <a:lnTo>
                  <a:pt x="342875" y="6094413"/>
                </a:lnTo>
                <a:lnTo>
                  <a:pt x="342875" y="5565748"/>
                </a:lnTo>
                <a:lnTo>
                  <a:pt x="1518175" y="5565748"/>
                </a:lnTo>
                <a:lnTo>
                  <a:pt x="1518175" y="4851018"/>
                </a:lnTo>
                <a:lnTo>
                  <a:pt x="0" y="4851018"/>
                </a:lnTo>
                <a:lnTo>
                  <a:pt x="0" y="4468728"/>
                </a:lnTo>
                <a:lnTo>
                  <a:pt x="2350600" y="4468728"/>
                </a:lnTo>
                <a:lnTo>
                  <a:pt x="2358854" y="4466506"/>
                </a:lnTo>
                <a:lnTo>
                  <a:pt x="2368061" y="4463648"/>
                </a:lnTo>
                <a:lnTo>
                  <a:pt x="2381395" y="4459203"/>
                </a:lnTo>
                <a:lnTo>
                  <a:pt x="2397904" y="4453170"/>
                </a:lnTo>
                <a:lnTo>
                  <a:pt x="2417270" y="4445232"/>
                </a:lnTo>
                <a:lnTo>
                  <a:pt x="2439493" y="4436342"/>
                </a:lnTo>
                <a:lnTo>
                  <a:pt x="2464574" y="4425229"/>
                </a:lnTo>
                <a:lnTo>
                  <a:pt x="2491877" y="4412210"/>
                </a:lnTo>
                <a:lnTo>
                  <a:pt x="2506164" y="4405225"/>
                </a:lnTo>
                <a:lnTo>
                  <a:pt x="2521403" y="4397287"/>
                </a:lnTo>
                <a:lnTo>
                  <a:pt x="2537277" y="4389032"/>
                </a:lnTo>
                <a:lnTo>
                  <a:pt x="2553150" y="4380459"/>
                </a:lnTo>
                <a:lnTo>
                  <a:pt x="2569659" y="4370933"/>
                </a:lnTo>
                <a:lnTo>
                  <a:pt x="2586803" y="4361090"/>
                </a:lnTo>
                <a:lnTo>
                  <a:pt x="2603947" y="4350612"/>
                </a:lnTo>
                <a:lnTo>
                  <a:pt x="2621725" y="4339499"/>
                </a:lnTo>
                <a:lnTo>
                  <a:pt x="2640139" y="4328069"/>
                </a:lnTo>
                <a:lnTo>
                  <a:pt x="2658235" y="4315685"/>
                </a:lnTo>
                <a:lnTo>
                  <a:pt x="2676966" y="4302667"/>
                </a:lnTo>
                <a:lnTo>
                  <a:pt x="2696015" y="4289332"/>
                </a:lnTo>
                <a:lnTo>
                  <a:pt x="2715381" y="4275043"/>
                </a:lnTo>
                <a:lnTo>
                  <a:pt x="2734747" y="4260120"/>
                </a:lnTo>
                <a:lnTo>
                  <a:pt x="2754431" y="4244562"/>
                </a:lnTo>
                <a:lnTo>
                  <a:pt x="2774114" y="4228686"/>
                </a:lnTo>
                <a:lnTo>
                  <a:pt x="2794115" y="4211858"/>
                </a:lnTo>
                <a:lnTo>
                  <a:pt x="2814434" y="4194076"/>
                </a:lnTo>
                <a:lnTo>
                  <a:pt x="2834435" y="4175661"/>
                </a:lnTo>
                <a:lnTo>
                  <a:pt x="2854436" y="4156610"/>
                </a:lnTo>
                <a:lnTo>
                  <a:pt x="2875072" y="4136923"/>
                </a:lnTo>
                <a:lnTo>
                  <a:pt x="2895073" y="4116285"/>
                </a:lnTo>
                <a:lnTo>
                  <a:pt x="2915074" y="4095011"/>
                </a:lnTo>
                <a:lnTo>
                  <a:pt x="2935710" y="4072468"/>
                </a:lnTo>
                <a:lnTo>
                  <a:pt x="2955711" y="4049924"/>
                </a:lnTo>
                <a:lnTo>
                  <a:pt x="2976030" y="4026110"/>
                </a:lnTo>
                <a:lnTo>
                  <a:pt x="2995713" y="4001344"/>
                </a:lnTo>
                <a:lnTo>
                  <a:pt x="3015714" y="3975943"/>
                </a:lnTo>
                <a:lnTo>
                  <a:pt x="3035081" y="3949589"/>
                </a:lnTo>
                <a:lnTo>
                  <a:pt x="3054447" y="3922600"/>
                </a:lnTo>
                <a:lnTo>
                  <a:pt x="3073813" y="3894658"/>
                </a:lnTo>
                <a:lnTo>
                  <a:pt x="3092861" y="3865447"/>
                </a:lnTo>
                <a:lnTo>
                  <a:pt x="3111592" y="3835600"/>
                </a:lnTo>
                <a:lnTo>
                  <a:pt x="3130006" y="3805119"/>
                </a:lnTo>
                <a:lnTo>
                  <a:pt x="3148102" y="3773367"/>
                </a:lnTo>
                <a:lnTo>
                  <a:pt x="3165881" y="3740980"/>
                </a:lnTo>
                <a:lnTo>
                  <a:pt x="3183025" y="3707641"/>
                </a:lnTo>
                <a:lnTo>
                  <a:pt x="3200169" y="3673032"/>
                </a:lnTo>
                <a:lnTo>
                  <a:pt x="3216677" y="3637470"/>
                </a:lnTo>
                <a:lnTo>
                  <a:pt x="3232551" y="3600956"/>
                </a:lnTo>
                <a:lnTo>
                  <a:pt x="3248107" y="3563489"/>
                </a:lnTo>
                <a:lnTo>
                  <a:pt x="3263029" y="3525069"/>
                </a:lnTo>
                <a:lnTo>
                  <a:pt x="3277633" y="3485697"/>
                </a:lnTo>
                <a:lnTo>
                  <a:pt x="3291602" y="3445055"/>
                </a:lnTo>
                <a:lnTo>
                  <a:pt x="3298586" y="3424416"/>
                </a:lnTo>
                <a:lnTo>
                  <a:pt x="3305253" y="3403143"/>
                </a:lnTo>
                <a:lnTo>
                  <a:pt x="3311603" y="3382504"/>
                </a:lnTo>
                <a:lnTo>
                  <a:pt x="3317953" y="3360913"/>
                </a:lnTo>
                <a:lnTo>
                  <a:pt x="3305571" y="3359960"/>
                </a:lnTo>
                <a:lnTo>
                  <a:pt x="3293189" y="3359008"/>
                </a:lnTo>
                <a:lnTo>
                  <a:pt x="3280807" y="3357420"/>
                </a:lnTo>
                <a:lnTo>
                  <a:pt x="3268743" y="3355515"/>
                </a:lnTo>
                <a:lnTo>
                  <a:pt x="3256679" y="3353610"/>
                </a:lnTo>
                <a:lnTo>
                  <a:pt x="3244615" y="3351387"/>
                </a:lnTo>
                <a:lnTo>
                  <a:pt x="3232869" y="3348847"/>
                </a:lnTo>
                <a:lnTo>
                  <a:pt x="3221122" y="3346307"/>
                </a:lnTo>
                <a:lnTo>
                  <a:pt x="3209375" y="3342815"/>
                </a:lnTo>
                <a:lnTo>
                  <a:pt x="3197946" y="3339639"/>
                </a:lnTo>
                <a:lnTo>
                  <a:pt x="3186517" y="3336147"/>
                </a:lnTo>
                <a:lnTo>
                  <a:pt x="3175088" y="3332019"/>
                </a:lnTo>
                <a:lnTo>
                  <a:pt x="3163976" y="3328209"/>
                </a:lnTo>
                <a:lnTo>
                  <a:pt x="3152864" y="3323446"/>
                </a:lnTo>
                <a:lnTo>
                  <a:pt x="3141753" y="3319001"/>
                </a:lnTo>
                <a:lnTo>
                  <a:pt x="3130959" y="3314238"/>
                </a:lnTo>
                <a:lnTo>
                  <a:pt x="3120482" y="3309158"/>
                </a:lnTo>
                <a:lnTo>
                  <a:pt x="3110005" y="3303442"/>
                </a:lnTo>
                <a:lnTo>
                  <a:pt x="3099528" y="3298045"/>
                </a:lnTo>
                <a:lnTo>
                  <a:pt x="3089051" y="3292329"/>
                </a:lnTo>
                <a:lnTo>
                  <a:pt x="3079210" y="3285979"/>
                </a:lnTo>
                <a:lnTo>
                  <a:pt x="3069368" y="3279629"/>
                </a:lnTo>
                <a:lnTo>
                  <a:pt x="3059209" y="3273278"/>
                </a:lnTo>
                <a:lnTo>
                  <a:pt x="3050002" y="3266611"/>
                </a:lnTo>
                <a:lnTo>
                  <a:pt x="3040477" y="3259625"/>
                </a:lnTo>
                <a:lnTo>
                  <a:pt x="3030953" y="3252322"/>
                </a:lnTo>
                <a:lnTo>
                  <a:pt x="3022064" y="3245019"/>
                </a:lnTo>
                <a:lnTo>
                  <a:pt x="3013175" y="3237717"/>
                </a:lnTo>
                <a:lnTo>
                  <a:pt x="3004603" y="3229779"/>
                </a:lnTo>
                <a:lnTo>
                  <a:pt x="2996031" y="3221523"/>
                </a:lnTo>
                <a:lnTo>
                  <a:pt x="2987459" y="3213268"/>
                </a:lnTo>
                <a:lnTo>
                  <a:pt x="2979205" y="3205012"/>
                </a:lnTo>
                <a:lnTo>
                  <a:pt x="2971585" y="3196439"/>
                </a:lnTo>
                <a:lnTo>
                  <a:pt x="2963648" y="3187549"/>
                </a:lnTo>
                <a:lnTo>
                  <a:pt x="2956346" y="3178658"/>
                </a:lnTo>
                <a:lnTo>
                  <a:pt x="2948727" y="3169768"/>
                </a:lnTo>
                <a:lnTo>
                  <a:pt x="2941742" y="3160560"/>
                </a:lnTo>
                <a:lnTo>
                  <a:pt x="2934440" y="3151035"/>
                </a:lnTo>
                <a:lnTo>
                  <a:pt x="2927773" y="3141509"/>
                </a:lnTo>
                <a:lnTo>
                  <a:pt x="2921106" y="3131666"/>
                </a:lnTo>
                <a:lnTo>
                  <a:pt x="2915074" y="3121823"/>
                </a:lnTo>
                <a:lnTo>
                  <a:pt x="2909042" y="3111662"/>
                </a:lnTo>
                <a:lnTo>
                  <a:pt x="2903327" y="3101184"/>
                </a:lnTo>
                <a:lnTo>
                  <a:pt x="2897613" y="3090706"/>
                </a:lnTo>
                <a:lnTo>
                  <a:pt x="2892216" y="3080546"/>
                </a:lnTo>
                <a:lnTo>
                  <a:pt x="2886819" y="3070068"/>
                </a:lnTo>
                <a:lnTo>
                  <a:pt x="2882057" y="3059272"/>
                </a:lnTo>
                <a:lnTo>
                  <a:pt x="2877612" y="3047842"/>
                </a:lnTo>
                <a:lnTo>
                  <a:pt x="2873167" y="3036729"/>
                </a:lnTo>
                <a:lnTo>
                  <a:pt x="2869040" y="3025615"/>
                </a:lnTo>
                <a:lnTo>
                  <a:pt x="2865230" y="3014502"/>
                </a:lnTo>
                <a:lnTo>
                  <a:pt x="2861738" y="3003072"/>
                </a:lnTo>
                <a:lnTo>
                  <a:pt x="2858246" y="2991324"/>
                </a:lnTo>
                <a:lnTo>
                  <a:pt x="2855389" y="2979893"/>
                </a:lnTo>
                <a:lnTo>
                  <a:pt x="2852531" y="2967828"/>
                </a:lnTo>
                <a:lnTo>
                  <a:pt x="2849991" y="2956079"/>
                </a:lnTo>
                <a:lnTo>
                  <a:pt x="2847769" y="2944014"/>
                </a:lnTo>
                <a:lnTo>
                  <a:pt x="2845864" y="2932266"/>
                </a:lnTo>
                <a:lnTo>
                  <a:pt x="2843959" y="2919882"/>
                </a:lnTo>
                <a:lnTo>
                  <a:pt x="2843007" y="2907499"/>
                </a:lnTo>
                <a:lnTo>
                  <a:pt x="2841737" y="2895434"/>
                </a:lnTo>
                <a:lnTo>
                  <a:pt x="2841102" y="2883051"/>
                </a:lnTo>
                <a:lnTo>
                  <a:pt x="2840785" y="2870350"/>
                </a:lnTo>
                <a:lnTo>
                  <a:pt x="2840467" y="2857649"/>
                </a:lnTo>
                <a:lnTo>
                  <a:pt x="2840785" y="2842408"/>
                </a:lnTo>
                <a:lnTo>
                  <a:pt x="2841419" y="2826850"/>
                </a:lnTo>
                <a:lnTo>
                  <a:pt x="2842689" y="2811927"/>
                </a:lnTo>
                <a:lnTo>
                  <a:pt x="2843959" y="2796686"/>
                </a:lnTo>
                <a:lnTo>
                  <a:pt x="2845864" y="2781763"/>
                </a:lnTo>
                <a:lnTo>
                  <a:pt x="2848404" y="2766839"/>
                </a:lnTo>
                <a:lnTo>
                  <a:pt x="2851579" y="2752234"/>
                </a:lnTo>
                <a:lnTo>
                  <a:pt x="2854753" y="2737628"/>
                </a:lnTo>
                <a:lnTo>
                  <a:pt x="2858563" y="2723340"/>
                </a:lnTo>
                <a:lnTo>
                  <a:pt x="2862690" y="2709052"/>
                </a:lnTo>
                <a:lnTo>
                  <a:pt x="2867135" y="2695398"/>
                </a:lnTo>
                <a:lnTo>
                  <a:pt x="2872532" y="2681428"/>
                </a:lnTo>
                <a:lnTo>
                  <a:pt x="2877612" y="2667774"/>
                </a:lnTo>
                <a:lnTo>
                  <a:pt x="2883326" y="2654439"/>
                </a:lnTo>
                <a:lnTo>
                  <a:pt x="2889676" y="2640785"/>
                </a:lnTo>
                <a:lnTo>
                  <a:pt x="2895708" y="2628402"/>
                </a:lnTo>
                <a:lnTo>
                  <a:pt x="2902693" y="2615384"/>
                </a:lnTo>
                <a:lnTo>
                  <a:pt x="2909995" y="2602683"/>
                </a:lnTo>
                <a:lnTo>
                  <a:pt x="2917614" y="2590300"/>
                </a:lnTo>
                <a:lnTo>
                  <a:pt x="2925233" y="2578235"/>
                </a:lnTo>
                <a:lnTo>
                  <a:pt x="2933488" y="2566487"/>
                </a:lnTo>
                <a:lnTo>
                  <a:pt x="2942059" y="2554738"/>
                </a:lnTo>
                <a:lnTo>
                  <a:pt x="2950949" y="2543308"/>
                </a:lnTo>
                <a:lnTo>
                  <a:pt x="2959838" y="2532195"/>
                </a:lnTo>
                <a:lnTo>
                  <a:pt x="2969680" y="2521399"/>
                </a:lnTo>
                <a:lnTo>
                  <a:pt x="2979205" y="2510921"/>
                </a:lnTo>
                <a:lnTo>
                  <a:pt x="2989364" y="2500443"/>
                </a:lnTo>
                <a:lnTo>
                  <a:pt x="2999841" y="2490918"/>
                </a:lnTo>
                <a:lnTo>
                  <a:pt x="3010317" y="2480757"/>
                </a:lnTo>
                <a:lnTo>
                  <a:pt x="3021429" y="2471549"/>
                </a:lnTo>
                <a:lnTo>
                  <a:pt x="3032541" y="2462659"/>
                </a:lnTo>
                <a:lnTo>
                  <a:pt x="3043652" y="2453451"/>
                </a:lnTo>
                <a:lnTo>
                  <a:pt x="2613471" y="2281992"/>
                </a:lnTo>
                <a:lnTo>
                  <a:pt x="2542039" y="2462024"/>
                </a:lnTo>
                <a:lnTo>
                  <a:pt x="2537911" y="2471867"/>
                </a:lnTo>
                <a:lnTo>
                  <a:pt x="2533467" y="2480757"/>
                </a:lnTo>
                <a:lnTo>
                  <a:pt x="2528387" y="2489648"/>
                </a:lnTo>
                <a:lnTo>
                  <a:pt x="2522990" y="2498220"/>
                </a:lnTo>
                <a:lnTo>
                  <a:pt x="2517593" y="2506793"/>
                </a:lnTo>
                <a:lnTo>
                  <a:pt x="2511243" y="2514731"/>
                </a:lnTo>
                <a:lnTo>
                  <a:pt x="2504894" y="2522034"/>
                </a:lnTo>
                <a:lnTo>
                  <a:pt x="2498227" y="2529337"/>
                </a:lnTo>
                <a:lnTo>
                  <a:pt x="2490925" y="2536323"/>
                </a:lnTo>
                <a:lnTo>
                  <a:pt x="2483623" y="2542673"/>
                </a:lnTo>
                <a:lnTo>
                  <a:pt x="2476003" y="2548706"/>
                </a:lnTo>
                <a:lnTo>
                  <a:pt x="2468067" y="2554103"/>
                </a:lnTo>
                <a:lnTo>
                  <a:pt x="2459812" y="2559819"/>
                </a:lnTo>
                <a:lnTo>
                  <a:pt x="2451557" y="2564582"/>
                </a:lnTo>
                <a:lnTo>
                  <a:pt x="2442986" y="2569027"/>
                </a:lnTo>
                <a:lnTo>
                  <a:pt x="2434096" y="2572837"/>
                </a:lnTo>
                <a:lnTo>
                  <a:pt x="2425207" y="2576647"/>
                </a:lnTo>
                <a:lnTo>
                  <a:pt x="2415683" y="2579822"/>
                </a:lnTo>
                <a:lnTo>
                  <a:pt x="2406476" y="2582362"/>
                </a:lnTo>
                <a:lnTo>
                  <a:pt x="2397269" y="2584585"/>
                </a:lnTo>
                <a:lnTo>
                  <a:pt x="2387427" y="2586490"/>
                </a:lnTo>
                <a:lnTo>
                  <a:pt x="2377903" y="2588078"/>
                </a:lnTo>
                <a:lnTo>
                  <a:pt x="2368061" y="2588713"/>
                </a:lnTo>
                <a:lnTo>
                  <a:pt x="2358537" y="2589665"/>
                </a:lnTo>
                <a:lnTo>
                  <a:pt x="2348377" y="2589030"/>
                </a:lnTo>
                <a:lnTo>
                  <a:pt x="2338536" y="2588713"/>
                </a:lnTo>
                <a:lnTo>
                  <a:pt x="2328694" y="2587760"/>
                </a:lnTo>
                <a:lnTo>
                  <a:pt x="2318852" y="2586173"/>
                </a:lnTo>
                <a:lnTo>
                  <a:pt x="2309011" y="2584267"/>
                </a:lnTo>
                <a:lnTo>
                  <a:pt x="2299169" y="2581727"/>
                </a:lnTo>
                <a:lnTo>
                  <a:pt x="2289009" y="2578870"/>
                </a:lnTo>
                <a:lnTo>
                  <a:pt x="2279485" y="2575060"/>
                </a:lnTo>
                <a:lnTo>
                  <a:pt x="2279167" y="2575060"/>
                </a:lnTo>
                <a:lnTo>
                  <a:pt x="2072807" y="3090706"/>
                </a:lnTo>
                <a:lnTo>
                  <a:pt x="1694692" y="2939886"/>
                </a:lnTo>
                <a:lnTo>
                  <a:pt x="1901053" y="2424239"/>
                </a:lnTo>
                <a:lnTo>
                  <a:pt x="1900735" y="2424239"/>
                </a:lnTo>
                <a:lnTo>
                  <a:pt x="1890893" y="2420111"/>
                </a:lnTo>
                <a:lnTo>
                  <a:pt x="1882004" y="2415666"/>
                </a:lnTo>
                <a:lnTo>
                  <a:pt x="1873115" y="2410268"/>
                </a:lnTo>
                <a:lnTo>
                  <a:pt x="1864543" y="2405188"/>
                </a:lnTo>
                <a:lnTo>
                  <a:pt x="1855971" y="2399473"/>
                </a:lnTo>
                <a:lnTo>
                  <a:pt x="1848034" y="2393122"/>
                </a:lnTo>
                <a:lnTo>
                  <a:pt x="1840732" y="2386772"/>
                </a:lnTo>
                <a:lnTo>
                  <a:pt x="1833747" y="2380104"/>
                </a:lnTo>
                <a:lnTo>
                  <a:pt x="1826445" y="2373119"/>
                </a:lnTo>
                <a:lnTo>
                  <a:pt x="1820096" y="2365816"/>
                </a:lnTo>
                <a:lnTo>
                  <a:pt x="1814381" y="2358196"/>
                </a:lnTo>
                <a:lnTo>
                  <a:pt x="1808667" y="2349940"/>
                </a:lnTo>
                <a:lnTo>
                  <a:pt x="1803587" y="2342002"/>
                </a:lnTo>
                <a:lnTo>
                  <a:pt x="1798190" y="2333747"/>
                </a:lnTo>
                <a:lnTo>
                  <a:pt x="1793745" y="2325174"/>
                </a:lnTo>
                <a:lnTo>
                  <a:pt x="1789935" y="2316284"/>
                </a:lnTo>
                <a:lnTo>
                  <a:pt x="1786443" y="2307076"/>
                </a:lnTo>
                <a:lnTo>
                  <a:pt x="1782951" y="2297868"/>
                </a:lnTo>
                <a:lnTo>
                  <a:pt x="1780411" y="2288660"/>
                </a:lnTo>
                <a:lnTo>
                  <a:pt x="1778189" y="2279134"/>
                </a:lnTo>
                <a:lnTo>
                  <a:pt x="1776284" y="2269609"/>
                </a:lnTo>
                <a:lnTo>
                  <a:pt x="1774697" y="2260083"/>
                </a:lnTo>
                <a:lnTo>
                  <a:pt x="1774062" y="2250240"/>
                </a:lnTo>
                <a:lnTo>
                  <a:pt x="1773427" y="2240715"/>
                </a:lnTo>
                <a:lnTo>
                  <a:pt x="1773744" y="2230554"/>
                </a:lnTo>
                <a:lnTo>
                  <a:pt x="1774062" y="2220711"/>
                </a:lnTo>
                <a:lnTo>
                  <a:pt x="1775331" y="2210868"/>
                </a:lnTo>
                <a:lnTo>
                  <a:pt x="1776601" y="2201025"/>
                </a:lnTo>
                <a:lnTo>
                  <a:pt x="1778506" y="2191182"/>
                </a:lnTo>
                <a:lnTo>
                  <a:pt x="1781046" y="2181339"/>
                </a:lnTo>
                <a:lnTo>
                  <a:pt x="1784221" y="2171178"/>
                </a:lnTo>
                <a:lnTo>
                  <a:pt x="1787713" y="2161653"/>
                </a:lnTo>
                <a:lnTo>
                  <a:pt x="1859780" y="1981304"/>
                </a:lnTo>
                <a:lnTo>
                  <a:pt x="1776284" y="1947964"/>
                </a:lnTo>
                <a:lnTo>
                  <a:pt x="1709614" y="2114978"/>
                </a:lnTo>
                <a:lnTo>
                  <a:pt x="1705487" y="2124821"/>
                </a:lnTo>
                <a:lnTo>
                  <a:pt x="1701042" y="2133711"/>
                </a:lnTo>
                <a:lnTo>
                  <a:pt x="1696280" y="2142602"/>
                </a:lnTo>
                <a:lnTo>
                  <a:pt x="1690883" y="2151175"/>
                </a:lnTo>
                <a:lnTo>
                  <a:pt x="1685168" y="2159748"/>
                </a:lnTo>
                <a:lnTo>
                  <a:pt x="1679136" y="2167686"/>
                </a:lnTo>
                <a:lnTo>
                  <a:pt x="1672787" y="2174989"/>
                </a:lnTo>
                <a:lnTo>
                  <a:pt x="1666119" y="2181974"/>
                </a:lnTo>
                <a:lnTo>
                  <a:pt x="1659135" y="2189277"/>
                </a:lnTo>
                <a:lnTo>
                  <a:pt x="1651515" y="2195627"/>
                </a:lnTo>
                <a:lnTo>
                  <a:pt x="1643579" y="2201342"/>
                </a:lnTo>
                <a:lnTo>
                  <a:pt x="1635959" y="2207058"/>
                </a:lnTo>
                <a:lnTo>
                  <a:pt x="1627705" y="2212773"/>
                </a:lnTo>
                <a:lnTo>
                  <a:pt x="1619450" y="2217536"/>
                </a:lnTo>
                <a:lnTo>
                  <a:pt x="1610879" y="2221981"/>
                </a:lnTo>
                <a:lnTo>
                  <a:pt x="1601989" y="2225791"/>
                </a:lnTo>
                <a:lnTo>
                  <a:pt x="1593100" y="2229284"/>
                </a:lnTo>
                <a:lnTo>
                  <a:pt x="1583893" y="2232777"/>
                </a:lnTo>
                <a:lnTo>
                  <a:pt x="1574369" y="2235317"/>
                </a:lnTo>
                <a:lnTo>
                  <a:pt x="1565162" y="2237539"/>
                </a:lnTo>
                <a:lnTo>
                  <a:pt x="1555320" y="2239444"/>
                </a:lnTo>
                <a:lnTo>
                  <a:pt x="1545796" y="2241032"/>
                </a:lnTo>
                <a:lnTo>
                  <a:pt x="1535954" y="2241667"/>
                </a:lnTo>
                <a:lnTo>
                  <a:pt x="1526429" y="2242302"/>
                </a:lnTo>
                <a:lnTo>
                  <a:pt x="1516270" y="2241985"/>
                </a:lnTo>
                <a:lnTo>
                  <a:pt x="1506746" y="2241667"/>
                </a:lnTo>
                <a:lnTo>
                  <a:pt x="1496587" y="2240715"/>
                </a:lnTo>
                <a:lnTo>
                  <a:pt x="1486427" y="2239127"/>
                </a:lnTo>
                <a:lnTo>
                  <a:pt x="1476903" y="2237222"/>
                </a:lnTo>
                <a:lnTo>
                  <a:pt x="1466744" y="2234682"/>
                </a:lnTo>
                <a:lnTo>
                  <a:pt x="1457219" y="2231507"/>
                </a:lnTo>
                <a:lnTo>
                  <a:pt x="1447378" y="2228014"/>
                </a:lnTo>
                <a:lnTo>
                  <a:pt x="1447060" y="2228014"/>
                </a:lnTo>
                <a:lnTo>
                  <a:pt x="1319752" y="2546801"/>
                </a:lnTo>
                <a:lnTo>
                  <a:pt x="941954" y="2396298"/>
                </a:lnTo>
                <a:lnTo>
                  <a:pt x="1068945" y="2077194"/>
                </a:lnTo>
                <a:lnTo>
                  <a:pt x="1068628" y="2077194"/>
                </a:lnTo>
                <a:lnTo>
                  <a:pt x="1059103" y="2073066"/>
                </a:lnTo>
                <a:lnTo>
                  <a:pt x="1049579" y="2068621"/>
                </a:lnTo>
                <a:lnTo>
                  <a:pt x="1040690" y="2063223"/>
                </a:lnTo>
                <a:lnTo>
                  <a:pt x="1032118" y="2058143"/>
                </a:lnTo>
                <a:lnTo>
                  <a:pt x="1023863" y="2052427"/>
                </a:lnTo>
                <a:lnTo>
                  <a:pt x="1016244" y="2046077"/>
                </a:lnTo>
                <a:lnTo>
                  <a:pt x="1008625" y="2039727"/>
                </a:lnTo>
                <a:lnTo>
                  <a:pt x="1001323" y="2033059"/>
                </a:lnTo>
                <a:lnTo>
                  <a:pt x="994655" y="2026073"/>
                </a:lnTo>
                <a:lnTo>
                  <a:pt x="988306" y="2018453"/>
                </a:lnTo>
                <a:lnTo>
                  <a:pt x="982274" y="2011150"/>
                </a:lnTo>
                <a:lnTo>
                  <a:pt x="976242" y="2002895"/>
                </a:lnTo>
                <a:lnTo>
                  <a:pt x="971162" y="1994639"/>
                </a:lnTo>
                <a:lnTo>
                  <a:pt x="966400" y="1986701"/>
                </a:lnTo>
                <a:lnTo>
                  <a:pt x="961638" y="1978128"/>
                </a:lnTo>
                <a:lnTo>
                  <a:pt x="957828" y="1968921"/>
                </a:lnTo>
                <a:lnTo>
                  <a:pt x="954336" y="1960030"/>
                </a:lnTo>
                <a:lnTo>
                  <a:pt x="950844" y="1950822"/>
                </a:lnTo>
                <a:lnTo>
                  <a:pt x="948304" y="1941614"/>
                </a:lnTo>
                <a:lnTo>
                  <a:pt x="946082" y="1932089"/>
                </a:lnTo>
                <a:lnTo>
                  <a:pt x="944177" y="1922563"/>
                </a:lnTo>
                <a:lnTo>
                  <a:pt x="942907" y="1912720"/>
                </a:lnTo>
                <a:lnTo>
                  <a:pt x="941637" y="1903194"/>
                </a:lnTo>
                <a:lnTo>
                  <a:pt x="941319" y="1893351"/>
                </a:lnTo>
                <a:lnTo>
                  <a:pt x="941319" y="1883508"/>
                </a:lnTo>
                <a:lnTo>
                  <a:pt x="941954" y="1873665"/>
                </a:lnTo>
                <a:lnTo>
                  <a:pt x="942907" y="1863505"/>
                </a:lnTo>
                <a:lnTo>
                  <a:pt x="944494" y="1853979"/>
                </a:lnTo>
                <a:lnTo>
                  <a:pt x="946399" y="1843819"/>
                </a:lnTo>
                <a:lnTo>
                  <a:pt x="949256" y="1834293"/>
                </a:lnTo>
                <a:lnTo>
                  <a:pt x="952114" y="1824133"/>
                </a:lnTo>
                <a:lnTo>
                  <a:pt x="955923" y="1814607"/>
                </a:lnTo>
                <a:lnTo>
                  <a:pt x="1022593" y="1647276"/>
                </a:lnTo>
                <a:lnTo>
                  <a:pt x="869570" y="1586313"/>
                </a:lnTo>
                <a:lnTo>
                  <a:pt x="1094661" y="1022403"/>
                </a:lnTo>
                <a:lnTo>
                  <a:pt x="1914387" y="1349446"/>
                </a:lnTo>
                <a:lnTo>
                  <a:pt x="1931530" y="1304676"/>
                </a:lnTo>
                <a:lnTo>
                  <a:pt x="2027726" y="1341825"/>
                </a:lnTo>
                <a:lnTo>
                  <a:pt x="2083284" y="1199260"/>
                </a:lnTo>
                <a:lnTo>
                  <a:pt x="2359489" y="486435"/>
                </a:lnTo>
                <a:lnTo>
                  <a:pt x="2263611" y="449286"/>
                </a:lnTo>
                <a:lnTo>
                  <a:pt x="2437906"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4279624"/>
            <a:ext cx="12192000" cy="1849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4105391"/>
            <a:ext cx="1281859" cy="1310093"/>
            <a:chOff x="5846763" y="3030538"/>
            <a:chExt cx="360363" cy="368300"/>
          </a:xfrm>
          <a:solidFill>
            <a:schemeClr val="bg1"/>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4081103"/>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4081103"/>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30" name="KSO_Shape"/>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6" name="组合 15"/>
          <p:cNvGrpSpPr/>
          <p:nvPr/>
        </p:nvGrpSpPr>
        <p:grpSpPr>
          <a:xfrm>
            <a:off x="5341256" y="1635683"/>
            <a:ext cx="2337371" cy="2337371"/>
            <a:chOff x="6168000" y="1363288"/>
            <a:chExt cx="1047403" cy="1047403"/>
          </a:xfrm>
        </p:grpSpPr>
        <p:sp>
          <p:nvSpPr>
            <p:cNvPr id="17" name="椭圆 16"/>
            <p:cNvSpPr/>
            <p:nvPr/>
          </p:nvSpPr>
          <p:spPr>
            <a:xfrm>
              <a:off x="6168000" y="1363288"/>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Group 186"/>
            <p:cNvGrpSpPr/>
            <p:nvPr/>
          </p:nvGrpSpPr>
          <p:grpSpPr>
            <a:xfrm>
              <a:off x="6384617" y="1616966"/>
              <a:ext cx="626879" cy="540047"/>
              <a:chOff x="3302000" y="3008313"/>
              <a:chExt cx="469900" cy="404812"/>
            </a:xfrm>
            <a:solidFill>
              <a:schemeClr val="bg1"/>
            </a:solidFill>
          </p:grpSpPr>
          <p:sp>
            <p:nvSpPr>
              <p:cNvPr id="19" name="Freeform 298"/>
              <p:cNvSpPr/>
              <p:nvPr/>
            </p:nvSpPr>
            <p:spPr bwMode="auto">
              <a:xfrm>
                <a:off x="3302000" y="3008313"/>
                <a:ext cx="469900" cy="303213"/>
              </a:xfrm>
              <a:custGeom>
                <a:avLst/>
                <a:gdLst>
                  <a:gd name="T0" fmla="*/ 24 w 624"/>
                  <a:gd name="T1" fmla="*/ 263 h 403"/>
                  <a:gd name="T2" fmla="*/ 117 w 624"/>
                  <a:gd name="T3" fmla="*/ 263 h 403"/>
                  <a:gd name="T4" fmla="*/ 120 w 624"/>
                  <a:gd name="T5" fmla="*/ 246 h 403"/>
                  <a:gd name="T6" fmla="*/ 127 w 624"/>
                  <a:gd name="T7" fmla="*/ 240 h 403"/>
                  <a:gd name="T8" fmla="*/ 134 w 624"/>
                  <a:gd name="T9" fmla="*/ 245 h 403"/>
                  <a:gd name="T10" fmla="*/ 147 w 624"/>
                  <a:gd name="T11" fmla="*/ 278 h 403"/>
                  <a:gd name="T12" fmla="*/ 172 w 624"/>
                  <a:gd name="T13" fmla="*/ 151 h 403"/>
                  <a:gd name="T14" fmla="*/ 179 w 624"/>
                  <a:gd name="T15" fmla="*/ 145 h 403"/>
                  <a:gd name="T16" fmla="*/ 186 w 624"/>
                  <a:gd name="T17" fmla="*/ 151 h 403"/>
                  <a:gd name="T18" fmla="*/ 204 w 624"/>
                  <a:gd name="T19" fmla="*/ 324 h 403"/>
                  <a:gd name="T20" fmla="*/ 230 w 624"/>
                  <a:gd name="T21" fmla="*/ 146 h 403"/>
                  <a:gd name="T22" fmla="*/ 237 w 624"/>
                  <a:gd name="T23" fmla="*/ 140 h 403"/>
                  <a:gd name="T24" fmla="*/ 244 w 624"/>
                  <a:gd name="T25" fmla="*/ 146 h 403"/>
                  <a:gd name="T26" fmla="*/ 265 w 624"/>
                  <a:gd name="T27" fmla="*/ 263 h 403"/>
                  <a:gd name="T28" fmla="*/ 300 w 624"/>
                  <a:gd name="T29" fmla="*/ 263 h 403"/>
                  <a:gd name="T30" fmla="*/ 308 w 624"/>
                  <a:gd name="T31" fmla="*/ 269 h 403"/>
                  <a:gd name="T32" fmla="*/ 308 w 624"/>
                  <a:gd name="T33" fmla="*/ 275 h 403"/>
                  <a:gd name="T34" fmla="*/ 310 w 624"/>
                  <a:gd name="T35" fmla="*/ 267 h 403"/>
                  <a:gd name="T36" fmla="*/ 317 w 624"/>
                  <a:gd name="T37" fmla="*/ 261 h 403"/>
                  <a:gd name="T38" fmla="*/ 325 w 624"/>
                  <a:gd name="T39" fmla="*/ 267 h 403"/>
                  <a:gd name="T40" fmla="*/ 335 w 624"/>
                  <a:gd name="T41" fmla="*/ 298 h 403"/>
                  <a:gd name="T42" fmla="*/ 344 w 624"/>
                  <a:gd name="T43" fmla="*/ 265 h 403"/>
                  <a:gd name="T44" fmla="*/ 352 w 624"/>
                  <a:gd name="T45" fmla="*/ 260 h 403"/>
                  <a:gd name="T46" fmla="*/ 359 w 624"/>
                  <a:gd name="T47" fmla="*/ 266 h 403"/>
                  <a:gd name="T48" fmla="*/ 372 w 624"/>
                  <a:gd name="T49" fmla="*/ 403 h 403"/>
                  <a:gd name="T50" fmla="*/ 413 w 624"/>
                  <a:gd name="T51" fmla="*/ 199 h 403"/>
                  <a:gd name="T52" fmla="*/ 420 w 624"/>
                  <a:gd name="T53" fmla="*/ 193 h 403"/>
                  <a:gd name="T54" fmla="*/ 428 w 624"/>
                  <a:gd name="T55" fmla="*/ 198 h 403"/>
                  <a:gd name="T56" fmla="*/ 446 w 624"/>
                  <a:gd name="T57" fmla="*/ 243 h 403"/>
                  <a:gd name="T58" fmla="*/ 465 w 624"/>
                  <a:gd name="T59" fmla="*/ 130 h 403"/>
                  <a:gd name="T60" fmla="*/ 472 w 624"/>
                  <a:gd name="T61" fmla="*/ 124 h 403"/>
                  <a:gd name="T62" fmla="*/ 479 w 624"/>
                  <a:gd name="T63" fmla="*/ 129 h 403"/>
                  <a:gd name="T64" fmla="*/ 513 w 624"/>
                  <a:gd name="T65" fmla="*/ 263 h 403"/>
                  <a:gd name="T66" fmla="*/ 602 w 624"/>
                  <a:gd name="T67" fmla="*/ 263 h 403"/>
                  <a:gd name="T68" fmla="*/ 604 w 624"/>
                  <a:gd name="T69" fmla="*/ 263 h 403"/>
                  <a:gd name="T70" fmla="*/ 589 w 624"/>
                  <a:gd name="T71" fmla="*/ 72 h 403"/>
                  <a:gd name="T72" fmla="*/ 412 w 624"/>
                  <a:gd name="T73" fmla="*/ 21 h 403"/>
                  <a:gd name="T74" fmla="*/ 312 w 624"/>
                  <a:gd name="T75" fmla="*/ 98 h 403"/>
                  <a:gd name="T76" fmla="*/ 212 w 624"/>
                  <a:gd name="T77" fmla="*/ 21 h 403"/>
                  <a:gd name="T78" fmla="*/ 35 w 624"/>
                  <a:gd name="T79" fmla="*/ 72 h 403"/>
                  <a:gd name="T80" fmla="*/ 20 w 624"/>
                  <a:gd name="T81" fmla="*/ 264 h 403"/>
                  <a:gd name="T82" fmla="*/ 24 w 624"/>
                  <a:gd name="T83" fmla="*/ 26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4" h="403">
                    <a:moveTo>
                      <a:pt x="24" y="263"/>
                    </a:moveTo>
                    <a:cubicBezTo>
                      <a:pt x="117" y="263"/>
                      <a:pt x="117" y="263"/>
                      <a:pt x="117" y="263"/>
                    </a:cubicBezTo>
                    <a:cubicBezTo>
                      <a:pt x="120" y="246"/>
                      <a:pt x="120" y="246"/>
                      <a:pt x="120" y="246"/>
                    </a:cubicBezTo>
                    <a:cubicBezTo>
                      <a:pt x="121" y="243"/>
                      <a:pt x="123" y="241"/>
                      <a:pt x="127" y="240"/>
                    </a:cubicBezTo>
                    <a:cubicBezTo>
                      <a:pt x="130" y="240"/>
                      <a:pt x="133" y="242"/>
                      <a:pt x="134" y="245"/>
                    </a:cubicBezTo>
                    <a:cubicBezTo>
                      <a:pt x="147" y="278"/>
                      <a:pt x="147" y="278"/>
                      <a:pt x="147" y="278"/>
                    </a:cubicBezTo>
                    <a:cubicBezTo>
                      <a:pt x="172" y="151"/>
                      <a:pt x="172" y="151"/>
                      <a:pt x="172" y="151"/>
                    </a:cubicBezTo>
                    <a:cubicBezTo>
                      <a:pt x="172" y="147"/>
                      <a:pt x="176" y="144"/>
                      <a:pt x="179" y="145"/>
                    </a:cubicBezTo>
                    <a:cubicBezTo>
                      <a:pt x="183" y="145"/>
                      <a:pt x="186" y="148"/>
                      <a:pt x="186" y="151"/>
                    </a:cubicBezTo>
                    <a:cubicBezTo>
                      <a:pt x="204" y="324"/>
                      <a:pt x="204" y="324"/>
                      <a:pt x="204" y="324"/>
                    </a:cubicBezTo>
                    <a:cubicBezTo>
                      <a:pt x="230" y="146"/>
                      <a:pt x="230" y="146"/>
                      <a:pt x="230" y="146"/>
                    </a:cubicBezTo>
                    <a:cubicBezTo>
                      <a:pt x="230" y="143"/>
                      <a:pt x="233" y="140"/>
                      <a:pt x="237" y="140"/>
                    </a:cubicBezTo>
                    <a:cubicBezTo>
                      <a:pt x="241" y="140"/>
                      <a:pt x="244" y="142"/>
                      <a:pt x="244" y="146"/>
                    </a:cubicBezTo>
                    <a:cubicBezTo>
                      <a:pt x="265" y="263"/>
                      <a:pt x="265" y="263"/>
                      <a:pt x="265" y="263"/>
                    </a:cubicBezTo>
                    <a:cubicBezTo>
                      <a:pt x="300" y="263"/>
                      <a:pt x="300" y="263"/>
                      <a:pt x="300" y="263"/>
                    </a:cubicBezTo>
                    <a:cubicBezTo>
                      <a:pt x="304" y="263"/>
                      <a:pt x="307" y="266"/>
                      <a:pt x="308" y="269"/>
                    </a:cubicBezTo>
                    <a:cubicBezTo>
                      <a:pt x="308" y="275"/>
                      <a:pt x="308" y="275"/>
                      <a:pt x="308" y="275"/>
                    </a:cubicBezTo>
                    <a:cubicBezTo>
                      <a:pt x="310" y="267"/>
                      <a:pt x="310" y="267"/>
                      <a:pt x="310" y="267"/>
                    </a:cubicBezTo>
                    <a:cubicBezTo>
                      <a:pt x="311" y="264"/>
                      <a:pt x="314" y="262"/>
                      <a:pt x="317" y="261"/>
                    </a:cubicBezTo>
                    <a:cubicBezTo>
                      <a:pt x="321" y="261"/>
                      <a:pt x="324" y="264"/>
                      <a:pt x="325" y="267"/>
                    </a:cubicBezTo>
                    <a:cubicBezTo>
                      <a:pt x="335" y="298"/>
                      <a:pt x="335" y="298"/>
                      <a:pt x="335" y="298"/>
                    </a:cubicBezTo>
                    <a:cubicBezTo>
                      <a:pt x="344" y="265"/>
                      <a:pt x="344" y="265"/>
                      <a:pt x="344" y="265"/>
                    </a:cubicBezTo>
                    <a:cubicBezTo>
                      <a:pt x="345" y="262"/>
                      <a:pt x="349" y="259"/>
                      <a:pt x="352" y="260"/>
                    </a:cubicBezTo>
                    <a:cubicBezTo>
                      <a:pt x="356" y="260"/>
                      <a:pt x="358" y="263"/>
                      <a:pt x="359" y="266"/>
                    </a:cubicBezTo>
                    <a:cubicBezTo>
                      <a:pt x="372" y="403"/>
                      <a:pt x="372" y="403"/>
                      <a:pt x="372" y="403"/>
                    </a:cubicBezTo>
                    <a:cubicBezTo>
                      <a:pt x="413" y="199"/>
                      <a:pt x="413" y="199"/>
                      <a:pt x="413" y="199"/>
                    </a:cubicBezTo>
                    <a:cubicBezTo>
                      <a:pt x="414" y="196"/>
                      <a:pt x="417" y="194"/>
                      <a:pt x="420" y="193"/>
                    </a:cubicBezTo>
                    <a:cubicBezTo>
                      <a:pt x="423" y="193"/>
                      <a:pt x="426" y="195"/>
                      <a:pt x="428" y="198"/>
                    </a:cubicBezTo>
                    <a:cubicBezTo>
                      <a:pt x="446" y="243"/>
                      <a:pt x="446" y="243"/>
                      <a:pt x="446" y="243"/>
                    </a:cubicBezTo>
                    <a:cubicBezTo>
                      <a:pt x="465" y="130"/>
                      <a:pt x="465" y="130"/>
                      <a:pt x="465" y="130"/>
                    </a:cubicBezTo>
                    <a:cubicBezTo>
                      <a:pt x="466" y="126"/>
                      <a:pt x="468" y="124"/>
                      <a:pt x="472" y="124"/>
                    </a:cubicBezTo>
                    <a:cubicBezTo>
                      <a:pt x="475" y="123"/>
                      <a:pt x="479" y="126"/>
                      <a:pt x="479" y="129"/>
                    </a:cubicBezTo>
                    <a:cubicBezTo>
                      <a:pt x="513" y="263"/>
                      <a:pt x="513" y="263"/>
                      <a:pt x="513" y="263"/>
                    </a:cubicBezTo>
                    <a:cubicBezTo>
                      <a:pt x="602" y="263"/>
                      <a:pt x="602" y="263"/>
                      <a:pt x="602" y="263"/>
                    </a:cubicBezTo>
                    <a:cubicBezTo>
                      <a:pt x="603" y="263"/>
                      <a:pt x="604" y="263"/>
                      <a:pt x="604" y="263"/>
                    </a:cubicBezTo>
                    <a:cubicBezTo>
                      <a:pt x="624" y="201"/>
                      <a:pt x="624" y="135"/>
                      <a:pt x="589" y="72"/>
                    </a:cubicBezTo>
                    <a:cubicBezTo>
                      <a:pt x="557" y="14"/>
                      <a:pt x="473" y="0"/>
                      <a:pt x="412" y="21"/>
                    </a:cubicBezTo>
                    <a:cubicBezTo>
                      <a:pt x="350" y="42"/>
                      <a:pt x="312" y="98"/>
                      <a:pt x="312" y="98"/>
                    </a:cubicBezTo>
                    <a:cubicBezTo>
                      <a:pt x="312" y="98"/>
                      <a:pt x="274" y="42"/>
                      <a:pt x="212" y="21"/>
                    </a:cubicBezTo>
                    <a:cubicBezTo>
                      <a:pt x="151" y="0"/>
                      <a:pt x="67" y="14"/>
                      <a:pt x="35" y="72"/>
                    </a:cubicBezTo>
                    <a:cubicBezTo>
                      <a:pt x="0" y="136"/>
                      <a:pt x="0" y="202"/>
                      <a:pt x="20" y="264"/>
                    </a:cubicBezTo>
                    <a:cubicBezTo>
                      <a:pt x="21" y="263"/>
                      <a:pt x="22" y="263"/>
                      <a:pt x="24" y="263"/>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24" name="Freeform 299"/>
              <p:cNvSpPr/>
              <p:nvPr/>
            </p:nvSpPr>
            <p:spPr bwMode="auto">
              <a:xfrm>
                <a:off x="3321050" y="3133725"/>
                <a:ext cx="431800" cy="279400"/>
              </a:xfrm>
              <a:custGeom>
                <a:avLst/>
                <a:gdLst>
                  <a:gd name="T0" fmla="*/ 483 w 576"/>
                  <a:gd name="T1" fmla="*/ 111 h 373"/>
                  <a:gd name="T2" fmla="*/ 476 w 576"/>
                  <a:gd name="T3" fmla="*/ 105 h 373"/>
                  <a:gd name="T4" fmla="*/ 450 w 576"/>
                  <a:gd name="T5" fmla="*/ 0 h 373"/>
                  <a:gd name="T6" fmla="*/ 432 w 576"/>
                  <a:gd name="T7" fmla="*/ 104 h 373"/>
                  <a:gd name="T8" fmla="*/ 426 w 576"/>
                  <a:gd name="T9" fmla="*/ 110 h 373"/>
                  <a:gd name="T10" fmla="*/ 418 w 576"/>
                  <a:gd name="T11" fmla="*/ 106 h 373"/>
                  <a:gd name="T12" fmla="*/ 399 w 576"/>
                  <a:gd name="T13" fmla="*/ 59 h 373"/>
                  <a:gd name="T14" fmla="*/ 353 w 576"/>
                  <a:gd name="T15" fmla="*/ 286 h 373"/>
                  <a:gd name="T16" fmla="*/ 346 w 576"/>
                  <a:gd name="T17" fmla="*/ 292 h 373"/>
                  <a:gd name="T18" fmla="*/ 345 w 576"/>
                  <a:gd name="T19" fmla="*/ 292 h 373"/>
                  <a:gd name="T20" fmla="*/ 338 w 576"/>
                  <a:gd name="T21" fmla="*/ 286 h 373"/>
                  <a:gd name="T22" fmla="*/ 324 w 576"/>
                  <a:gd name="T23" fmla="*/ 138 h 373"/>
                  <a:gd name="T24" fmla="*/ 318 w 576"/>
                  <a:gd name="T25" fmla="*/ 159 h 373"/>
                  <a:gd name="T26" fmla="*/ 311 w 576"/>
                  <a:gd name="T27" fmla="*/ 164 h 373"/>
                  <a:gd name="T28" fmla="*/ 311 w 576"/>
                  <a:gd name="T29" fmla="*/ 164 h 373"/>
                  <a:gd name="T30" fmla="*/ 304 w 576"/>
                  <a:gd name="T31" fmla="*/ 159 h 373"/>
                  <a:gd name="T32" fmla="*/ 294 w 576"/>
                  <a:gd name="T33" fmla="*/ 128 h 373"/>
                  <a:gd name="T34" fmla="*/ 289 w 576"/>
                  <a:gd name="T35" fmla="*/ 148 h 373"/>
                  <a:gd name="T36" fmla="*/ 281 w 576"/>
                  <a:gd name="T37" fmla="*/ 153 h 373"/>
                  <a:gd name="T38" fmla="*/ 275 w 576"/>
                  <a:gd name="T39" fmla="*/ 147 h 373"/>
                  <a:gd name="T40" fmla="*/ 270 w 576"/>
                  <a:gd name="T41" fmla="*/ 111 h 373"/>
                  <a:gd name="T42" fmla="*/ 235 w 576"/>
                  <a:gd name="T43" fmla="*/ 111 h 373"/>
                  <a:gd name="T44" fmla="*/ 227 w 576"/>
                  <a:gd name="T45" fmla="*/ 105 h 373"/>
                  <a:gd name="T46" fmla="*/ 214 w 576"/>
                  <a:gd name="T47" fmla="*/ 26 h 373"/>
                  <a:gd name="T48" fmla="*/ 185 w 576"/>
                  <a:gd name="T49" fmla="*/ 218 h 373"/>
                  <a:gd name="T50" fmla="*/ 178 w 576"/>
                  <a:gd name="T51" fmla="*/ 224 h 373"/>
                  <a:gd name="T52" fmla="*/ 171 w 576"/>
                  <a:gd name="T53" fmla="*/ 218 h 373"/>
                  <a:gd name="T54" fmla="*/ 153 w 576"/>
                  <a:gd name="T55" fmla="*/ 36 h 373"/>
                  <a:gd name="T56" fmla="*/ 133 w 576"/>
                  <a:gd name="T57" fmla="*/ 139 h 373"/>
                  <a:gd name="T58" fmla="*/ 126 w 576"/>
                  <a:gd name="T59" fmla="*/ 145 h 373"/>
                  <a:gd name="T60" fmla="*/ 119 w 576"/>
                  <a:gd name="T61" fmla="*/ 140 h 373"/>
                  <a:gd name="T62" fmla="*/ 106 w 576"/>
                  <a:gd name="T63" fmla="*/ 107 h 373"/>
                  <a:gd name="T64" fmla="*/ 100 w 576"/>
                  <a:gd name="T65" fmla="*/ 111 h 373"/>
                  <a:gd name="T66" fmla="*/ 0 w 576"/>
                  <a:gd name="T67" fmla="*/ 111 h 373"/>
                  <a:gd name="T68" fmla="*/ 77 w 576"/>
                  <a:gd name="T69" fmla="*/ 241 h 373"/>
                  <a:gd name="T70" fmla="*/ 288 w 576"/>
                  <a:gd name="T71" fmla="*/ 373 h 373"/>
                  <a:gd name="T72" fmla="*/ 499 w 576"/>
                  <a:gd name="T73" fmla="*/ 241 h 373"/>
                  <a:gd name="T74" fmla="*/ 576 w 576"/>
                  <a:gd name="T75" fmla="*/ 111 h 373"/>
                  <a:gd name="T76" fmla="*/ 483 w 576"/>
                  <a:gd name="T77" fmla="*/ 11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6" h="373">
                    <a:moveTo>
                      <a:pt x="483" y="111"/>
                    </a:moveTo>
                    <a:cubicBezTo>
                      <a:pt x="480" y="111"/>
                      <a:pt x="477" y="108"/>
                      <a:pt x="476" y="105"/>
                    </a:cubicBezTo>
                    <a:cubicBezTo>
                      <a:pt x="450" y="0"/>
                      <a:pt x="450" y="0"/>
                      <a:pt x="450" y="0"/>
                    </a:cubicBezTo>
                    <a:cubicBezTo>
                      <a:pt x="432" y="104"/>
                      <a:pt x="432" y="104"/>
                      <a:pt x="432" y="104"/>
                    </a:cubicBezTo>
                    <a:cubicBezTo>
                      <a:pt x="432" y="108"/>
                      <a:pt x="429" y="110"/>
                      <a:pt x="426" y="110"/>
                    </a:cubicBezTo>
                    <a:cubicBezTo>
                      <a:pt x="422" y="111"/>
                      <a:pt x="419" y="109"/>
                      <a:pt x="418" y="106"/>
                    </a:cubicBezTo>
                    <a:cubicBezTo>
                      <a:pt x="399" y="59"/>
                      <a:pt x="399" y="59"/>
                      <a:pt x="399" y="59"/>
                    </a:cubicBezTo>
                    <a:cubicBezTo>
                      <a:pt x="353" y="286"/>
                      <a:pt x="353" y="286"/>
                      <a:pt x="353" y="286"/>
                    </a:cubicBezTo>
                    <a:cubicBezTo>
                      <a:pt x="352" y="290"/>
                      <a:pt x="349" y="292"/>
                      <a:pt x="346" y="292"/>
                    </a:cubicBezTo>
                    <a:cubicBezTo>
                      <a:pt x="346" y="292"/>
                      <a:pt x="346" y="292"/>
                      <a:pt x="345" y="292"/>
                    </a:cubicBezTo>
                    <a:cubicBezTo>
                      <a:pt x="342" y="292"/>
                      <a:pt x="339" y="289"/>
                      <a:pt x="338" y="286"/>
                    </a:cubicBezTo>
                    <a:cubicBezTo>
                      <a:pt x="324" y="138"/>
                      <a:pt x="324" y="138"/>
                      <a:pt x="324" y="138"/>
                    </a:cubicBezTo>
                    <a:cubicBezTo>
                      <a:pt x="318" y="159"/>
                      <a:pt x="318" y="159"/>
                      <a:pt x="318" y="159"/>
                    </a:cubicBezTo>
                    <a:cubicBezTo>
                      <a:pt x="317" y="162"/>
                      <a:pt x="314" y="164"/>
                      <a:pt x="311" y="164"/>
                    </a:cubicBezTo>
                    <a:cubicBezTo>
                      <a:pt x="311" y="164"/>
                      <a:pt x="311" y="164"/>
                      <a:pt x="311" y="164"/>
                    </a:cubicBezTo>
                    <a:cubicBezTo>
                      <a:pt x="308" y="164"/>
                      <a:pt x="305" y="162"/>
                      <a:pt x="304" y="159"/>
                    </a:cubicBezTo>
                    <a:cubicBezTo>
                      <a:pt x="294" y="128"/>
                      <a:pt x="294" y="128"/>
                      <a:pt x="294" y="128"/>
                    </a:cubicBezTo>
                    <a:cubicBezTo>
                      <a:pt x="289" y="148"/>
                      <a:pt x="289" y="148"/>
                      <a:pt x="289" y="148"/>
                    </a:cubicBezTo>
                    <a:cubicBezTo>
                      <a:pt x="288" y="151"/>
                      <a:pt x="285" y="153"/>
                      <a:pt x="281" y="153"/>
                    </a:cubicBezTo>
                    <a:cubicBezTo>
                      <a:pt x="278" y="153"/>
                      <a:pt x="275" y="150"/>
                      <a:pt x="275" y="147"/>
                    </a:cubicBezTo>
                    <a:cubicBezTo>
                      <a:pt x="270" y="111"/>
                      <a:pt x="270" y="111"/>
                      <a:pt x="270" y="111"/>
                    </a:cubicBezTo>
                    <a:cubicBezTo>
                      <a:pt x="235" y="111"/>
                      <a:pt x="235" y="111"/>
                      <a:pt x="235" y="111"/>
                    </a:cubicBezTo>
                    <a:cubicBezTo>
                      <a:pt x="231" y="111"/>
                      <a:pt x="228" y="108"/>
                      <a:pt x="227" y="105"/>
                    </a:cubicBezTo>
                    <a:cubicBezTo>
                      <a:pt x="214" y="26"/>
                      <a:pt x="214" y="26"/>
                      <a:pt x="214" y="26"/>
                    </a:cubicBezTo>
                    <a:cubicBezTo>
                      <a:pt x="185" y="218"/>
                      <a:pt x="185" y="218"/>
                      <a:pt x="185" y="218"/>
                    </a:cubicBezTo>
                    <a:cubicBezTo>
                      <a:pt x="185" y="222"/>
                      <a:pt x="182" y="225"/>
                      <a:pt x="178" y="224"/>
                    </a:cubicBezTo>
                    <a:cubicBezTo>
                      <a:pt x="174" y="224"/>
                      <a:pt x="171" y="222"/>
                      <a:pt x="171" y="218"/>
                    </a:cubicBezTo>
                    <a:cubicBezTo>
                      <a:pt x="153" y="36"/>
                      <a:pt x="153" y="36"/>
                      <a:pt x="153" y="36"/>
                    </a:cubicBezTo>
                    <a:cubicBezTo>
                      <a:pt x="133" y="139"/>
                      <a:pt x="133" y="139"/>
                      <a:pt x="133" y="139"/>
                    </a:cubicBezTo>
                    <a:cubicBezTo>
                      <a:pt x="132" y="142"/>
                      <a:pt x="129" y="144"/>
                      <a:pt x="126" y="145"/>
                    </a:cubicBezTo>
                    <a:cubicBezTo>
                      <a:pt x="123" y="145"/>
                      <a:pt x="120" y="143"/>
                      <a:pt x="119" y="140"/>
                    </a:cubicBezTo>
                    <a:cubicBezTo>
                      <a:pt x="106" y="107"/>
                      <a:pt x="106" y="107"/>
                      <a:pt x="106" y="107"/>
                    </a:cubicBezTo>
                    <a:cubicBezTo>
                      <a:pt x="105" y="109"/>
                      <a:pt x="102" y="111"/>
                      <a:pt x="100" y="111"/>
                    </a:cubicBezTo>
                    <a:cubicBezTo>
                      <a:pt x="0" y="111"/>
                      <a:pt x="0" y="111"/>
                      <a:pt x="0" y="111"/>
                    </a:cubicBezTo>
                    <a:cubicBezTo>
                      <a:pt x="17" y="157"/>
                      <a:pt x="45" y="201"/>
                      <a:pt x="77" y="241"/>
                    </a:cubicBezTo>
                    <a:cubicBezTo>
                      <a:pt x="156" y="337"/>
                      <a:pt x="288" y="373"/>
                      <a:pt x="288" y="373"/>
                    </a:cubicBezTo>
                    <a:cubicBezTo>
                      <a:pt x="288" y="373"/>
                      <a:pt x="420" y="337"/>
                      <a:pt x="499" y="241"/>
                    </a:cubicBezTo>
                    <a:cubicBezTo>
                      <a:pt x="531" y="201"/>
                      <a:pt x="559" y="157"/>
                      <a:pt x="576" y="111"/>
                    </a:cubicBezTo>
                    <a:lnTo>
                      <a:pt x="483" y="111"/>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grpSp>
        <p:nvGrpSpPr>
          <p:cNvPr id="29" name="组合 28"/>
          <p:cNvGrpSpPr/>
          <p:nvPr/>
        </p:nvGrpSpPr>
        <p:grpSpPr>
          <a:xfrm>
            <a:off x="8301599" y="4603109"/>
            <a:ext cx="1495543" cy="1495543"/>
            <a:chOff x="6168000" y="3120850"/>
            <a:chExt cx="1047403" cy="1047403"/>
          </a:xfrm>
        </p:grpSpPr>
        <p:sp>
          <p:nvSpPr>
            <p:cNvPr id="30" name="椭圆 29"/>
            <p:cNvSpPr/>
            <p:nvPr/>
          </p:nvSpPr>
          <p:spPr>
            <a:xfrm>
              <a:off x="6168000" y="3120850"/>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Group 195"/>
            <p:cNvGrpSpPr/>
            <p:nvPr/>
          </p:nvGrpSpPr>
          <p:grpSpPr>
            <a:xfrm>
              <a:off x="6479744" y="3445888"/>
              <a:ext cx="423125" cy="432444"/>
              <a:chOff x="5846763" y="3030538"/>
              <a:chExt cx="360363" cy="368300"/>
            </a:xfrm>
            <a:solidFill>
              <a:schemeClr val="bg1"/>
            </a:solidFill>
          </p:grpSpPr>
          <p:sp>
            <p:nvSpPr>
              <p:cNvPr id="32"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33"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sp>
        <p:nvSpPr>
          <p:cNvPr id="34" name="文本框 33"/>
          <p:cNvSpPr txBox="1"/>
          <p:nvPr/>
        </p:nvSpPr>
        <p:spPr>
          <a:xfrm>
            <a:off x="7874044" y="2390885"/>
            <a:ext cx="2344011" cy="1200329"/>
          </a:xfrm>
          <a:prstGeom prst="rect">
            <a:avLst/>
          </a:prstGeom>
          <a:noFill/>
        </p:spPr>
        <p:txBody>
          <a:bodyPr wrap="square" rtlCol="0">
            <a:spAutoFit/>
          </a:bodyPr>
          <a:lstStyle/>
          <a:p>
            <a:pPr algn="ct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
        <p:nvSpPr>
          <p:cNvPr id="35" name="文本框 34"/>
          <p:cNvSpPr txBox="1"/>
          <p:nvPr/>
        </p:nvSpPr>
        <p:spPr>
          <a:xfrm>
            <a:off x="9923766" y="4908347"/>
            <a:ext cx="1818291" cy="769441"/>
          </a:xfrm>
          <a:prstGeom prst="rect">
            <a:avLst/>
          </a:prstGeom>
          <a:noFill/>
        </p:spPr>
        <p:txBody>
          <a:bodyPr wrap="square" rtlCol="0">
            <a:spAutoFit/>
          </a:bodyPr>
          <a:lstStyle/>
          <a:p>
            <a:pPr algn="ctr"/>
            <a:r>
              <a:rPr lang="en-US" altLang="zh-CN" sz="4400" b="1" dirty="0">
                <a:latin typeface="+mj-ea"/>
                <a:ea typeface="+mj-ea"/>
              </a:rPr>
              <a:t>52</a:t>
            </a:r>
            <a:r>
              <a:rPr lang="en-US" altLang="zh-CN" sz="2000" dirty="0">
                <a:latin typeface="+mj-ea"/>
                <a:ea typeface="+mj-ea"/>
              </a:rPr>
              <a:t>%</a:t>
            </a:r>
            <a:endParaRPr lang="zh-CN" altLang="en-US" sz="4400" dirty="0">
              <a:latin typeface="+mj-ea"/>
              <a:ea typeface="+mj-ea"/>
            </a:endParaRPr>
          </a:p>
        </p:txBody>
      </p:sp>
      <p:sp>
        <p:nvSpPr>
          <p:cNvPr id="36" name="矩形 35"/>
          <p:cNvSpPr/>
          <p:nvPr/>
        </p:nvSpPr>
        <p:spPr>
          <a:xfrm>
            <a:off x="773935" y="1918735"/>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7" name="矩形 36"/>
          <p:cNvSpPr/>
          <p:nvPr/>
        </p:nvSpPr>
        <p:spPr>
          <a:xfrm>
            <a:off x="3689636" y="4564840"/>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5" name="任意多边形 30"/>
          <p:cNvSpPr/>
          <p:nvPr/>
        </p:nvSpPr>
        <p:spPr>
          <a:xfrm>
            <a:off x="1182734" y="2395365"/>
            <a:ext cx="3544661" cy="157375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6" name="任意多边形 30"/>
          <p:cNvSpPr/>
          <p:nvPr/>
        </p:nvSpPr>
        <p:spPr>
          <a:xfrm>
            <a:off x="4727395" y="4463004"/>
            <a:ext cx="3544661" cy="157375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grpSp>
        <p:nvGrpSpPr>
          <p:cNvPr id="7" name="组合 6"/>
          <p:cNvGrpSpPr/>
          <p:nvPr/>
        </p:nvGrpSpPr>
        <p:grpSpPr>
          <a:xfrm>
            <a:off x="529631" y="2529138"/>
            <a:ext cx="1306207" cy="1306207"/>
            <a:chOff x="316610" y="4312098"/>
            <a:chExt cx="1306207" cy="1306207"/>
          </a:xfrm>
        </p:grpSpPr>
        <p:sp>
          <p:nvSpPr>
            <p:cNvPr id="8" name="椭圆 7"/>
            <p:cNvSpPr/>
            <p:nvPr/>
          </p:nvSpPr>
          <p:spPr>
            <a:xfrm>
              <a:off x="316610" y="431209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9" name="Freeform 143"/>
            <p:cNvSpPr>
              <a:spLocks noEditPoints="1"/>
            </p:cNvSpPr>
            <p:nvPr/>
          </p:nvSpPr>
          <p:spPr bwMode="auto">
            <a:xfrm flipH="1">
              <a:off x="590478" y="4668314"/>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grpSp>
        <p:nvGrpSpPr>
          <p:cNvPr id="10" name="组合 9"/>
          <p:cNvGrpSpPr/>
          <p:nvPr/>
        </p:nvGrpSpPr>
        <p:grpSpPr>
          <a:xfrm>
            <a:off x="4074292" y="4596777"/>
            <a:ext cx="1306207" cy="1306207"/>
            <a:chOff x="5404617" y="5094224"/>
            <a:chExt cx="1306207" cy="1306207"/>
          </a:xfrm>
        </p:grpSpPr>
        <p:sp>
          <p:nvSpPr>
            <p:cNvPr id="11" name="椭圆 10"/>
            <p:cNvSpPr/>
            <p:nvPr/>
          </p:nvSpPr>
          <p:spPr>
            <a:xfrm>
              <a:off x="540461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2" name="KSO_Shape"/>
            <p:cNvSpPr/>
            <p:nvPr/>
          </p:nvSpPr>
          <p:spPr bwMode="auto">
            <a:xfrm>
              <a:off x="5773400" y="5450440"/>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3" name="矩形 12"/>
          <p:cNvSpPr/>
          <p:nvPr/>
        </p:nvSpPr>
        <p:spPr>
          <a:xfrm>
            <a:off x="4828970" y="2494752"/>
            <a:ext cx="328873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4" name="矩形 13"/>
          <p:cNvSpPr/>
          <p:nvPr/>
        </p:nvSpPr>
        <p:spPr>
          <a:xfrm>
            <a:off x="8373631" y="4562392"/>
            <a:ext cx="328873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任意多边形 16"/>
          <p:cNvSpPr/>
          <p:nvPr/>
        </p:nvSpPr>
        <p:spPr>
          <a:xfrm rot="5400000">
            <a:off x="4807060" y="2712445"/>
            <a:ext cx="2577880" cy="2589036"/>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2" name="矩形 1"/>
          <p:cNvSpPr/>
          <p:nvPr/>
        </p:nvSpPr>
        <p:spPr>
          <a:xfrm>
            <a:off x="2905125" y="2590800"/>
            <a:ext cx="6381750"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904999" y="35749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4" name="矩形 13"/>
          <p:cNvSpPr/>
          <p:nvPr/>
        </p:nvSpPr>
        <p:spPr>
          <a:xfrm>
            <a:off x="7760557" y="35749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5" name="矩形 14"/>
          <p:cNvSpPr/>
          <p:nvPr/>
        </p:nvSpPr>
        <p:spPr>
          <a:xfrm>
            <a:off x="4864074" y="523938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矩形 15"/>
          <p:cNvSpPr/>
          <p:nvPr/>
        </p:nvSpPr>
        <p:spPr>
          <a:xfrm>
            <a:off x="2905125" y="1695450"/>
            <a:ext cx="6381750" cy="819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
        <p:nvSpPr>
          <p:cNvPr id="17" name="KSO_Shape"/>
          <p:cNvSpPr/>
          <p:nvPr/>
        </p:nvSpPr>
        <p:spPr bwMode="auto">
          <a:xfrm>
            <a:off x="4978374" y="4419600"/>
            <a:ext cx="431053" cy="450105"/>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5948473" y="4673543"/>
            <a:ext cx="387392" cy="450105"/>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9" name="KSO_Shape"/>
          <p:cNvSpPr/>
          <p:nvPr/>
        </p:nvSpPr>
        <p:spPr bwMode="auto">
          <a:xfrm>
            <a:off x="6771398" y="4419600"/>
            <a:ext cx="441373" cy="450105"/>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1129267" y="3573954"/>
            <a:ext cx="3254363" cy="199601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3" name="Rectangle 42"/>
          <p:cNvSpPr>
            <a:spLocks noChangeArrowheads="1"/>
          </p:cNvSpPr>
          <p:nvPr/>
        </p:nvSpPr>
        <p:spPr bwMode="auto">
          <a:xfrm>
            <a:off x="1051293" y="1906677"/>
            <a:ext cx="341031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9600" dirty="0">
                <a:solidFill>
                  <a:schemeClr val="accent1"/>
                </a:solidFill>
                <a:latin typeface="+mn-lt"/>
              </a:rPr>
              <a:t>688</a:t>
            </a:r>
            <a:r>
              <a:rPr lang="zh-CN" altLang="en-US" sz="5400" dirty="0">
                <a:solidFill>
                  <a:schemeClr val="accent1"/>
                </a:solidFill>
                <a:latin typeface="+mn-lt"/>
              </a:rPr>
              <a:t>万</a:t>
            </a:r>
            <a:endParaRPr lang="zh-CN" altLang="en-US" sz="7200" dirty="0">
              <a:solidFill>
                <a:schemeClr val="accent1"/>
              </a:solidFill>
              <a:latin typeface="+mn-lt"/>
            </a:endParaRPr>
          </a:p>
        </p:txBody>
      </p:sp>
      <p:sp>
        <p:nvSpPr>
          <p:cNvPr id="14" name="矩形 13"/>
          <p:cNvSpPr/>
          <p:nvPr/>
        </p:nvSpPr>
        <p:spPr>
          <a:xfrm>
            <a:off x="5089288" y="5293492"/>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pitchFamily="34" charset="-122"/>
              <a:ea typeface="微软雅黑" panose="020B0503020204020204" pitchFamily="34" charset="-122"/>
            </a:endParaRPr>
          </a:p>
        </p:txBody>
      </p:sp>
      <p:sp>
        <p:nvSpPr>
          <p:cNvPr id="15" name="矩形 14"/>
          <p:cNvSpPr/>
          <p:nvPr/>
        </p:nvSpPr>
        <p:spPr>
          <a:xfrm>
            <a:off x="5261963" y="2370719"/>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16" name="矩形 15"/>
          <p:cNvSpPr/>
          <p:nvPr/>
        </p:nvSpPr>
        <p:spPr>
          <a:xfrm>
            <a:off x="5089288" y="2658511"/>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直角三角形 16"/>
          <p:cNvSpPr/>
          <p:nvPr/>
        </p:nvSpPr>
        <p:spPr>
          <a:xfrm>
            <a:off x="6816036" y="2658511"/>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8" name="矩形 17"/>
          <p:cNvSpPr/>
          <p:nvPr/>
        </p:nvSpPr>
        <p:spPr>
          <a:xfrm>
            <a:off x="7161386" y="5293492"/>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pitchFamily="34" charset="-122"/>
              <a:ea typeface="微软雅黑" panose="020B0503020204020204" pitchFamily="34" charset="-122"/>
            </a:endParaRPr>
          </a:p>
        </p:txBody>
      </p:sp>
      <p:sp>
        <p:nvSpPr>
          <p:cNvPr id="19" name="矩形 18"/>
          <p:cNvSpPr/>
          <p:nvPr/>
        </p:nvSpPr>
        <p:spPr>
          <a:xfrm>
            <a:off x="7334061" y="2370719"/>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0" name="矩形 19"/>
          <p:cNvSpPr/>
          <p:nvPr/>
        </p:nvSpPr>
        <p:spPr>
          <a:xfrm>
            <a:off x="7161386" y="2658511"/>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直角三角形 20"/>
          <p:cNvSpPr/>
          <p:nvPr/>
        </p:nvSpPr>
        <p:spPr>
          <a:xfrm>
            <a:off x="8888134" y="2658511"/>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2" name="矩形 21"/>
          <p:cNvSpPr/>
          <p:nvPr/>
        </p:nvSpPr>
        <p:spPr>
          <a:xfrm>
            <a:off x="9233484" y="5293492"/>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pitchFamily="34" charset="-122"/>
              <a:ea typeface="微软雅黑" panose="020B0503020204020204" pitchFamily="34" charset="-122"/>
            </a:endParaRPr>
          </a:p>
        </p:txBody>
      </p:sp>
      <p:sp>
        <p:nvSpPr>
          <p:cNvPr id="23" name="矩形 22"/>
          <p:cNvSpPr/>
          <p:nvPr/>
        </p:nvSpPr>
        <p:spPr>
          <a:xfrm>
            <a:off x="9406159" y="2370719"/>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4" name="矩形 23"/>
          <p:cNvSpPr/>
          <p:nvPr/>
        </p:nvSpPr>
        <p:spPr>
          <a:xfrm>
            <a:off x="9233484" y="2658511"/>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直角三角形 24"/>
          <p:cNvSpPr/>
          <p:nvPr/>
        </p:nvSpPr>
        <p:spPr>
          <a:xfrm>
            <a:off x="10960232" y="2658511"/>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右弧形箭头 5"/>
          <p:cNvSpPr/>
          <p:nvPr/>
        </p:nvSpPr>
        <p:spPr>
          <a:xfrm rot="5400000" flipH="1">
            <a:off x="5301030" y="2261104"/>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19" name="右弧形箭头 5"/>
          <p:cNvSpPr/>
          <p:nvPr/>
        </p:nvSpPr>
        <p:spPr>
          <a:xfrm rot="16200000">
            <a:off x="3878055" y="2260333"/>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20" name="矩形 19"/>
          <p:cNvSpPr/>
          <p:nvPr/>
        </p:nvSpPr>
        <p:spPr>
          <a:xfrm>
            <a:off x="3137070" y="5068905"/>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1" name="矩形 20"/>
          <p:cNvSpPr/>
          <p:nvPr/>
        </p:nvSpPr>
        <p:spPr>
          <a:xfrm>
            <a:off x="6538689" y="5068905"/>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3" name="Rectangle 42"/>
          <p:cNvSpPr>
            <a:spLocks noChangeArrowheads="1"/>
          </p:cNvSpPr>
          <p:nvPr/>
        </p:nvSpPr>
        <p:spPr bwMode="auto">
          <a:xfrm>
            <a:off x="3137070" y="5432262"/>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24" name="Rectangle 42"/>
          <p:cNvSpPr>
            <a:spLocks noChangeArrowheads="1"/>
          </p:cNvSpPr>
          <p:nvPr/>
        </p:nvSpPr>
        <p:spPr bwMode="auto">
          <a:xfrm>
            <a:off x="6538689" y="5432262"/>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95</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25" name="矩形 24"/>
          <p:cNvSpPr/>
          <p:nvPr/>
        </p:nvSpPr>
        <p:spPr>
          <a:xfrm>
            <a:off x="181631" y="2105958"/>
            <a:ext cx="3850027" cy="2634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8109603" y="2105958"/>
            <a:ext cx="3850027" cy="2634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Freeform 143"/>
          <p:cNvSpPr>
            <a:spLocks noEditPoints="1"/>
          </p:cNvSpPr>
          <p:nvPr/>
        </p:nvSpPr>
        <p:spPr bwMode="auto">
          <a:xfrm flipH="1">
            <a:off x="5127979" y="3264053"/>
            <a:ext cx="1885303" cy="1475923"/>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rgbClr val="881C1C"/>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Freeform 322"/>
          <p:cNvSpPr/>
          <p:nvPr/>
        </p:nvSpPr>
        <p:spPr bwMode="auto">
          <a:xfrm>
            <a:off x="6290871" y="4060548"/>
            <a:ext cx="2346924" cy="2797451"/>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15" name="Freeform 322"/>
          <p:cNvSpPr/>
          <p:nvPr/>
        </p:nvSpPr>
        <p:spPr bwMode="auto">
          <a:xfrm flipH="1">
            <a:off x="3554205" y="4060548"/>
            <a:ext cx="2346924" cy="2797451"/>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16" name="矩形 15"/>
          <p:cNvSpPr/>
          <p:nvPr/>
        </p:nvSpPr>
        <p:spPr>
          <a:xfrm>
            <a:off x="356351" y="1645882"/>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文本框 16"/>
          <p:cNvSpPr txBox="1"/>
          <p:nvPr/>
        </p:nvSpPr>
        <p:spPr>
          <a:xfrm>
            <a:off x="672571" y="3899320"/>
            <a:ext cx="2800141" cy="1354217"/>
          </a:xfrm>
          <a:prstGeom prst="rect">
            <a:avLst/>
          </a:prstGeom>
          <a:noFill/>
        </p:spPr>
        <p:txBody>
          <a:bodyPr wrap="square" rtlCol="0">
            <a:spAutoFit/>
          </a:bodyPr>
          <a:lstStyle/>
          <a:p>
            <a:pPr algn="ctr"/>
            <a:r>
              <a:rPr lang="en-US" altLang="zh-CN" sz="5400" dirty="0">
                <a:latin typeface="+mj-ea"/>
                <a:ea typeface="+mj-ea"/>
              </a:rPr>
              <a:t>82</a:t>
            </a:r>
            <a:r>
              <a:rPr lang="en-US" altLang="zh-CN" sz="2800" dirty="0">
                <a:latin typeface="+mj-ea"/>
                <a:ea typeface="+mj-ea"/>
              </a:rPr>
              <a:t>%</a:t>
            </a:r>
            <a:endParaRPr lang="en-US" altLang="zh-CN" sz="2800" dirty="0">
              <a:latin typeface="+mj-ea"/>
              <a:ea typeface="+mj-ea"/>
            </a:endParaRPr>
          </a:p>
          <a:p>
            <a:pPr algn="ctr"/>
            <a:r>
              <a:rPr lang="zh-CN" altLang="en-US" sz="2800" dirty="0">
                <a:latin typeface="+mj-ea"/>
                <a:ea typeface="+mj-ea"/>
              </a:rPr>
              <a:t>请输入文本</a:t>
            </a:r>
            <a:endParaRPr lang="zh-CN" altLang="en-US" sz="5400" dirty="0">
              <a:latin typeface="+mj-ea"/>
              <a:ea typeface="+mj-ea"/>
            </a:endParaRPr>
          </a:p>
        </p:txBody>
      </p:sp>
      <p:sp>
        <p:nvSpPr>
          <p:cNvPr id="18" name="矩形 17"/>
          <p:cNvSpPr/>
          <p:nvPr/>
        </p:nvSpPr>
        <p:spPr>
          <a:xfrm>
            <a:off x="7235453" y="1645882"/>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文本框 18"/>
          <p:cNvSpPr txBox="1"/>
          <p:nvPr/>
        </p:nvSpPr>
        <p:spPr>
          <a:xfrm>
            <a:off x="8817766" y="3899320"/>
            <a:ext cx="2800141" cy="1354217"/>
          </a:xfrm>
          <a:prstGeom prst="rect">
            <a:avLst/>
          </a:prstGeom>
          <a:noFill/>
        </p:spPr>
        <p:txBody>
          <a:bodyPr wrap="square" rtlCol="0">
            <a:spAutoFit/>
          </a:bodyPr>
          <a:lstStyle/>
          <a:p>
            <a:pPr algn="ctr"/>
            <a:r>
              <a:rPr lang="en-US" altLang="zh-CN" sz="5400" dirty="0">
                <a:latin typeface="+mj-ea"/>
                <a:ea typeface="+mj-ea"/>
              </a:rPr>
              <a:t>67</a:t>
            </a:r>
            <a:r>
              <a:rPr lang="en-US" altLang="zh-CN" sz="2800" dirty="0">
                <a:latin typeface="+mj-ea"/>
                <a:ea typeface="+mj-ea"/>
              </a:rPr>
              <a:t>%</a:t>
            </a:r>
            <a:endParaRPr lang="en-US" altLang="zh-CN" sz="2800" dirty="0">
              <a:latin typeface="+mj-ea"/>
              <a:ea typeface="+mj-ea"/>
            </a:endParaRPr>
          </a:p>
          <a:p>
            <a:pPr algn="ctr"/>
            <a:r>
              <a:rPr lang="zh-CN" altLang="en-US" sz="2800" dirty="0">
                <a:latin typeface="+mj-ea"/>
                <a:ea typeface="+mj-ea"/>
              </a:rPr>
              <a:t>请输入文本</a:t>
            </a:r>
            <a:endParaRPr lang="zh-CN" altLang="en-US" sz="5400" dirty="0">
              <a:latin typeface="+mj-ea"/>
              <a:ea typeface="+mj-ea"/>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14212001"/>
  <p:tag name="MH_LIBRARY" val="GRAPHIC"/>
  <p:tag name="MH_TYPE" val="Other"/>
  <p:tag name="MH_ORDER" val="3"/>
</p:tagLst>
</file>

<file path=ppt/tags/tag12.xml><?xml version="1.0" encoding="utf-8"?>
<p:tagLst xmlns:p="http://schemas.openxmlformats.org/presentationml/2006/main">
  <p:tag name="MH" val="20160614212001"/>
  <p:tag name="MH_LIBRARY" val="GRAPHIC"/>
  <p:tag name="MH_TYPE" val="Other"/>
  <p:tag name="MH_ORDER" val="3"/>
</p:tagLst>
</file>

<file path=ppt/tags/tag13.xml><?xml version="1.0" encoding="utf-8"?>
<p:tagLst xmlns:p="http://schemas.openxmlformats.org/presentationml/2006/main">
  <p:tag name="MH" val="20160614212001"/>
  <p:tag name="MH_LIBRARY" val="GRAPHIC"/>
  <p:tag name="MH_TYPE" val="Other"/>
  <p:tag name="MH_ORDER" val="3"/>
</p:tagLst>
</file>

<file path=ppt/tags/tag14.xml><?xml version="1.0" encoding="utf-8"?>
<p:tagLst xmlns:p="http://schemas.openxmlformats.org/presentationml/2006/main">
  <p:tag name="MH" val="20160614212001"/>
  <p:tag name="MH_LIBRARY" val="GRAPHIC"/>
  <p:tag name="MH_TYPE" val="Other"/>
  <p:tag name="MH_ORDER" val="3"/>
</p:tagLst>
</file>

<file path=ppt/tags/tag15.xml><?xml version="1.0" encoding="utf-8"?>
<p:tagLst xmlns:p="http://schemas.openxmlformats.org/presentationml/2006/main">
  <p:tag name="MH" val="20160624102044"/>
  <p:tag name="MH_LIBRARY" val="GRAPHIC"/>
  <p:tag name="MH_TYPE" val="Other"/>
  <p:tag name="MH_ORDER" val="5"/>
</p:tagLst>
</file>

<file path=ppt/tags/tag16.xml><?xml version="1.0" encoding="utf-8"?>
<p:tagLst xmlns:p="http://schemas.openxmlformats.org/presentationml/2006/main">
  <p:tag name="MH" val="20160624102044"/>
  <p:tag name="MH_LIBRARY" val="GRAPHIC"/>
  <p:tag name="MH_TYPE" val="Other"/>
  <p:tag name="MH_ORDER" val="5"/>
</p:tagLst>
</file>

<file path=ppt/tags/tag17.xml><?xml version="1.0" encoding="utf-8"?>
<p:tagLst xmlns:p="http://schemas.openxmlformats.org/presentationml/2006/main">
  <p:tag name="MH" val="20160624102044"/>
  <p:tag name="MH_LIBRARY" val="GRAPHIC"/>
  <p:tag name="MH_TYPE" val="Other"/>
  <p:tag name="MH_ORDER" val="5"/>
</p:tagLst>
</file>

<file path=ppt/tags/tag18.xml><?xml version="1.0" encoding="utf-8"?>
<p:tagLst xmlns:p="http://schemas.openxmlformats.org/presentationml/2006/main">
  <p:tag name="MH" val="20160624102044"/>
  <p:tag name="MH_LIBRARY" val="GRAPHIC"/>
  <p:tag name="MH_TYPE" val="Other"/>
  <p:tag name="MH_ORDER" val="5"/>
</p:tagLst>
</file>

<file path=ppt/tags/tag19.xml><?xml version="1.0" encoding="utf-8"?>
<p:tagLst xmlns:p="http://schemas.openxmlformats.org/presentationml/2006/main">
  <p:tag name="MH" val="20160614212001"/>
  <p:tag name="MH_LIBRARY" val="GRAPHIC"/>
  <p:tag name="MH_TYPE" val="Other"/>
  <p:tag name="MH_ORDER" val="1"/>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14212001"/>
  <p:tag name="MH_LIBRARY" val="GRAPHIC"/>
  <p:tag name="MH_TYPE" val="Other"/>
  <p:tag name="MH_ORDER" val="3"/>
</p:tagLst>
</file>

<file path=ppt/tags/tag21.xml><?xml version="1.0" encoding="utf-8"?>
<p:tagLst xmlns:p="http://schemas.openxmlformats.org/presentationml/2006/main">
  <p:tag name="MH" val="20160614212001"/>
  <p:tag name="MH_LIBRARY" val="GRAPHIC"/>
  <p:tag name="MH_TYPE" val="Other"/>
  <p:tag name="MH_ORDER" val="7"/>
</p:tagLst>
</file>

<file path=ppt/tags/tag22.xml><?xml version="1.0" encoding="utf-8"?>
<p:tagLst xmlns:p="http://schemas.openxmlformats.org/presentationml/2006/main">
  <p:tag name="MH" val="20160614212001"/>
  <p:tag name="MH_LIBRARY" val="GRAPHIC"/>
  <p:tag name="MH_TYPE" val="Other"/>
  <p:tag name="MH_ORDER" val="11"/>
</p:tagLst>
</file>

<file path=ppt/tags/tag23.xml><?xml version="1.0" encoding="utf-8"?>
<p:tagLst xmlns:p="http://schemas.openxmlformats.org/presentationml/2006/main">
  <p:tag name="MH" val="20160614212001"/>
  <p:tag name="MH_LIBRARY" val="GRAPHIC"/>
  <p:tag name="MH_TYPE" val="Other"/>
  <p:tag name="MH_ORDER" val="16"/>
</p:tagLst>
</file>

<file path=ppt/tags/tag24.xml><?xml version="1.0" encoding="utf-8"?>
<p:tagLst xmlns:p="http://schemas.openxmlformats.org/presentationml/2006/main">
  <p:tag name="MH" val="20160623110603"/>
  <p:tag name="MH_LIBRARY" val="GRAPHIC"/>
  <p:tag name="MH_ORDER" val="Rectangle 5"/>
</p:tagLst>
</file>

<file path=ppt/tags/tag25.xml><?xml version="1.0" encoding="utf-8"?>
<p:tagLst xmlns:p="http://schemas.openxmlformats.org/presentationml/2006/main">
  <p:tag name="MH" val="20160623110603"/>
  <p:tag name="MH_LIBRARY" val="GRAPHIC"/>
  <p:tag name="MH_ORDER" val="Rectangle 5"/>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23">
      <a:dk1>
        <a:srgbClr val="4D4D4D"/>
      </a:dk1>
      <a:lt1>
        <a:srgbClr val="FFFFFF"/>
      </a:lt1>
      <a:dk2>
        <a:srgbClr val="4D4D4D"/>
      </a:dk2>
      <a:lt2>
        <a:srgbClr val="FFFFFF"/>
      </a:lt2>
      <a:accent1>
        <a:srgbClr val="881C1C"/>
      </a:accent1>
      <a:accent2>
        <a:srgbClr val="A86877"/>
      </a:accent2>
      <a:accent3>
        <a:srgbClr val="D08B76"/>
      </a:accent3>
      <a:accent4>
        <a:srgbClr val="9CCF96"/>
      </a:accent4>
      <a:accent5>
        <a:srgbClr val="81C9DF"/>
      </a:accent5>
      <a:accent6>
        <a:srgbClr val="BD89B9"/>
      </a:accent6>
      <a:hlink>
        <a:srgbClr val="FFB14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3010</Words>
  <Application>WPS 演示</Application>
  <PresentationFormat>宽屏</PresentationFormat>
  <Paragraphs>261</Paragraphs>
  <Slides>27</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27</vt:i4>
      </vt:variant>
    </vt:vector>
  </HeadingPairs>
  <TitlesOfParts>
    <vt:vector size="45" baseType="lpstr">
      <vt:lpstr>Arial</vt:lpstr>
      <vt:lpstr>宋体</vt:lpstr>
      <vt:lpstr>Wingdings</vt:lpstr>
      <vt:lpstr>Calibri</vt:lpstr>
      <vt:lpstr>幼圆</vt:lpstr>
      <vt:lpstr>等线 Light</vt:lpstr>
      <vt:lpstr>Tempus Sans ITC</vt:lpstr>
      <vt:lpstr>Wingdings 2</vt:lpstr>
      <vt:lpstr>Times New Roman</vt:lpstr>
      <vt:lpstr>微软雅黑</vt:lpstr>
      <vt:lpstr>Calibri</vt:lpstr>
      <vt:lpstr>等线</vt:lpstr>
      <vt:lpstr>GoodVibrationsROB</vt:lpstr>
      <vt:lpstr>Arial Unicode MS</vt:lpstr>
      <vt:lpstr>Bernard MT Condensed</vt:lpstr>
      <vt:lpstr>Arial</vt:lpstr>
      <vt:lpstr>Microsoft YaHei UI</vt:lpstr>
      <vt:lpstr>A000120141119A01PPBG</vt:lpstr>
      <vt:lpstr>医院心脏病 研究医疗报告模板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5</cp:revision>
  <dcterms:created xsi:type="dcterms:W3CDTF">2016-06-21T13:40:00Z</dcterms:created>
  <dcterms:modified xsi:type="dcterms:W3CDTF">2017-10-10T02:24:10Z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