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84" r:id="rId8"/>
    <p:sldId id="286" r:id="rId9"/>
    <p:sldId id="264" r:id="rId10"/>
    <p:sldId id="294" r:id="rId11"/>
    <p:sldId id="265" r:id="rId12"/>
    <p:sldId id="278" r:id="rId13"/>
    <p:sldId id="285" r:id="rId14"/>
    <p:sldId id="261" r:id="rId15"/>
    <p:sldId id="287" r:id="rId16"/>
    <p:sldId id="291" r:id="rId17"/>
    <p:sldId id="270" r:id="rId18"/>
    <p:sldId id="288" r:id="rId19"/>
    <p:sldId id="260" r:id="rId20"/>
    <p:sldId id="283" r:id="rId21"/>
    <p:sldId id="292" r:id="rId22"/>
    <p:sldId id="289" r:id="rId23"/>
    <p:sldId id="274" r:id="rId24"/>
    <p:sldId id="272" r:id="rId25"/>
    <p:sldId id="277" r:id="rId26"/>
    <p:sldId id="293" r:id="rId27"/>
    <p:sldId id="26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D0D"/>
    <a:srgbClr val="FEFFFF"/>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751059" y="5311806"/>
            <a:ext cx="7348918"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734288" y="2520531"/>
            <a:ext cx="7378987" cy="2654750"/>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420814" y="2632364"/>
            <a:ext cx="7382811" cy="2314546"/>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420814" y="5083435"/>
            <a:ext cx="7382811"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828799" y="268550"/>
            <a:ext cx="896302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6" Type="http://schemas.openxmlformats.org/officeDocument/2006/relationships/slideLayout" Target="../slideLayouts/slideLayout6.xml"/><Relationship Id="rId15" Type="http://schemas.openxmlformats.org/officeDocument/2006/relationships/tags" Target="../tags/tag27.xml"/><Relationship Id="rId14" Type="http://schemas.openxmlformats.org/officeDocument/2006/relationships/tags" Target="../tags/tag26.xml"/><Relationship Id="rId13" Type="http://schemas.openxmlformats.org/officeDocument/2006/relationships/tags" Target="../tags/tag25.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医生：情缘素材          日期：</a:t>
            </a:r>
            <a:r>
              <a:rPr lang="en-US" altLang="zh-CN" dirty="0"/>
              <a:t>2018-12-30</a:t>
            </a:r>
            <a:endParaRPr lang="en-US" altLang="zh-CN" dirty="0"/>
          </a:p>
        </p:txBody>
      </p:sp>
      <p:sp>
        <p:nvSpPr>
          <p:cNvPr id="6146" name="标题 5"/>
          <p:cNvSpPr>
            <a:spLocks noGrp="1"/>
          </p:cNvSpPr>
          <p:nvPr>
            <p:ph type="ctrTitle"/>
          </p:nvPr>
        </p:nvSpPr>
        <p:spPr/>
        <p:txBody>
          <a:bodyPr>
            <a:normAutofit/>
          </a:bodyPr>
          <a:lstStyle/>
          <a:p>
            <a:r>
              <a:rPr lang="zh-CN" altLang="en-US" sz="4800" dirty="0">
                <a:latin typeface="+mj-ea"/>
              </a:rPr>
              <a:t>孕妇健康医疗护理</a:t>
            </a:r>
            <a:br>
              <a:rPr lang="en-US" altLang="zh-CN" sz="4800" dirty="0">
                <a:latin typeface="+mj-ea"/>
              </a:rPr>
            </a:br>
            <a:r>
              <a:rPr lang="zh-CN" altLang="en-US" sz="4800" dirty="0">
                <a:latin typeface="+mj-ea"/>
              </a:rPr>
              <a:t>粉色唯美模板</a:t>
            </a:r>
            <a:endParaRPr lang="zh-CN" altLang="en-US" sz="48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11"/>
          <p:cNvSpPr/>
          <p:nvPr/>
        </p:nvSpPr>
        <p:spPr bwMode="auto">
          <a:xfrm>
            <a:off x="754063" y="3404281"/>
            <a:ext cx="5834743" cy="2757484"/>
          </a:xfrm>
          <a:custGeom>
            <a:avLst/>
            <a:gdLst>
              <a:gd name="connsiteX0" fmla="*/ 0 w 5834743"/>
              <a:gd name="connsiteY0" fmla="*/ 2685484 h 2757484"/>
              <a:gd name="connsiteX1" fmla="*/ 5834743 w 5834743"/>
              <a:gd name="connsiteY1" fmla="*/ 2685484 h 2757484"/>
              <a:gd name="connsiteX2" fmla="*/ 5834743 w 5834743"/>
              <a:gd name="connsiteY2" fmla="*/ 2757484 h 2757484"/>
              <a:gd name="connsiteX3" fmla="*/ 0 w 5834743"/>
              <a:gd name="connsiteY3" fmla="*/ 2757484 h 2757484"/>
              <a:gd name="connsiteX4" fmla="*/ 2033811 w 5834743"/>
              <a:gd name="connsiteY4" fmla="*/ 0 h 2757484"/>
              <a:gd name="connsiteX5" fmla="*/ 2117656 w 5834743"/>
              <a:gd name="connsiteY5" fmla="*/ 0 h 2757484"/>
              <a:gd name="connsiteX6" fmla="*/ 2117656 w 5834743"/>
              <a:gd name="connsiteY6" fmla="*/ 305368 h 2757484"/>
              <a:gd name="connsiteX7" fmla="*/ 2207489 w 5834743"/>
              <a:gd name="connsiteY7" fmla="*/ 395182 h 2757484"/>
              <a:gd name="connsiteX8" fmla="*/ 2351223 w 5834743"/>
              <a:gd name="connsiteY8" fmla="*/ 413145 h 2757484"/>
              <a:gd name="connsiteX9" fmla="*/ 2432073 w 5834743"/>
              <a:gd name="connsiteY9" fmla="*/ 553853 h 2757484"/>
              <a:gd name="connsiteX10" fmla="*/ 2432073 w 5834743"/>
              <a:gd name="connsiteY10" fmla="*/ 1224464 h 2757484"/>
              <a:gd name="connsiteX11" fmla="*/ 2518912 w 5834743"/>
              <a:gd name="connsiteY11" fmla="*/ 1284340 h 2757484"/>
              <a:gd name="connsiteX12" fmla="*/ 2635695 w 5834743"/>
              <a:gd name="connsiteY12" fmla="*/ 1284340 h 2757484"/>
              <a:gd name="connsiteX13" fmla="*/ 3117801 w 5834743"/>
              <a:gd name="connsiteY13" fmla="*/ 1284340 h 2757484"/>
              <a:gd name="connsiteX14" fmla="*/ 3153735 w 5834743"/>
              <a:gd name="connsiteY14" fmla="*/ 1314278 h 2757484"/>
              <a:gd name="connsiteX15" fmla="*/ 3153735 w 5834743"/>
              <a:gd name="connsiteY15" fmla="*/ 1499894 h 2757484"/>
              <a:gd name="connsiteX16" fmla="*/ 3363346 w 5834743"/>
              <a:gd name="connsiteY16" fmla="*/ 1499894 h 2757484"/>
              <a:gd name="connsiteX17" fmla="*/ 3477135 w 5834743"/>
              <a:gd name="connsiteY17" fmla="*/ 1383136 h 2757484"/>
              <a:gd name="connsiteX18" fmla="*/ 3477135 w 5834743"/>
              <a:gd name="connsiteY18" fmla="*/ 580797 h 2757484"/>
              <a:gd name="connsiteX19" fmla="*/ 3665785 w 5834743"/>
              <a:gd name="connsiteY19" fmla="*/ 428114 h 2757484"/>
              <a:gd name="connsiteX20" fmla="*/ 3773585 w 5834743"/>
              <a:gd name="connsiteY20" fmla="*/ 365244 h 2757484"/>
              <a:gd name="connsiteX21" fmla="*/ 3773585 w 5834743"/>
              <a:gd name="connsiteY21" fmla="*/ 113765 h 2757484"/>
              <a:gd name="connsiteX22" fmla="*/ 3857430 w 5834743"/>
              <a:gd name="connsiteY22" fmla="*/ 113765 h 2757484"/>
              <a:gd name="connsiteX23" fmla="*/ 3857430 w 5834743"/>
              <a:gd name="connsiteY23" fmla="*/ 365244 h 2757484"/>
              <a:gd name="connsiteX24" fmla="*/ 3665785 w 5834743"/>
              <a:gd name="connsiteY24" fmla="*/ 511940 h 2757484"/>
              <a:gd name="connsiteX25" fmla="*/ 3560979 w 5834743"/>
              <a:gd name="connsiteY25" fmla="*/ 580797 h 2757484"/>
              <a:gd name="connsiteX26" fmla="*/ 3560979 w 5834743"/>
              <a:gd name="connsiteY26" fmla="*/ 1383136 h 2757484"/>
              <a:gd name="connsiteX27" fmla="*/ 3363346 w 5834743"/>
              <a:gd name="connsiteY27" fmla="*/ 1583720 h 2757484"/>
              <a:gd name="connsiteX28" fmla="*/ 3153735 w 5834743"/>
              <a:gd name="connsiteY28" fmla="*/ 1583720 h 2757484"/>
              <a:gd name="connsiteX29" fmla="*/ 3153735 w 5834743"/>
              <a:gd name="connsiteY29" fmla="*/ 2020815 h 2757484"/>
              <a:gd name="connsiteX30" fmla="*/ 3608891 w 5834743"/>
              <a:gd name="connsiteY30" fmla="*/ 2020815 h 2757484"/>
              <a:gd name="connsiteX31" fmla="*/ 3722679 w 5834743"/>
              <a:gd name="connsiteY31" fmla="*/ 1916032 h 2757484"/>
              <a:gd name="connsiteX32" fmla="*/ 3722679 w 5834743"/>
              <a:gd name="connsiteY32" fmla="*/ 1110700 h 2757484"/>
              <a:gd name="connsiteX33" fmla="*/ 3917319 w 5834743"/>
              <a:gd name="connsiteY33" fmla="*/ 916103 h 2757484"/>
              <a:gd name="connsiteX34" fmla="*/ 4369480 w 5834743"/>
              <a:gd name="connsiteY34" fmla="*/ 916103 h 2757484"/>
              <a:gd name="connsiteX35" fmla="*/ 4369480 w 5834743"/>
              <a:gd name="connsiteY35" fmla="*/ 999929 h 2757484"/>
              <a:gd name="connsiteX36" fmla="*/ 3917319 w 5834743"/>
              <a:gd name="connsiteY36" fmla="*/ 999929 h 2757484"/>
              <a:gd name="connsiteX37" fmla="*/ 3806524 w 5834743"/>
              <a:gd name="connsiteY37" fmla="*/ 1110700 h 2757484"/>
              <a:gd name="connsiteX38" fmla="*/ 3806524 w 5834743"/>
              <a:gd name="connsiteY38" fmla="*/ 1916032 h 2757484"/>
              <a:gd name="connsiteX39" fmla="*/ 3608891 w 5834743"/>
              <a:gd name="connsiteY39" fmla="*/ 2104642 h 2757484"/>
              <a:gd name="connsiteX40" fmla="*/ 3153735 w 5834743"/>
              <a:gd name="connsiteY40" fmla="*/ 2104642 h 2757484"/>
              <a:gd name="connsiteX41" fmla="*/ 3153735 w 5834743"/>
              <a:gd name="connsiteY41" fmla="*/ 2606045 h 2757484"/>
              <a:gd name="connsiteX42" fmla="*/ 3153735 w 5834743"/>
              <a:gd name="connsiteY42" fmla="*/ 2638425 h 2757484"/>
              <a:gd name="connsiteX43" fmla="*/ 2635695 w 5834743"/>
              <a:gd name="connsiteY43" fmla="*/ 2638425 h 2757484"/>
              <a:gd name="connsiteX44" fmla="*/ 2635695 w 5834743"/>
              <a:gd name="connsiteY44" fmla="*/ 2595151 h 2757484"/>
              <a:gd name="connsiteX45" fmla="*/ 2635695 w 5834743"/>
              <a:gd name="connsiteY45" fmla="*/ 1787299 h 2757484"/>
              <a:gd name="connsiteX46" fmla="*/ 2282350 w 5834743"/>
              <a:gd name="connsiteY46" fmla="*/ 1787299 h 2757484"/>
              <a:gd name="connsiteX47" fmla="*/ 2090706 w 5834743"/>
              <a:gd name="connsiteY47" fmla="*/ 1640603 h 2757484"/>
              <a:gd name="connsiteX48" fmla="*/ 2090706 w 5834743"/>
              <a:gd name="connsiteY48" fmla="*/ 829283 h 2757484"/>
              <a:gd name="connsiteX49" fmla="*/ 1994883 w 5834743"/>
              <a:gd name="connsiteY49" fmla="*/ 697556 h 2757484"/>
              <a:gd name="connsiteX50" fmla="*/ 1578655 w 5834743"/>
              <a:gd name="connsiteY50" fmla="*/ 697556 h 2757484"/>
              <a:gd name="connsiteX51" fmla="*/ 1578655 w 5834743"/>
              <a:gd name="connsiteY51" fmla="*/ 613729 h 2757484"/>
              <a:gd name="connsiteX52" fmla="*/ 1994883 w 5834743"/>
              <a:gd name="connsiteY52" fmla="*/ 613729 h 2757484"/>
              <a:gd name="connsiteX53" fmla="*/ 2174550 w 5834743"/>
              <a:gd name="connsiteY53" fmla="*/ 829283 h 2757484"/>
              <a:gd name="connsiteX54" fmla="*/ 2174550 w 5834743"/>
              <a:gd name="connsiteY54" fmla="*/ 1640603 h 2757484"/>
              <a:gd name="connsiteX55" fmla="*/ 2282350 w 5834743"/>
              <a:gd name="connsiteY55" fmla="*/ 1703472 h 2757484"/>
              <a:gd name="connsiteX56" fmla="*/ 2635695 w 5834743"/>
              <a:gd name="connsiteY56" fmla="*/ 1703472 h 2757484"/>
              <a:gd name="connsiteX57" fmla="*/ 2635695 w 5834743"/>
              <a:gd name="connsiteY57" fmla="*/ 1368167 h 2757484"/>
              <a:gd name="connsiteX58" fmla="*/ 2518912 w 5834743"/>
              <a:gd name="connsiteY58" fmla="*/ 1368167 h 2757484"/>
              <a:gd name="connsiteX59" fmla="*/ 2348228 w 5834743"/>
              <a:gd name="connsiteY59" fmla="*/ 1224464 h 2757484"/>
              <a:gd name="connsiteX60" fmla="*/ 2348228 w 5834743"/>
              <a:gd name="connsiteY60" fmla="*/ 553853 h 2757484"/>
              <a:gd name="connsiteX61" fmla="*/ 2318284 w 5834743"/>
              <a:gd name="connsiteY61" fmla="*/ 490983 h 2757484"/>
              <a:gd name="connsiteX62" fmla="*/ 2207489 w 5834743"/>
              <a:gd name="connsiteY62" fmla="*/ 479008 h 2757484"/>
              <a:gd name="connsiteX63" fmla="*/ 2033811 w 5834743"/>
              <a:gd name="connsiteY63" fmla="*/ 305368 h 2757484"/>
              <a:gd name="connsiteX64" fmla="*/ 2033811 w 5834743"/>
              <a:gd name="connsiteY64" fmla="*/ 0 h 2757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834743" h="2757484">
                <a:moveTo>
                  <a:pt x="0" y="2685484"/>
                </a:moveTo>
                <a:lnTo>
                  <a:pt x="5834743" y="2685484"/>
                </a:lnTo>
                <a:lnTo>
                  <a:pt x="5834743" y="2757484"/>
                </a:lnTo>
                <a:lnTo>
                  <a:pt x="0" y="2757484"/>
                </a:lnTo>
                <a:close/>
                <a:moveTo>
                  <a:pt x="2033811" y="0"/>
                </a:moveTo>
                <a:cubicBezTo>
                  <a:pt x="2033811" y="0"/>
                  <a:pt x="2033811" y="0"/>
                  <a:pt x="2117656" y="0"/>
                </a:cubicBezTo>
                <a:cubicBezTo>
                  <a:pt x="2117656" y="0"/>
                  <a:pt x="2117656" y="0"/>
                  <a:pt x="2117656" y="305368"/>
                </a:cubicBezTo>
                <a:cubicBezTo>
                  <a:pt x="2117656" y="374225"/>
                  <a:pt x="2138617" y="395182"/>
                  <a:pt x="2207489" y="395182"/>
                </a:cubicBezTo>
                <a:cubicBezTo>
                  <a:pt x="2258395" y="395182"/>
                  <a:pt x="2309300" y="395182"/>
                  <a:pt x="2351223" y="413145"/>
                </a:cubicBezTo>
                <a:cubicBezTo>
                  <a:pt x="2405123" y="437095"/>
                  <a:pt x="2432073" y="484996"/>
                  <a:pt x="2432073" y="553853"/>
                </a:cubicBezTo>
                <a:cubicBezTo>
                  <a:pt x="2432073" y="553853"/>
                  <a:pt x="2432073" y="553853"/>
                  <a:pt x="2432073" y="1224464"/>
                </a:cubicBezTo>
                <a:cubicBezTo>
                  <a:pt x="2432073" y="1266378"/>
                  <a:pt x="2441056" y="1284340"/>
                  <a:pt x="2518912" y="1284340"/>
                </a:cubicBezTo>
                <a:cubicBezTo>
                  <a:pt x="2518912" y="1284340"/>
                  <a:pt x="2518912" y="1284340"/>
                  <a:pt x="2635695" y="1284340"/>
                </a:cubicBezTo>
                <a:cubicBezTo>
                  <a:pt x="2635695" y="1284340"/>
                  <a:pt x="2635695" y="1284340"/>
                  <a:pt x="3117801" y="1284340"/>
                </a:cubicBezTo>
                <a:cubicBezTo>
                  <a:pt x="3135768" y="1284340"/>
                  <a:pt x="3150740" y="1296316"/>
                  <a:pt x="3153735" y="1314278"/>
                </a:cubicBezTo>
                <a:cubicBezTo>
                  <a:pt x="3153735" y="1314278"/>
                  <a:pt x="3153735" y="1314278"/>
                  <a:pt x="3153735" y="1499894"/>
                </a:cubicBezTo>
                <a:cubicBezTo>
                  <a:pt x="3153735" y="1499894"/>
                  <a:pt x="3153735" y="1499894"/>
                  <a:pt x="3363346" y="1499894"/>
                </a:cubicBezTo>
                <a:cubicBezTo>
                  <a:pt x="3432218" y="1499894"/>
                  <a:pt x="3477135" y="1490913"/>
                  <a:pt x="3477135" y="1383136"/>
                </a:cubicBezTo>
                <a:cubicBezTo>
                  <a:pt x="3477135" y="1383136"/>
                  <a:pt x="3477135" y="1383136"/>
                  <a:pt x="3477135" y="580797"/>
                </a:cubicBezTo>
                <a:cubicBezTo>
                  <a:pt x="3477135" y="440089"/>
                  <a:pt x="3569963" y="428114"/>
                  <a:pt x="3665785" y="428114"/>
                </a:cubicBezTo>
                <a:cubicBezTo>
                  <a:pt x="3773585" y="428114"/>
                  <a:pt x="3773585" y="410151"/>
                  <a:pt x="3773585" y="365244"/>
                </a:cubicBezTo>
                <a:cubicBezTo>
                  <a:pt x="3773585" y="365244"/>
                  <a:pt x="3773585" y="365244"/>
                  <a:pt x="3773585" y="113765"/>
                </a:cubicBezTo>
                <a:cubicBezTo>
                  <a:pt x="3773585" y="113765"/>
                  <a:pt x="3773585" y="113765"/>
                  <a:pt x="3857430" y="113765"/>
                </a:cubicBezTo>
                <a:cubicBezTo>
                  <a:pt x="3857430" y="113765"/>
                  <a:pt x="3857430" y="113765"/>
                  <a:pt x="3857430" y="365244"/>
                </a:cubicBezTo>
                <a:cubicBezTo>
                  <a:pt x="3857430" y="499965"/>
                  <a:pt x="3758613" y="511940"/>
                  <a:pt x="3665785" y="511940"/>
                </a:cubicBezTo>
                <a:cubicBezTo>
                  <a:pt x="3560979" y="511940"/>
                  <a:pt x="3560979" y="526909"/>
                  <a:pt x="3560979" y="580797"/>
                </a:cubicBezTo>
                <a:cubicBezTo>
                  <a:pt x="3560979" y="580797"/>
                  <a:pt x="3560979" y="580797"/>
                  <a:pt x="3560979" y="1383136"/>
                </a:cubicBezTo>
                <a:cubicBezTo>
                  <a:pt x="3560979" y="1562764"/>
                  <a:pt x="3447190" y="1583720"/>
                  <a:pt x="3363346" y="1583720"/>
                </a:cubicBezTo>
                <a:cubicBezTo>
                  <a:pt x="3363346" y="1583720"/>
                  <a:pt x="3363346" y="1583720"/>
                  <a:pt x="3153735" y="1583720"/>
                </a:cubicBezTo>
                <a:cubicBezTo>
                  <a:pt x="3153735" y="1583720"/>
                  <a:pt x="3153735" y="1583720"/>
                  <a:pt x="3153735" y="2020815"/>
                </a:cubicBezTo>
                <a:cubicBezTo>
                  <a:pt x="3153735" y="2020815"/>
                  <a:pt x="3153735" y="2020815"/>
                  <a:pt x="3608891" y="2020815"/>
                </a:cubicBezTo>
                <a:cubicBezTo>
                  <a:pt x="3689741" y="2020815"/>
                  <a:pt x="3722679" y="1993871"/>
                  <a:pt x="3722679" y="1916032"/>
                </a:cubicBezTo>
                <a:cubicBezTo>
                  <a:pt x="3722679" y="1916032"/>
                  <a:pt x="3722679" y="1916032"/>
                  <a:pt x="3722679" y="1110700"/>
                </a:cubicBezTo>
                <a:cubicBezTo>
                  <a:pt x="3722679" y="937060"/>
                  <a:pt x="3815507" y="916103"/>
                  <a:pt x="3917319" y="916103"/>
                </a:cubicBezTo>
                <a:lnTo>
                  <a:pt x="4369480" y="916103"/>
                </a:lnTo>
                <a:cubicBezTo>
                  <a:pt x="4369480" y="916103"/>
                  <a:pt x="4369480" y="916103"/>
                  <a:pt x="4369480" y="999929"/>
                </a:cubicBezTo>
                <a:cubicBezTo>
                  <a:pt x="4369480" y="999929"/>
                  <a:pt x="4369480" y="999929"/>
                  <a:pt x="3917319" y="999929"/>
                </a:cubicBezTo>
                <a:cubicBezTo>
                  <a:pt x="3833474" y="999929"/>
                  <a:pt x="3806524" y="1008911"/>
                  <a:pt x="3806524" y="1110700"/>
                </a:cubicBezTo>
                <a:cubicBezTo>
                  <a:pt x="3806524" y="1110700"/>
                  <a:pt x="3806524" y="1110700"/>
                  <a:pt x="3806524" y="1916032"/>
                </a:cubicBezTo>
                <a:cubicBezTo>
                  <a:pt x="3806524" y="2002852"/>
                  <a:pt x="3770591" y="2104642"/>
                  <a:pt x="3608891" y="2104642"/>
                </a:cubicBezTo>
                <a:cubicBezTo>
                  <a:pt x="3608891" y="2104642"/>
                  <a:pt x="3608891" y="2104642"/>
                  <a:pt x="3153735" y="2104642"/>
                </a:cubicBezTo>
                <a:cubicBezTo>
                  <a:pt x="3153735" y="2104642"/>
                  <a:pt x="3153735" y="2104642"/>
                  <a:pt x="3153735" y="2606045"/>
                </a:cubicBezTo>
                <a:lnTo>
                  <a:pt x="3153735" y="2638425"/>
                </a:lnTo>
                <a:lnTo>
                  <a:pt x="2635695" y="2638425"/>
                </a:lnTo>
                <a:lnTo>
                  <a:pt x="2635695" y="2595151"/>
                </a:lnTo>
                <a:cubicBezTo>
                  <a:pt x="2635695" y="2438591"/>
                  <a:pt x="2635695" y="2188094"/>
                  <a:pt x="2635695" y="1787299"/>
                </a:cubicBezTo>
                <a:cubicBezTo>
                  <a:pt x="2635695" y="1787299"/>
                  <a:pt x="2635695" y="1787299"/>
                  <a:pt x="2282350" y="1787299"/>
                </a:cubicBezTo>
                <a:cubicBezTo>
                  <a:pt x="2207489" y="1787299"/>
                  <a:pt x="2090706" y="1787299"/>
                  <a:pt x="2090706" y="1640603"/>
                </a:cubicBezTo>
                <a:cubicBezTo>
                  <a:pt x="2090706" y="1640603"/>
                  <a:pt x="2090706" y="1640603"/>
                  <a:pt x="2090706" y="829283"/>
                </a:cubicBezTo>
                <a:cubicBezTo>
                  <a:pt x="2090706" y="736475"/>
                  <a:pt x="2075733" y="697556"/>
                  <a:pt x="1994883" y="697556"/>
                </a:cubicBezTo>
                <a:cubicBezTo>
                  <a:pt x="1994883" y="697556"/>
                  <a:pt x="1994883" y="697556"/>
                  <a:pt x="1578655" y="697556"/>
                </a:cubicBezTo>
                <a:cubicBezTo>
                  <a:pt x="1578655" y="697556"/>
                  <a:pt x="1578655" y="697556"/>
                  <a:pt x="1578655" y="613729"/>
                </a:cubicBezTo>
                <a:cubicBezTo>
                  <a:pt x="1578655" y="613729"/>
                  <a:pt x="1578655" y="613729"/>
                  <a:pt x="1994883" y="613729"/>
                </a:cubicBezTo>
                <a:cubicBezTo>
                  <a:pt x="2174550" y="613729"/>
                  <a:pt x="2174550" y="769407"/>
                  <a:pt x="2174550" y="829283"/>
                </a:cubicBezTo>
                <a:cubicBezTo>
                  <a:pt x="2174550" y="829283"/>
                  <a:pt x="2174550" y="829283"/>
                  <a:pt x="2174550" y="1640603"/>
                </a:cubicBezTo>
                <a:cubicBezTo>
                  <a:pt x="2174550" y="1697485"/>
                  <a:pt x="2186528" y="1703472"/>
                  <a:pt x="2282350" y="1703472"/>
                </a:cubicBezTo>
                <a:cubicBezTo>
                  <a:pt x="2282350" y="1703472"/>
                  <a:pt x="2282350" y="1703472"/>
                  <a:pt x="2635695" y="1703472"/>
                </a:cubicBezTo>
                <a:cubicBezTo>
                  <a:pt x="2635695" y="1703472"/>
                  <a:pt x="2635695" y="1703472"/>
                  <a:pt x="2635695" y="1368167"/>
                </a:cubicBezTo>
                <a:cubicBezTo>
                  <a:pt x="2635695" y="1368167"/>
                  <a:pt x="2635695" y="1368167"/>
                  <a:pt x="2518912" y="1368167"/>
                </a:cubicBezTo>
                <a:cubicBezTo>
                  <a:pt x="2471000" y="1368167"/>
                  <a:pt x="2348228" y="1368167"/>
                  <a:pt x="2348228" y="1224464"/>
                </a:cubicBezTo>
                <a:cubicBezTo>
                  <a:pt x="2348228" y="1224464"/>
                  <a:pt x="2348228" y="1224464"/>
                  <a:pt x="2348228" y="553853"/>
                </a:cubicBezTo>
                <a:cubicBezTo>
                  <a:pt x="2348228" y="502959"/>
                  <a:pt x="2330261" y="493977"/>
                  <a:pt x="2318284" y="490983"/>
                </a:cubicBezTo>
                <a:cubicBezTo>
                  <a:pt x="2291334" y="479008"/>
                  <a:pt x="2249411" y="479008"/>
                  <a:pt x="2207489" y="479008"/>
                </a:cubicBezTo>
                <a:cubicBezTo>
                  <a:pt x="2090706" y="479008"/>
                  <a:pt x="2033811" y="419132"/>
                  <a:pt x="2033811" y="305368"/>
                </a:cubicBezTo>
                <a:cubicBezTo>
                  <a:pt x="2033811" y="305368"/>
                  <a:pt x="2033811" y="305368"/>
                  <a:pt x="2033811" y="0"/>
                </a:cubicBezTo>
                <a:close/>
              </a:path>
            </a:pathLst>
          </a:custGeom>
          <a:solidFill>
            <a:schemeClr val="tx1"/>
          </a:solidFill>
          <a:ln>
            <a:noFill/>
          </a:ln>
        </p:spPr>
        <p:txBody>
          <a:bodyPr wrap="square">
            <a:noAutofit/>
          </a:bodyPr>
          <a:lstStyle/>
          <a:p>
            <a:endParaRPr lang="zh-CN" altLang="en-US"/>
          </a:p>
        </p:txBody>
      </p:sp>
      <p:sp>
        <p:nvSpPr>
          <p:cNvPr id="18" name="Oval 29"/>
          <p:cNvSpPr>
            <a:spLocks noChangeArrowheads="1"/>
          </p:cNvSpPr>
          <p:nvPr/>
        </p:nvSpPr>
        <p:spPr bwMode="auto">
          <a:xfrm>
            <a:off x="854416" y="3659191"/>
            <a:ext cx="1446212" cy="1438275"/>
          </a:xfrm>
          <a:prstGeom prst="roundRect">
            <a:avLst/>
          </a:prstGeom>
          <a:solidFill>
            <a:schemeClr val="accent1"/>
          </a:solidFill>
          <a:ln>
            <a:noFill/>
          </a:ln>
        </p:spPr>
        <p:txBody>
          <a:bodyPr anchor="ctr"/>
          <a:lstStyle/>
          <a:p>
            <a:pPr algn="ctr">
              <a:defRPr/>
            </a:pPr>
            <a:r>
              <a:rPr lang="zh-CN" altLang="en-US" dirty="0">
                <a:solidFill>
                  <a:srgbClr val="FFFFFF"/>
                </a:solidFill>
              </a:rPr>
              <a:t>文本</a:t>
            </a:r>
            <a:endParaRPr lang="zh-CN" altLang="en-US" dirty="0">
              <a:solidFill>
                <a:srgbClr val="FFFFFF"/>
              </a:solidFill>
            </a:endParaRPr>
          </a:p>
        </p:txBody>
      </p:sp>
      <p:sp>
        <p:nvSpPr>
          <p:cNvPr id="19" name="Oval 30"/>
          <p:cNvSpPr>
            <a:spLocks noChangeArrowheads="1"/>
          </p:cNvSpPr>
          <p:nvPr/>
        </p:nvSpPr>
        <p:spPr bwMode="auto">
          <a:xfrm>
            <a:off x="2116818" y="2045381"/>
            <a:ext cx="1443038" cy="1441450"/>
          </a:xfrm>
          <a:prstGeom prst="roundRect">
            <a:avLst/>
          </a:prstGeom>
          <a:solidFill>
            <a:schemeClr val="accent1"/>
          </a:solidFill>
          <a:ln>
            <a:noFill/>
          </a:ln>
        </p:spPr>
        <p:txBody>
          <a:bodyPr anchor="ctr"/>
          <a:lstStyle/>
          <a:p>
            <a:pPr algn="ctr"/>
            <a:r>
              <a:rPr lang="zh-CN" altLang="en-US" dirty="0">
                <a:solidFill>
                  <a:srgbClr val="FFFFFF"/>
                </a:solidFill>
              </a:rPr>
              <a:t>文本</a:t>
            </a:r>
            <a:endParaRPr lang="zh-CN" altLang="en-US" dirty="0">
              <a:solidFill>
                <a:srgbClr val="FFFFFF"/>
              </a:solidFill>
            </a:endParaRPr>
          </a:p>
        </p:txBody>
      </p:sp>
      <p:sp>
        <p:nvSpPr>
          <p:cNvPr id="20" name="Oval 31"/>
          <p:cNvSpPr>
            <a:spLocks noChangeArrowheads="1"/>
          </p:cNvSpPr>
          <p:nvPr/>
        </p:nvSpPr>
        <p:spPr bwMode="auto">
          <a:xfrm>
            <a:off x="3818165" y="2200955"/>
            <a:ext cx="1446213" cy="1439863"/>
          </a:xfrm>
          <a:prstGeom prst="roundRect">
            <a:avLst/>
          </a:prstGeom>
          <a:solidFill>
            <a:schemeClr val="accent1"/>
          </a:solidFill>
          <a:ln>
            <a:noFill/>
          </a:ln>
        </p:spPr>
        <p:txBody>
          <a:bodyPr anchor="ctr"/>
          <a:lstStyle/>
          <a:p>
            <a:pPr algn="ctr"/>
            <a:r>
              <a:rPr lang="zh-CN" altLang="en-US" dirty="0">
                <a:solidFill>
                  <a:srgbClr val="FFFFFF"/>
                </a:solidFill>
              </a:rPr>
              <a:t>文本</a:t>
            </a:r>
            <a:endParaRPr lang="zh-CN" altLang="en-US" dirty="0">
              <a:solidFill>
                <a:srgbClr val="FFFFFF"/>
              </a:solidFill>
            </a:endParaRPr>
          </a:p>
        </p:txBody>
      </p:sp>
      <p:sp>
        <p:nvSpPr>
          <p:cNvPr id="21" name="Oval 32"/>
          <p:cNvSpPr>
            <a:spLocks noChangeArrowheads="1"/>
          </p:cNvSpPr>
          <p:nvPr/>
        </p:nvSpPr>
        <p:spPr bwMode="auto">
          <a:xfrm>
            <a:off x="5062766" y="4063091"/>
            <a:ext cx="1446213" cy="1439863"/>
          </a:xfrm>
          <a:prstGeom prst="roundRect">
            <a:avLst/>
          </a:prstGeom>
          <a:solidFill>
            <a:schemeClr val="accent1"/>
          </a:solidFill>
          <a:ln>
            <a:noFill/>
          </a:ln>
        </p:spPr>
        <p:txBody>
          <a:bodyPr anchor="ctr"/>
          <a:lstStyle/>
          <a:p>
            <a:pPr algn="ctr">
              <a:defRPr/>
            </a:pPr>
            <a:r>
              <a:rPr lang="zh-CN" altLang="en-US" dirty="0">
                <a:solidFill>
                  <a:srgbClr val="FFFFFF"/>
                </a:solidFill>
              </a:rPr>
              <a:t>文本</a:t>
            </a:r>
            <a:endParaRPr lang="zh-CN" altLang="en-US" dirty="0">
              <a:solidFill>
                <a:srgbClr val="FFFFFF"/>
              </a:solidFill>
            </a:endParaRPr>
          </a:p>
        </p:txBody>
      </p:sp>
      <p:sp>
        <p:nvSpPr>
          <p:cNvPr id="27" name="矩形 26"/>
          <p:cNvSpPr/>
          <p:nvPr/>
        </p:nvSpPr>
        <p:spPr>
          <a:xfrm>
            <a:off x="6847115" y="2491488"/>
            <a:ext cx="5069113" cy="3451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矩形 13"/>
          <p:cNvSpPr/>
          <p:nvPr/>
        </p:nvSpPr>
        <p:spPr>
          <a:xfrm>
            <a:off x="1091496" y="1404712"/>
            <a:ext cx="10009008" cy="326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椭圆 14"/>
          <p:cNvSpPr/>
          <p:nvPr/>
        </p:nvSpPr>
        <p:spPr>
          <a:xfrm>
            <a:off x="1689867" y="5026119"/>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6" name="Freeform 143"/>
          <p:cNvSpPr>
            <a:spLocks noEditPoints="1"/>
          </p:cNvSpPr>
          <p:nvPr/>
        </p:nvSpPr>
        <p:spPr bwMode="auto">
          <a:xfrm flipH="1">
            <a:off x="1963735" y="5382335"/>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椭圆 16"/>
          <p:cNvSpPr/>
          <p:nvPr/>
        </p:nvSpPr>
        <p:spPr>
          <a:xfrm>
            <a:off x="5404617" y="5026119"/>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 name="椭圆 17"/>
          <p:cNvSpPr/>
          <p:nvPr/>
        </p:nvSpPr>
        <p:spPr>
          <a:xfrm>
            <a:off x="9119367" y="5026119"/>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KSO_Shape"/>
          <p:cNvSpPr/>
          <p:nvPr/>
        </p:nvSpPr>
        <p:spPr bwMode="auto">
          <a:xfrm>
            <a:off x="5773400" y="5382335"/>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KSO_Shape"/>
          <p:cNvSpPr/>
          <p:nvPr/>
        </p:nvSpPr>
        <p:spPr bwMode="auto">
          <a:xfrm>
            <a:off x="9479773" y="5382335"/>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8" name="任意多边形: 形状 17"/>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形状 18"/>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2" name="矩形 21"/>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6"/>
          <p:cNvSpPr/>
          <p:nvPr/>
        </p:nvSpPr>
        <p:spPr>
          <a:xfrm>
            <a:off x="-2478"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0" name="椭圆 19"/>
          <p:cNvSpPr/>
          <p:nvPr/>
        </p:nvSpPr>
        <p:spPr>
          <a:xfrm flipH="1">
            <a:off x="2935629" y="1910405"/>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2954135" y="5238649"/>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3433103" y="3510207"/>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3" name="任意多边形 36"/>
          <p:cNvSpPr/>
          <p:nvPr/>
        </p:nvSpPr>
        <p:spPr>
          <a:xfrm>
            <a:off x="323" y="3139529"/>
            <a:ext cx="1594288" cy="1988086"/>
          </a:xfrm>
          <a:custGeom>
            <a:avLst/>
            <a:gdLst>
              <a:gd name="connsiteX0" fmla="*/ 586959 w 1529609"/>
              <a:gd name="connsiteY0" fmla="*/ 65 h 1907431"/>
              <a:gd name="connsiteX1" fmla="*/ 1529544 w 1529609"/>
              <a:gd name="connsiteY1" fmla="*/ 964782 h 1907431"/>
              <a:gd name="connsiteX2" fmla="*/ 564827 w 1529609"/>
              <a:gd name="connsiteY2" fmla="*/ 1907366 h 1907431"/>
              <a:gd name="connsiteX3" fmla="*/ 0 w 1529609"/>
              <a:gd name="connsiteY3" fmla="*/ 1712632 h 1907431"/>
              <a:gd name="connsiteX4" fmla="*/ 0 w 1529609"/>
              <a:gd name="connsiteY4" fmla="*/ 194607 h 1907431"/>
              <a:gd name="connsiteX5" fmla="*/ 586959 w 1529609"/>
              <a:gd name="connsiteY5" fmla="*/ 65 h 1907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9609" h="1907431">
                <a:moveTo>
                  <a:pt x="586959" y="65"/>
                </a:moveTo>
                <a:cubicBezTo>
                  <a:pt x="1113646" y="6177"/>
                  <a:pt x="1535656" y="438095"/>
                  <a:pt x="1529544" y="964782"/>
                </a:cubicBezTo>
                <a:cubicBezTo>
                  <a:pt x="1523433" y="1491469"/>
                  <a:pt x="1091515" y="1913478"/>
                  <a:pt x="564827" y="1907366"/>
                </a:cubicBezTo>
                <a:cubicBezTo>
                  <a:pt x="352169" y="1904899"/>
                  <a:pt x="156577" y="1833014"/>
                  <a:pt x="0" y="1712632"/>
                </a:cubicBezTo>
                <a:lnTo>
                  <a:pt x="0" y="194607"/>
                </a:lnTo>
                <a:cubicBezTo>
                  <a:pt x="162454" y="70026"/>
                  <a:pt x="366397" y="-2494"/>
                  <a:pt x="586959" y="65"/>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89%</a:t>
            </a:r>
            <a:endParaRPr lang="zh-CN" altLang="en-US" sz="3600" dirty="0">
              <a:latin typeface="微软雅黑" panose="020B0503020204020204" pitchFamily="34" charset="-122"/>
              <a:ea typeface="微软雅黑" panose="020B0503020204020204" pitchFamily="34" charset="-122"/>
            </a:endParaRPr>
          </a:p>
        </p:txBody>
      </p:sp>
      <p:sp>
        <p:nvSpPr>
          <p:cNvPr id="25" name="圆角矩形 38"/>
          <p:cNvSpPr/>
          <p:nvPr/>
        </p:nvSpPr>
        <p:spPr>
          <a:xfrm>
            <a:off x="5005627"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38"/>
          <p:cNvSpPr/>
          <p:nvPr/>
        </p:nvSpPr>
        <p:spPr>
          <a:xfrm>
            <a:off x="5005627"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38"/>
          <p:cNvSpPr/>
          <p:nvPr/>
        </p:nvSpPr>
        <p:spPr>
          <a:xfrm>
            <a:off x="5005627"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任意多边形 30"/>
          <p:cNvSpPr/>
          <p:nvPr/>
        </p:nvSpPr>
        <p:spPr>
          <a:xfrm>
            <a:off x="1182734" y="2395365"/>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1" name="任意多边形 30"/>
          <p:cNvSpPr/>
          <p:nvPr/>
        </p:nvSpPr>
        <p:spPr>
          <a:xfrm>
            <a:off x="4727395" y="4463004"/>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grpSp>
        <p:nvGrpSpPr>
          <p:cNvPr id="22" name="组合 21"/>
          <p:cNvGrpSpPr/>
          <p:nvPr/>
        </p:nvGrpSpPr>
        <p:grpSpPr>
          <a:xfrm>
            <a:off x="529631" y="2529138"/>
            <a:ext cx="1306207" cy="1306207"/>
            <a:chOff x="316610" y="4312098"/>
            <a:chExt cx="1306207" cy="1306207"/>
          </a:xfrm>
        </p:grpSpPr>
        <p:sp>
          <p:nvSpPr>
            <p:cNvPr id="23" name="椭圆 22"/>
            <p:cNvSpPr/>
            <p:nvPr/>
          </p:nvSpPr>
          <p:spPr>
            <a:xfrm>
              <a:off x="316610" y="431209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Freeform 143"/>
            <p:cNvSpPr>
              <a:spLocks noEditPoints="1"/>
            </p:cNvSpPr>
            <p:nvPr/>
          </p:nvSpPr>
          <p:spPr bwMode="auto">
            <a:xfrm flipH="1">
              <a:off x="590478" y="4668314"/>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4074292" y="4596777"/>
            <a:ext cx="1306207" cy="1306207"/>
            <a:chOff x="5404617" y="5094224"/>
            <a:chExt cx="1306207" cy="1306207"/>
          </a:xfrm>
        </p:grpSpPr>
        <p:sp>
          <p:nvSpPr>
            <p:cNvPr id="26" name="椭圆 25"/>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28" name="矩形 27"/>
          <p:cNvSpPr/>
          <p:nvPr/>
        </p:nvSpPr>
        <p:spPr>
          <a:xfrm>
            <a:off x="4828970" y="249475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9" name="矩形 28"/>
          <p:cNvSpPr/>
          <p:nvPr/>
        </p:nvSpPr>
        <p:spPr>
          <a:xfrm>
            <a:off x="8373631" y="456239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椭圆 6"/>
          <p:cNvSpPr/>
          <p:nvPr/>
        </p:nvSpPr>
        <p:spPr>
          <a:xfrm flipV="1">
            <a:off x="2182968" y="3831943"/>
            <a:ext cx="2134649" cy="1067325"/>
          </a:xfrm>
          <a:custGeom>
            <a:avLst/>
            <a:gdLst>
              <a:gd name="connsiteX0" fmla="*/ 3384376 w 3475816"/>
              <a:gd name="connsiteY0" fmla="*/ 0 h 1692188"/>
              <a:gd name="connsiteX1" fmla="*/ 1692188 w 3475816"/>
              <a:gd name="connsiteY1" fmla="*/ 1692188 h 1692188"/>
              <a:gd name="connsiteX2" fmla="*/ 0 w 3475816"/>
              <a:gd name="connsiteY2" fmla="*/ 0 h 1692188"/>
              <a:gd name="connsiteX3" fmla="*/ 3475816 w 3475816"/>
              <a:gd name="connsiteY3" fmla="*/ 91440 h 1692188"/>
              <a:gd name="connsiteX0-1" fmla="*/ 3384376 w 3384376"/>
              <a:gd name="connsiteY0-2" fmla="*/ 0 h 1692188"/>
              <a:gd name="connsiteX1-3" fmla="*/ 1692188 w 3384376"/>
              <a:gd name="connsiteY1-4" fmla="*/ 1692188 h 1692188"/>
              <a:gd name="connsiteX2-5" fmla="*/ 0 w 3384376"/>
              <a:gd name="connsiteY2-6" fmla="*/ 0 h 1692188"/>
            </a:gdLst>
            <a:ahLst/>
            <a:cxnLst>
              <a:cxn ang="0">
                <a:pos x="connsiteX0-1" y="connsiteY0-2"/>
              </a:cxn>
              <a:cxn ang="0">
                <a:pos x="connsiteX1-3" y="connsiteY1-4"/>
              </a:cxn>
              <a:cxn ang="0">
                <a:pos x="connsiteX2-5" y="connsiteY2-6"/>
              </a:cxn>
            </a:cxnLst>
            <a:rect l="l" t="t" r="r" b="b"/>
            <a:pathLst>
              <a:path w="3384376" h="1692188">
                <a:moveTo>
                  <a:pt x="3384376" y="0"/>
                </a:moveTo>
                <a:cubicBezTo>
                  <a:pt x="3384376" y="934570"/>
                  <a:pt x="2626758" y="1692188"/>
                  <a:pt x="1692188" y="1692188"/>
                </a:cubicBezTo>
                <a:cubicBezTo>
                  <a:pt x="757618" y="1692188"/>
                  <a:pt x="0" y="934570"/>
                  <a:pt x="0" y="0"/>
                </a:cubicBezTo>
              </a:path>
            </a:pathLst>
          </a:custGeom>
          <a:noFill/>
          <a:ln w="25400" cap="flat" cmpd="sng" algn="ctr">
            <a:solidFill>
              <a:schemeClr val="accent1"/>
            </a:solidFill>
            <a:prstDash val="sysDot"/>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2" name="椭圆 31"/>
          <p:cNvSpPr/>
          <p:nvPr/>
        </p:nvSpPr>
        <p:spPr>
          <a:xfrm>
            <a:off x="3165978" y="3760306"/>
            <a:ext cx="181672" cy="181672"/>
          </a:xfrm>
          <a:prstGeom prst="ellipse">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3" name="TextBox 49"/>
          <p:cNvSpPr txBox="1"/>
          <p:nvPr/>
        </p:nvSpPr>
        <p:spPr>
          <a:xfrm flipH="1">
            <a:off x="2409724" y="4165062"/>
            <a:ext cx="1694179" cy="683264"/>
          </a:xfrm>
          <a:prstGeom prst="rect">
            <a:avLst/>
          </a:prstGeom>
          <a:noFill/>
        </p:spPr>
        <p:txBody>
          <a:bodyPr wrap="square" rtlCol="0" anchor="ct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800" dirty="0">
                <a:solidFill>
                  <a:schemeClr val="accent1"/>
                </a:solidFill>
                <a:latin typeface="+mj-ea"/>
                <a:ea typeface="+mj-ea"/>
                <a:cs typeface="Times New Roman" panose="02020603050405020304" pitchFamily="18" charset="0"/>
              </a:rPr>
              <a:t>78%</a:t>
            </a:r>
            <a:endParaRPr lang="en-US" altLang="zh-CN" sz="2800" dirty="0">
              <a:solidFill>
                <a:schemeClr val="accent1"/>
              </a:solidFill>
              <a:latin typeface="+mj-ea"/>
              <a:ea typeface="+mj-ea"/>
              <a:cs typeface="Times New Roman" panose="02020603050405020304" pitchFamily="18" charset="0"/>
            </a:endParaRPr>
          </a:p>
          <a:p>
            <a:pPr algn="ctr">
              <a:defRPr/>
            </a:pPr>
            <a:r>
              <a:rPr lang="zh-CN" altLang="en-US" sz="1800" dirty="0">
                <a:solidFill>
                  <a:schemeClr val="accent1"/>
                </a:solidFill>
                <a:latin typeface="+mj-ea"/>
                <a:ea typeface="+mj-ea"/>
                <a:cs typeface="Times New Roman" panose="02020603050405020304" pitchFamily="18" charset="0"/>
              </a:rPr>
              <a:t>男</a:t>
            </a:r>
            <a:endParaRPr lang="zh-CN" altLang="en-US" sz="1800" dirty="0">
              <a:solidFill>
                <a:schemeClr val="accent1"/>
              </a:solidFill>
              <a:latin typeface="+mj-ea"/>
              <a:ea typeface="+mj-ea"/>
              <a:cs typeface="Times New Roman" panose="02020603050405020304" pitchFamily="18" charset="0"/>
            </a:endParaRPr>
          </a:p>
        </p:txBody>
      </p:sp>
      <p:sp>
        <p:nvSpPr>
          <p:cNvPr id="34" name="矩形 33"/>
          <p:cNvSpPr/>
          <p:nvPr/>
        </p:nvSpPr>
        <p:spPr>
          <a:xfrm>
            <a:off x="1416102" y="1216754"/>
            <a:ext cx="3681422" cy="2283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2913594" y="5245462"/>
            <a:ext cx="504768" cy="1058954"/>
          </a:xfrm>
          <a:custGeom>
            <a:avLst/>
            <a:gdLst>
              <a:gd name="T0" fmla="*/ 465421 w 3039"/>
              <a:gd name="T1" fmla="*/ 435181 h 6378"/>
              <a:gd name="T2" fmla="*/ 498004 w 3039"/>
              <a:gd name="T3" fmla="*/ 431000 h 6378"/>
              <a:gd name="T4" fmla="*/ 529091 w 3039"/>
              <a:gd name="T5" fmla="*/ 422338 h 6378"/>
              <a:gd name="T6" fmla="*/ 558087 w 3039"/>
              <a:gd name="T7" fmla="*/ 409196 h 6378"/>
              <a:gd name="T8" fmla="*/ 584392 w 3039"/>
              <a:gd name="T9" fmla="*/ 392171 h 6378"/>
              <a:gd name="T10" fmla="*/ 608306 w 3039"/>
              <a:gd name="T11" fmla="*/ 371860 h 6378"/>
              <a:gd name="T12" fmla="*/ 628632 w 3039"/>
              <a:gd name="T13" fmla="*/ 347966 h 6378"/>
              <a:gd name="T14" fmla="*/ 645671 w 3039"/>
              <a:gd name="T15" fmla="*/ 321682 h 6378"/>
              <a:gd name="T16" fmla="*/ 658823 w 3039"/>
              <a:gd name="T17" fmla="*/ 292709 h 6378"/>
              <a:gd name="T18" fmla="*/ 667791 w 3039"/>
              <a:gd name="T19" fmla="*/ 261646 h 6378"/>
              <a:gd name="T20" fmla="*/ 671677 w 3039"/>
              <a:gd name="T21" fmla="*/ 228791 h 6378"/>
              <a:gd name="T22" fmla="*/ 671677 w 3039"/>
              <a:gd name="T23" fmla="*/ 206689 h 6378"/>
              <a:gd name="T24" fmla="*/ 667791 w 3039"/>
              <a:gd name="T25" fmla="*/ 174132 h 6378"/>
              <a:gd name="T26" fmla="*/ 658823 w 3039"/>
              <a:gd name="T27" fmla="*/ 142770 h 6378"/>
              <a:gd name="T28" fmla="*/ 645671 w 3039"/>
              <a:gd name="T29" fmla="*/ 114097 h 6378"/>
              <a:gd name="T30" fmla="*/ 628632 w 3039"/>
              <a:gd name="T31" fmla="*/ 87514 h 6378"/>
              <a:gd name="T32" fmla="*/ 608306 w 3039"/>
              <a:gd name="T33" fmla="*/ 63918 h 6378"/>
              <a:gd name="T34" fmla="*/ 584392 w 3039"/>
              <a:gd name="T35" fmla="*/ 43309 h 6378"/>
              <a:gd name="T36" fmla="*/ 558087 w 3039"/>
              <a:gd name="T37" fmla="*/ 26583 h 6378"/>
              <a:gd name="T38" fmla="*/ 529091 w 3039"/>
              <a:gd name="T39" fmla="*/ 13142 h 6378"/>
              <a:gd name="T40" fmla="*/ 498004 w 3039"/>
              <a:gd name="T41" fmla="*/ 4480 h 6378"/>
              <a:gd name="T42" fmla="*/ 465421 w 3039"/>
              <a:gd name="T43" fmla="*/ 299 h 6378"/>
              <a:gd name="T44" fmla="*/ 442703 w 3039"/>
              <a:gd name="T45" fmla="*/ 299 h 6378"/>
              <a:gd name="T46" fmla="*/ 410121 w 3039"/>
              <a:gd name="T47" fmla="*/ 4480 h 6378"/>
              <a:gd name="T48" fmla="*/ 379332 w 3039"/>
              <a:gd name="T49" fmla="*/ 13142 h 6378"/>
              <a:gd name="T50" fmla="*/ 350336 w 3039"/>
              <a:gd name="T51" fmla="*/ 26583 h 6378"/>
              <a:gd name="T52" fmla="*/ 323433 w 3039"/>
              <a:gd name="T53" fmla="*/ 43309 h 6378"/>
              <a:gd name="T54" fmla="*/ 300117 w 3039"/>
              <a:gd name="T55" fmla="*/ 63918 h 6378"/>
              <a:gd name="T56" fmla="*/ 279492 w 3039"/>
              <a:gd name="T57" fmla="*/ 87514 h 6378"/>
              <a:gd name="T58" fmla="*/ 262154 w 3039"/>
              <a:gd name="T59" fmla="*/ 114097 h 6378"/>
              <a:gd name="T60" fmla="*/ 249301 w 3039"/>
              <a:gd name="T61" fmla="*/ 142770 h 6378"/>
              <a:gd name="T62" fmla="*/ 240632 w 3039"/>
              <a:gd name="T63" fmla="*/ 174132 h 6378"/>
              <a:gd name="T64" fmla="*/ 236447 w 3039"/>
              <a:gd name="T65" fmla="*/ 206689 h 6378"/>
              <a:gd name="T66" fmla="*/ 236447 w 3039"/>
              <a:gd name="T67" fmla="*/ 228791 h 6378"/>
              <a:gd name="T68" fmla="*/ 240632 w 3039"/>
              <a:gd name="T69" fmla="*/ 261646 h 6378"/>
              <a:gd name="T70" fmla="*/ 249301 w 3039"/>
              <a:gd name="T71" fmla="*/ 292709 h 6378"/>
              <a:gd name="T72" fmla="*/ 262154 w 3039"/>
              <a:gd name="T73" fmla="*/ 321682 h 6378"/>
              <a:gd name="T74" fmla="*/ 279492 w 3039"/>
              <a:gd name="T75" fmla="*/ 347966 h 6378"/>
              <a:gd name="T76" fmla="*/ 300117 w 3039"/>
              <a:gd name="T77" fmla="*/ 371860 h 6378"/>
              <a:gd name="T78" fmla="*/ 323433 w 3039"/>
              <a:gd name="T79" fmla="*/ 392171 h 6378"/>
              <a:gd name="T80" fmla="*/ 350336 w 3039"/>
              <a:gd name="T81" fmla="*/ 409196 h 6378"/>
              <a:gd name="T82" fmla="*/ 379332 w 3039"/>
              <a:gd name="T83" fmla="*/ 422338 h 6378"/>
              <a:gd name="T84" fmla="*/ 410121 w 3039"/>
              <a:gd name="T85" fmla="*/ 431000 h 6378"/>
              <a:gd name="T86" fmla="*/ 442703 w 3039"/>
              <a:gd name="T87" fmla="*/ 435181 h 6378"/>
              <a:gd name="T88" fmla="*/ 908423 w 3039"/>
              <a:gd name="T89" fmla="*/ 568692 h 6378"/>
              <a:gd name="T90" fmla="*/ 125248 w 3039"/>
              <a:gd name="T91" fmla="*/ 1012237 h 6378"/>
              <a:gd name="T92" fmla="*/ 525803 w 3039"/>
              <a:gd name="T93" fmla="*/ 1012237 h 63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039" h="6378">
                <a:moveTo>
                  <a:pt x="1519" y="1458"/>
                </a:moveTo>
                <a:lnTo>
                  <a:pt x="1519" y="1458"/>
                </a:lnTo>
                <a:lnTo>
                  <a:pt x="1557" y="1457"/>
                </a:lnTo>
                <a:lnTo>
                  <a:pt x="1593" y="1454"/>
                </a:lnTo>
                <a:lnTo>
                  <a:pt x="1630" y="1450"/>
                </a:lnTo>
                <a:lnTo>
                  <a:pt x="1666" y="1443"/>
                </a:lnTo>
                <a:lnTo>
                  <a:pt x="1701" y="1435"/>
                </a:lnTo>
                <a:lnTo>
                  <a:pt x="1735" y="1425"/>
                </a:lnTo>
                <a:lnTo>
                  <a:pt x="1770" y="1414"/>
                </a:lnTo>
                <a:lnTo>
                  <a:pt x="1803" y="1400"/>
                </a:lnTo>
                <a:lnTo>
                  <a:pt x="1835" y="1386"/>
                </a:lnTo>
                <a:lnTo>
                  <a:pt x="1867" y="1370"/>
                </a:lnTo>
                <a:lnTo>
                  <a:pt x="1897" y="1352"/>
                </a:lnTo>
                <a:lnTo>
                  <a:pt x="1927" y="1333"/>
                </a:lnTo>
                <a:lnTo>
                  <a:pt x="1955" y="1313"/>
                </a:lnTo>
                <a:lnTo>
                  <a:pt x="1982" y="1292"/>
                </a:lnTo>
                <a:lnTo>
                  <a:pt x="2009" y="1269"/>
                </a:lnTo>
                <a:lnTo>
                  <a:pt x="2035" y="1245"/>
                </a:lnTo>
                <a:lnTo>
                  <a:pt x="2059" y="1219"/>
                </a:lnTo>
                <a:lnTo>
                  <a:pt x="2081" y="1193"/>
                </a:lnTo>
                <a:lnTo>
                  <a:pt x="2103" y="1165"/>
                </a:lnTo>
                <a:lnTo>
                  <a:pt x="2123" y="1136"/>
                </a:lnTo>
                <a:lnTo>
                  <a:pt x="2142" y="1107"/>
                </a:lnTo>
                <a:lnTo>
                  <a:pt x="2160" y="1077"/>
                </a:lnTo>
                <a:lnTo>
                  <a:pt x="2176" y="1045"/>
                </a:lnTo>
                <a:lnTo>
                  <a:pt x="2190" y="1012"/>
                </a:lnTo>
                <a:lnTo>
                  <a:pt x="2204" y="980"/>
                </a:lnTo>
                <a:lnTo>
                  <a:pt x="2216" y="946"/>
                </a:lnTo>
                <a:lnTo>
                  <a:pt x="2225" y="911"/>
                </a:lnTo>
                <a:lnTo>
                  <a:pt x="2234" y="876"/>
                </a:lnTo>
                <a:lnTo>
                  <a:pt x="2240" y="840"/>
                </a:lnTo>
                <a:lnTo>
                  <a:pt x="2244" y="803"/>
                </a:lnTo>
                <a:lnTo>
                  <a:pt x="2247" y="766"/>
                </a:lnTo>
                <a:lnTo>
                  <a:pt x="2248" y="730"/>
                </a:lnTo>
                <a:lnTo>
                  <a:pt x="2247" y="692"/>
                </a:lnTo>
                <a:lnTo>
                  <a:pt x="2244" y="655"/>
                </a:lnTo>
                <a:lnTo>
                  <a:pt x="2240" y="618"/>
                </a:lnTo>
                <a:lnTo>
                  <a:pt x="2234" y="583"/>
                </a:lnTo>
                <a:lnTo>
                  <a:pt x="2225" y="547"/>
                </a:lnTo>
                <a:lnTo>
                  <a:pt x="2216" y="512"/>
                </a:lnTo>
                <a:lnTo>
                  <a:pt x="2204" y="478"/>
                </a:lnTo>
                <a:lnTo>
                  <a:pt x="2190" y="446"/>
                </a:lnTo>
                <a:lnTo>
                  <a:pt x="2176" y="413"/>
                </a:lnTo>
                <a:lnTo>
                  <a:pt x="2160" y="382"/>
                </a:lnTo>
                <a:lnTo>
                  <a:pt x="2142" y="351"/>
                </a:lnTo>
                <a:lnTo>
                  <a:pt x="2123" y="322"/>
                </a:lnTo>
                <a:lnTo>
                  <a:pt x="2103" y="293"/>
                </a:lnTo>
                <a:lnTo>
                  <a:pt x="2081" y="265"/>
                </a:lnTo>
                <a:lnTo>
                  <a:pt x="2059" y="239"/>
                </a:lnTo>
                <a:lnTo>
                  <a:pt x="2035" y="214"/>
                </a:lnTo>
                <a:lnTo>
                  <a:pt x="2009" y="189"/>
                </a:lnTo>
                <a:lnTo>
                  <a:pt x="1982" y="166"/>
                </a:lnTo>
                <a:lnTo>
                  <a:pt x="1955" y="145"/>
                </a:lnTo>
                <a:lnTo>
                  <a:pt x="1927" y="124"/>
                </a:lnTo>
                <a:lnTo>
                  <a:pt x="1897" y="105"/>
                </a:lnTo>
                <a:lnTo>
                  <a:pt x="1867" y="89"/>
                </a:lnTo>
                <a:lnTo>
                  <a:pt x="1835" y="72"/>
                </a:lnTo>
                <a:lnTo>
                  <a:pt x="1803" y="57"/>
                </a:lnTo>
                <a:lnTo>
                  <a:pt x="1770" y="44"/>
                </a:lnTo>
                <a:lnTo>
                  <a:pt x="1735" y="33"/>
                </a:lnTo>
                <a:lnTo>
                  <a:pt x="1701" y="23"/>
                </a:lnTo>
                <a:lnTo>
                  <a:pt x="1666" y="15"/>
                </a:lnTo>
                <a:lnTo>
                  <a:pt x="1630" y="9"/>
                </a:lnTo>
                <a:lnTo>
                  <a:pt x="1593" y="3"/>
                </a:lnTo>
                <a:lnTo>
                  <a:pt x="1557" y="1"/>
                </a:lnTo>
                <a:lnTo>
                  <a:pt x="1519" y="0"/>
                </a:lnTo>
                <a:lnTo>
                  <a:pt x="1481" y="1"/>
                </a:lnTo>
                <a:lnTo>
                  <a:pt x="1444" y="3"/>
                </a:lnTo>
                <a:lnTo>
                  <a:pt x="1407" y="9"/>
                </a:lnTo>
                <a:lnTo>
                  <a:pt x="1372" y="15"/>
                </a:lnTo>
                <a:lnTo>
                  <a:pt x="1337" y="23"/>
                </a:lnTo>
                <a:lnTo>
                  <a:pt x="1302" y="33"/>
                </a:lnTo>
                <a:lnTo>
                  <a:pt x="1269" y="44"/>
                </a:lnTo>
                <a:lnTo>
                  <a:pt x="1235" y="57"/>
                </a:lnTo>
                <a:lnTo>
                  <a:pt x="1202" y="72"/>
                </a:lnTo>
                <a:lnTo>
                  <a:pt x="1172" y="89"/>
                </a:lnTo>
                <a:lnTo>
                  <a:pt x="1141" y="105"/>
                </a:lnTo>
                <a:lnTo>
                  <a:pt x="1111" y="124"/>
                </a:lnTo>
                <a:lnTo>
                  <a:pt x="1082" y="145"/>
                </a:lnTo>
                <a:lnTo>
                  <a:pt x="1055" y="166"/>
                </a:lnTo>
                <a:lnTo>
                  <a:pt x="1029" y="189"/>
                </a:lnTo>
                <a:lnTo>
                  <a:pt x="1004" y="214"/>
                </a:lnTo>
                <a:lnTo>
                  <a:pt x="979" y="239"/>
                </a:lnTo>
                <a:lnTo>
                  <a:pt x="956" y="265"/>
                </a:lnTo>
                <a:lnTo>
                  <a:pt x="935" y="293"/>
                </a:lnTo>
                <a:lnTo>
                  <a:pt x="914" y="322"/>
                </a:lnTo>
                <a:lnTo>
                  <a:pt x="895" y="351"/>
                </a:lnTo>
                <a:lnTo>
                  <a:pt x="877" y="382"/>
                </a:lnTo>
                <a:lnTo>
                  <a:pt x="862" y="413"/>
                </a:lnTo>
                <a:lnTo>
                  <a:pt x="847" y="446"/>
                </a:lnTo>
                <a:lnTo>
                  <a:pt x="834" y="478"/>
                </a:lnTo>
                <a:lnTo>
                  <a:pt x="823" y="512"/>
                </a:lnTo>
                <a:lnTo>
                  <a:pt x="813" y="547"/>
                </a:lnTo>
                <a:lnTo>
                  <a:pt x="805" y="583"/>
                </a:lnTo>
                <a:lnTo>
                  <a:pt x="799" y="618"/>
                </a:lnTo>
                <a:lnTo>
                  <a:pt x="793" y="655"/>
                </a:lnTo>
                <a:lnTo>
                  <a:pt x="791" y="692"/>
                </a:lnTo>
                <a:lnTo>
                  <a:pt x="790" y="730"/>
                </a:lnTo>
                <a:lnTo>
                  <a:pt x="791" y="766"/>
                </a:lnTo>
                <a:lnTo>
                  <a:pt x="793" y="803"/>
                </a:lnTo>
                <a:lnTo>
                  <a:pt x="799" y="840"/>
                </a:lnTo>
                <a:lnTo>
                  <a:pt x="805" y="876"/>
                </a:lnTo>
                <a:lnTo>
                  <a:pt x="813" y="911"/>
                </a:lnTo>
                <a:lnTo>
                  <a:pt x="823" y="946"/>
                </a:lnTo>
                <a:lnTo>
                  <a:pt x="834" y="980"/>
                </a:lnTo>
                <a:lnTo>
                  <a:pt x="847" y="1012"/>
                </a:lnTo>
                <a:lnTo>
                  <a:pt x="862" y="1045"/>
                </a:lnTo>
                <a:lnTo>
                  <a:pt x="877" y="1077"/>
                </a:lnTo>
                <a:lnTo>
                  <a:pt x="895" y="1107"/>
                </a:lnTo>
                <a:lnTo>
                  <a:pt x="914" y="1136"/>
                </a:lnTo>
                <a:lnTo>
                  <a:pt x="935" y="1165"/>
                </a:lnTo>
                <a:lnTo>
                  <a:pt x="956" y="1193"/>
                </a:lnTo>
                <a:lnTo>
                  <a:pt x="979" y="1219"/>
                </a:lnTo>
                <a:lnTo>
                  <a:pt x="1004" y="1245"/>
                </a:lnTo>
                <a:lnTo>
                  <a:pt x="1029" y="1269"/>
                </a:lnTo>
                <a:lnTo>
                  <a:pt x="1055" y="1292"/>
                </a:lnTo>
                <a:lnTo>
                  <a:pt x="1082" y="1313"/>
                </a:lnTo>
                <a:lnTo>
                  <a:pt x="1111" y="1333"/>
                </a:lnTo>
                <a:lnTo>
                  <a:pt x="1141" y="1352"/>
                </a:lnTo>
                <a:lnTo>
                  <a:pt x="1172" y="1370"/>
                </a:lnTo>
                <a:lnTo>
                  <a:pt x="1202" y="1386"/>
                </a:lnTo>
                <a:lnTo>
                  <a:pt x="1235" y="1400"/>
                </a:lnTo>
                <a:lnTo>
                  <a:pt x="1269" y="1414"/>
                </a:lnTo>
                <a:lnTo>
                  <a:pt x="1302" y="1425"/>
                </a:lnTo>
                <a:lnTo>
                  <a:pt x="1337" y="1435"/>
                </a:lnTo>
                <a:lnTo>
                  <a:pt x="1372" y="1443"/>
                </a:lnTo>
                <a:lnTo>
                  <a:pt x="1407" y="1450"/>
                </a:lnTo>
                <a:lnTo>
                  <a:pt x="1444" y="1454"/>
                </a:lnTo>
                <a:lnTo>
                  <a:pt x="1481" y="1457"/>
                </a:lnTo>
                <a:lnTo>
                  <a:pt x="1519" y="1458"/>
                </a:lnTo>
                <a:close/>
                <a:moveTo>
                  <a:pt x="3039" y="1904"/>
                </a:moveTo>
                <a:lnTo>
                  <a:pt x="0" y="1904"/>
                </a:lnTo>
                <a:lnTo>
                  <a:pt x="1278" y="3389"/>
                </a:lnTo>
                <a:lnTo>
                  <a:pt x="419" y="3389"/>
                </a:lnTo>
                <a:lnTo>
                  <a:pt x="1519" y="6378"/>
                </a:lnTo>
                <a:lnTo>
                  <a:pt x="2618" y="3389"/>
                </a:lnTo>
                <a:lnTo>
                  <a:pt x="1759" y="3389"/>
                </a:lnTo>
                <a:lnTo>
                  <a:pt x="3039" y="19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6" name="KSO_Shape"/>
          <p:cNvSpPr/>
          <p:nvPr/>
        </p:nvSpPr>
        <p:spPr bwMode="auto">
          <a:xfrm>
            <a:off x="8679935" y="5381817"/>
            <a:ext cx="510505" cy="922599"/>
          </a:xfrm>
          <a:custGeom>
            <a:avLst/>
            <a:gdLst/>
            <a:ahLst/>
            <a:cxnLst/>
            <a:rect l="0" t="0" r="r" b="b"/>
            <a:pathLst>
              <a:path w="752475" h="1358900">
                <a:moveTo>
                  <a:pt x="0" y="530225"/>
                </a:moveTo>
                <a:lnTo>
                  <a:pt x="376238" y="530225"/>
                </a:lnTo>
                <a:lnTo>
                  <a:pt x="376396" y="530225"/>
                </a:lnTo>
                <a:lnTo>
                  <a:pt x="752475" y="530225"/>
                </a:lnTo>
                <a:lnTo>
                  <a:pt x="476451" y="1358900"/>
                </a:lnTo>
                <a:lnTo>
                  <a:pt x="276024" y="1358900"/>
                </a:lnTo>
                <a:lnTo>
                  <a:pt x="0" y="530225"/>
                </a:lnTo>
                <a:close/>
                <a:moveTo>
                  <a:pt x="376238" y="0"/>
                </a:moveTo>
                <a:lnTo>
                  <a:pt x="389890" y="318"/>
                </a:lnTo>
                <a:lnTo>
                  <a:pt x="403225" y="1270"/>
                </a:lnTo>
                <a:lnTo>
                  <a:pt x="416560" y="2858"/>
                </a:lnTo>
                <a:lnTo>
                  <a:pt x="429578" y="5398"/>
                </a:lnTo>
                <a:lnTo>
                  <a:pt x="442595" y="8255"/>
                </a:lnTo>
                <a:lnTo>
                  <a:pt x="454978" y="11748"/>
                </a:lnTo>
                <a:lnTo>
                  <a:pt x="467360" y="15875"/>
                </a:lnTo>
                <a:lnTo>
                  <a:pt x="479108" y="20638"/>
                </a:lnTo>
                <a:lnTo>
                  <a:pt x="490855" y="26035"/>
                </a:lnTo>
                <a:lnTo>
                  <a:pt x="502603" y="32068"/>
                </a:lnTo>
                <a:lnTo>
                  <a:pt x="513715" y="38418"/>
                </a:lnTo>
                <a:lnTo>
                  <a:pt x="524193" y="45085"/>
                </a:lnTo>
                <a:lnTo>
                  <a:pt x="534670" y="52705"/>
                </a:lnTo>
                <a:lnTo>
                  <a:pt x="544513" y="60325"/>
                </a:lnTo>
                <a:lnTo>
                  <a:pt x="554355" y="68580"/>
                </a:lnTo>
                <a:lnTo>
                  <a:pt x="563563" y="77470"/>
                </a:lnTo>
                <a:lnTo>
                  <a:pt x="572453" y="86678"/>
                </a:lnTo>
                <a:lnTo>
                  <a:pt x="580708" y="96520"/>
                </a:lnTo>
                <a:lnTo>
                  <a:pt x="588645" y="106363"/>
                </a:lnTo>
                <a:lnTo>
                  <a:pt x="595948" y="116840"/>
                </a:lnTo>
                <a:lnTo>
                  <a:pt x="602933" y="127318"/>
                </a:lnTo>
                <a:lnTo>
                  <a:pt x="609283" y="138748"/>
                </a:lnTo>
                <a:lnTo>
                  <a:pt x="614998" y="150178"/>
                </a:lnTo>
                <a:lnTo>
                  <a:pt x="620395" y="161925"/>
                </a:lnTo>
                <a:lnTo>
                  <a:pt x="625158" y="173673"/>
                </a:lnTo>
                <a:lnTo>
                  <a:pt x="629285" y="186055"/>
                </a:lnTo>
                <a:lnTo>
                  <a:pt x="633095" y="198755"/>
                </a:lnTo>
                <a:lnTo>
                  <a:pt x="635953" y="211455"/>
                </a:lnTo>
                <a:lnTo>
                  <a:pt x="638175" y="224473"/>
                </a:lnTo>
                <a:lnTo>
                  <a:pt x="640080" y="237808"/>
                </a:lnTo>
                <a:lnTo>
                  <a:pt x="641033" y="251143"/>
                </a:lnTo>
                <a:lnTo>
                  <a:pt x="641350" y="264795"/>
                </a:lnTo>
                <a:lnTo>
                  <a:pt x="641033" y="278448"/>
                </a:lnTo>
                <a:lnTo>
                  <a:pt x="640080" y="291783"/>
                </a:lnTo>
                <a:lnTo>
                  <a:pt x="638175" y="305118"/>
                </a:lnTo>
                <a:lnTo>
                  <a:pt x="635953" y="318135"/>
                </a:lnTo>
                <a:lnTo>
                  <a:pt x="633095" y="331153"/>
                </a:lnTo>
                <a:lnTo>
                  <a:pt x="629285" y="343535"/>
                </a:lnTo>
                <a:lnTo>
                  <a:pt x="625158" y="355918"/>
                </a:lnTo>
                <a:lnTo>
                  <a:pt x="620395" y="367983"/>
                </a:lnTo>
                <a:lnTo>
                  <a:pt x="614998" y="380048"/>
                </a:lnTo>
                <a:lnTo>
                  <a:pt x="609283" y="391478"/>
                </a:lnTo>
                <a:lnTo>
                  <a:pt x="602933" y="402273"/>
                </a:lnTo>
                <a:lnTo>
                  <a:pt x="595948" y="413068"/>
                </a:lnTo>
                <a:lnTo>
                  <a:pt x="588645" y="423545"/>
                </a:lnTo>
                <a:lnTo>
                  <a:pt x="580708" y="433388"/>
                </a:lnTo>
                <a:lnTo>
                  <a:pt x="572453" y="443230"/>
                </a:lnTo>
                <a:lnTo>
                  <a:pt x="563563" y="452438"/>
                </a:lnTo>
                <a:lnTo>
                  <a:pt x="554355" y="461010"/>
                </a:lnTo>
                <a:lnTo>
                  <a:pt x="544513" y="469583"/>
                </a:lnTo>
                <a:lnTo>
                  <a:pt x="534670" y="477520"/>
                </a:lnTo>
                <a:lnTo>
                  <a:pt x="524193" y="484823"/>
                </a:lnTo>
                <a:lnTo>
                  <a:pt x="513715" y="491808"/>
                </a:lnTo>
                <a:lnTo>
                  <a:pt x="502603" y="498158"/>
                </a:lnTo>
                <a:lnTo>
                  <a:pt x="490855" y="503873"/>
                </a:lnTo>
                <a:lnTo>
                  <a:pt x="479108" y="509270"/>
                </a:lnTo>
                <a:lnTo>
                  <a:pt x="467360" y="513715"/>
                </a:lnTo>
                <a:lnTo>
                  <a:pt x="454978" y="518160"/>
                </a:lnTo>
                <a:lnTo>
                  <a:pt x="442595" y="521970"/>
                </a:lnTo>
                <a:lnTo>
                  <a:pt x="429578" y="524510"/>
                </a:lnTo>
                <a:lnTo>
                  <a:pt x="416560" y="526733"/>
                </a:lnTo>
                <a:lnTo>
                  <a:pt x="403225" y="528638"/>
                </a:lnTo>
                <a:lnTo>
                  <a:pt x="389890" y="529908"/>
                </a:lnTo>
                <a:lnTo>
                  <a:pt x="376238" y="530225"/>
                </a:lnTo>
                <a:lnTo>
                  <a:pt x="362268" y="529908"/>
                </a:lnTo>
                <a:lnTo>
                  <a:pt x="348933" y="528638"/>
                </a:lnTo>
                <a:lnTo>
                  <a:pt x="335598" y="526733"/>
                </a:lnTo>
                <a:lnTo>
                  <a:pt x="322580" y="524510"/>
                </a:lnTo>
                <a:lnTo>
                  <a:pt x="309563" y="521970"/>
                </a:lnTo>
                <a:lnTo>
                  <a:pt x="297180" y="518160"/>
                </a:lnTo>
                <a:lnTo>
                  <a:pt x="285115" y="513715"/>
                </a:lnTo>
                <a:lnTo>
                  <a:pt x="273050" y="509270"/>
                </a:lnTo>
                <a:lnTo>
                  <a:pt x="261303" y="503873"/>
                </a:lnTo>
                <a:lnTo>
                  <a:pt x="249555" y="498158"/>
                </a:lnTo>
                <a:lnTo>
                  <a:pt x="238443" y="491808"/>
                </a:lnTo>
                <a:lnTo>
                  <a:pt x="227965" y="484823"/>
                </a:lnTo>
                <a:lnTo>
                  <a:pt x="217488" y="477520"/>
                </a:lnTo>
                <a:lnTo>
                  <a:pt x="207645" y="469583"/>
                </a:lnTo>
                <a:lnTo>
                  <a:pt x="197803" y="461010"/>
                </a:lnTo>
                <a:lnTo>
                  <a:pt x="188595" y="452438"/>
                </a:lnTo>
                <a:lnTo>
                  <a:pt x="179705" y="443230"/>
                </a:lnTo>
                <a:lnTo>
                  <a:pt x="171450" y="433388"/>
                </a:lnTo>
                <a:lnTo>
                  <a:pt x="163513" y="423545"/>
                </a:lnTo>
                <a:lnTo>
                  <a:pt x="156210" y="413068"/>
                </a:lnTo>
                <a:lnTo>
                  <a:pt x="149543" y="402273"/>
                </a:lnTo>
                <a:lnTo>
                  <a:pt x="142875" y="391478"/>
                </a:lnTo>
                <a:lnTo>
                  <a:pt x="137160" y="380048"/>
                </a:lnTo>
                <a:lnTo>
                  <a:pt x="131763" y="367983"/>
                </a:lnTo>
                <a:lnTo>
                  <a:pt x="127000" y="355918"/>
                </a:lnTo>
                <a:lnTo>
                  <a:pt x="122873" y="343535"/>
                </a:lnTo>
                <a:lnTo>
                  <a:pt x="119380" y="331153"/>
                </a:lnTo>
                <a:lnTo>
                  <a:pt x="116523" y="318135"/>
                </a:lnTo>
                <a:lnTo>
                  <a:pt x="113983" y="305118"/>
                </a:lnTo>
                <a:lnTo>
                  <a:pt x="112395" y="291783"/>
                </a:lnTo>
                <a:lnTo>
                  <a:pt x="111443" y="278448"/>
                </a:lnTo>
                <a:lnTo>
                  <a:pt x="111125" y="264795"/>
                </a:lnTo>
                <a:lnTo>
                  <a:pt x="111443" y="251143"/>
                </a:lnTo>
                <a:lnTo>
                  <a:pt x="112395" y="237808"/>
                </a:lnTo>
                <a:lnTo>
                  <a:pt x="113983" y="224473"/>
                </a:lnTo>
                <a:lnTo>
                  <a:pt x="116523" y="211455"/>
                </a:lnTo>
                <a:lnTo>
                  <a:pt x="119380" y="198755"/>
                </a:lnTo>
                <a:lnTo>
                  <a:pt x="122873" y="186055"/>
                </a:lnTo>
                <a:lnTo>
                  <a:pt x="127000" y="173673"/>
                </a:lnTo>
                <a:lnTo>
                  <a:pt x="131763" y="161925"/>
                </a:lnTo>
                <a:lnTo>
                  <a:pt x="137160" y="150178"/>
                </a:lnTo>
                <a:lnTo>
                  <a:pt x="142875" y="138748"/>
                </a:lnTo>
                <a:lnTo>
                  <a:pt x="149543" y="127318"/>
                </a:lnTo>
                <a:lnTo>
                  <a:pt x="156210" y="116840"/>
                </a:lnTo>
                <a:lnTo>
                  <a:pt x="163513" y="106363"/>
                </a:lnTo>
                <a:lnTo>
                  <a:pt x="171450" y="96520"/>
                </a:lnTo>
                <a:lnTo>
                  <a:pt x="179705" y="86678"/>
                </a:lnTo>
                <a:lnTo>
                  <a:pt x="188595" y="77470"/>
                </a:lnTo>
                <a:lnTo>
                  <a:pt x="197803" y="68580"/>
                </a:lnTo>
                <a:lnTo>
                  <a:pt x="207645" y="60325"/>
                </a:lnTo>
                <a:lnTo>
                  <a:pt x="217488" y="52705"/>
                </a:lnTo>
                <a:lnTo>
                  <a:pt x="227965" y="45085"/>
                </a:lnTo>
                <a:lnTo>
                  <a:pt x="238443" y="38418"/>
                </a:lnTo>
                <a:lnTo>
                  <a:pt x="249555" y="32068"/>
                </a:lnTo>
                <a:lnTo>
                  <a:pt x="261303" y="26035"/>
                </a:lnTo>
                <a:lnTo>
                  <a:pt x="273050" y="20638"/>
                </a:lnTo>
                <a:lnTo>
                  <a:pt x="285115" y="15875"/>
                </a:lnTo>
                <a:lnTo>
                  <a:pt x="297180" y="11748"/>
                </a:lnTo>
                <a:lnTo>
                  <a:pt x="309563" y="8255"/>
                </a:lnTo>
                <a:lnTo>
                  <a:pt x="322580" y="5398"/>
                </a:lnTo>
                <a:lnTo>
                  <a:pt x="335598" y="2858"/>
                </a:lnTo>
                <a:lnTo>
                  <a:pt x="348933" y="1270"/>
                </a:lnTo>
                <a:lnTo>
                  <a:pt x="362268" y="318"/>
                </a:lnTo>
                <a:lnTo>
                  <a:pt x="376238"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椭圆 6"/>
          <p:cNvSpPr/>
          <p:nvPr/>
        </p:nvSpPr>
        <p:spPr>
          <a:xfrm flipV="1">
            <a:off x="7861343" y="3831943"/>
            <a:ext cx="2134649" cy="1067325"/>
          </a:xfrm>
          <a:custGeom>
            <a:avLst/>
            <a:gdLst>
              <a:gd name="connsiteX0" fmla="*/ 3384376 w 3475816"/>
              <a:gd name="connsiteY0" fmla="*/ 0 h 1692188"/>
              <a:gd name="connsiteX1" fmla="*/ 1692188 w 3475816"/>
              <a:gd name="connsiteY1" fmla="*/ 1692188 h 1692188"/>
              <a:gd name="connsiteX2" fmla="*/ 0 w 3475816"/>
              <a:gd name="connsiteY2" fmla="*/ 0 h 1692188"/>
              <a:gd name="connsiteX3" fmla="*/ 3475816 w 3475816"/>
              <a:gd name="connsiteY3" fmla="*/ 91440 h 1692188"/>
              <a:gd name="connsiteX0-1" fmla="*/ 3384376 w 3384376"/>
              <a:gd name="connsiteY0-2" fmla="*/ 0 h 1692188"/>
              <a:gd name="connsiteX1-3" fmla="*/ 1692188 w 3384376"/>
              <a:gd name="connsiteY1-4" fmla="*/ 1692188 h 1692188"/>
              <a:gd name="connsiteX2-5" fmla="*/ 0 w 3384376"/>
              <a:gd name="connsiteY2-6" fmla="*/ 0 h 1692188"/>
            </a:gdLst>
            <a:ahLst/>
            <a:cxnLst>
              <a:cxn ang="0">
                <a:pos x="connsiteX0-1" y="connsiteY0-2"/>
              </a:cxn>
              <a:cxn ang="0">
                <a:pos x="connsiteX1-3" y="connsiteY1-4"/>
              </a:cxn>
              <a:cxn ang="0">
                <a:pos x="connsiteX2-5" y="connsiteY2-6"/>
              </a:cxn>
            </a:cxnLst>
            <a:rect l="l" t="t" r="r" b="b"/>
            <a:pathLst>
              <a:path w="3384376" h="1692188">
                <a:moveTo>
                  <a:pt x="3384376" y="0"/>
                </a:moveTo>
                <a:cubicBezTo>
                  <a:pt x="3384376" y="934570"/>
                  <a:pt x="2626758" y="1692188"/>
                  <a:pt x="1692188" y="1692188"/>
                </a:cubicBezTo>
                <a:cubicBezTo>
                  <a:pt x="757618" y="1692188"/>
                  <a:pt x="0" y="934570"/>
                  <a:pt x="0" y="0"/>
                </a:cubicBezTo>
              </a:path>
            </a:pathLst>
          </a:custGeom>
          <a:noFill/>
          <a:ln w="25400" cap="flat" cmpd="sng" algn="ctr">
            <a:solidFill>
              <a:schemeClr val="accent1"/>
            </a:solidFill>
            <a:prstDash val="sysDot"/>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8" name="椭圆 37"/>
          <p:cNvSpPr/>
          <p:nvPr/>
        </p:nvSpPr>
        <p:spPr>
          <a:xfrm>
            <a:off x="8844353" y="3760306"/>
            <a:ext cx="181672" cy="181672"/>
          </a:xfrm>
          <a:prstGeom prst="ellipse">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9" name="TextBox 49"/>
          <p:cNvSpPr txBox="1"/>
          <p:nvPr/>
        </p:nvSpPr>
        <p:spPr>
          <a:xfrm flipH="1">
            <a:off x="8088099" y="4165062"/>
            <a:ext cx="1694179" cy="683264"/>
          </a:xfrm>
          <a:prstGeom prst="rect">
            <a:avLst/>
          </a:prstGeom>
          <a:noFill/>
        </p:spPr>
        <p:txBody>
          <a:bodyPr wrap="square" rtlCol="0" anchor="ctr">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800" dirty="0">
                <a:solidFill>
                  <a:schemeClr val="accent1"/>
                </a:solidFill>
                <a:latin typeface="+mj-ea"/>
                <a:ea typeface="+mj-ea"/>
                <a:cs typeface="Times New Roman" panose="02020603050405020304" pitchFamily="18" charset="0"/>
              </a:rPr>
              <a:t>59%</a:t>
            </a:r>
            <a:endParaRPr lang="en-US" altLang="zh-CN" sz="2800" dirty="0">
              <a:solidFill>
                <a:schemeClr val="accent1"/>
              </a:solidFill>
              <a:latin typeface="+mj-ea"/>
              <a:ea typeface="+mj-ea"/>
              <a:cs typeface="Times New Roman" panose="02020603050405020304" pitchFamily="18" charset="0"/>
            </a:endParaRPr>
          </a:p>
          <a:p>
            <a:pPr algn="ctr">
              <a:defRPr/>
            </a:pPr>
            <a:r>
              <a:rPr lang="zh-CN" altLang="en-US" sz="1800" dirty="0">
                <a:solidFill>
                  <a:schemeClr val="accent1"/>
                </a:solidFill>
                <a:latin typeface="+mj-ea"/>
                <a:ea typeface="+mj-ea"/>
                <a:cs typeface="Times New Roman" panose="02020603050405020304" pitchFamily="18" charset="0"/>
              </a:rPr>
              <a:t>女</a:t>
            </a:r>
            <a:endParaRPr lang="zh-CN" altLang="en-US" sz="1800" dirty="0">
              <a:solidFill>
                <a:schemeClr val="accent1"/>
              </a:solidFill>
              <a:latin typeface="+mj-ea"/>
              <a:ea typeface="+mj-ea"/>
              <a:cs typeface="Times New Roman" panose="02020603050405020304" pitchFamily="18" charset="0"/>
            </a:endParaRPr>
          </a:p>
        </p:txBody>
      </p:sp>
      <p:sp>
        <p:nvSpPr>
          <p:cNvPr id="40" name="矩形 39"/>
          <p:cNvSpPr/>
          <p:nvPr/>
        </p:nvSpPr>
        <p:spPr>
          <a:xfrm>
            <a:off x="7094477" y="1216754"/>
            <a:ext cx="3681422" cy="2283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573421" y="2187409"/>
            <a:ext cx="8007871" cy="3988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KSO_Shape"/>
          <p:cNvSpPr/>
          <p:nvPr/>
        </p:nvSpPr>
        <p:spPr bwMode="auto">
          <a:xfrm>
            <a:off x="9429823" y="2673723"/>
            <a:ext cx="2171284" cy="3015678"/>
          </a:xfrm>
          <a:custGeom>
            <a:avLst/>
            <a:gdLst>
              <a:gd name="T0" fmla="*/ 2751573 w 4387850"/>
              <a:gd name="T1" fmla="*/ 638208 h 6094413"/>
              <a:gd name="T2" fmla="*/ 2218529 w 4387850"/>
              <a:gd name="T3" fmla="*/ 1251968 h 6094413"/>
              <a:gd name="T4" fmla="*/ 3361447 w 4387850"/>
              <a:gd name="T5" fmla="*/ 874758 h 6094413"/>
              <a:gd name="T6" fmla="*/ 4127836 w 4387850"/>
              <a:gd name="T7" fmla="*/ 2232459 h 6094413"/>
              <a:gd name="T8" fmla="*/ 3986213 w 4387850"/>
              <a:gd name="T9" fmla="*/ 5565775 h 6094413"/>
              <a:gd name="T10" fmla="*/ 1518175 w 4387850"/>
              <a:gd name="T11" fmla="*/ 4851018 h 6094413"/>
              <a:gd name="T12" fmla="*/ 2381395 w 4387850"/>
              <a:gd name="T13" fmla="*/ 4459203 h 6094413"/>
              <a:gd name="T14" fmla="*/ 2506164 w 4387850"/>
              <a:gd name="T15" fmla="*/ 4405225 h 6094413"/>
              <a:gd name="T16" fmla="*/ 2603947 w 4387850"/>
              <a:gd name="T17" fmla="*/ 4350612 h 6094413"/>
              <a:gd name="T18" fmla="*/ 2715381 w 4387850"/>
              <a:gd name="T19" fmla="*/ 4275043 h 6094413"/>
              <a:gd name="T20" fmla="*/ 2834435 w 4387850"/>
              <a:gd name="T21" fmla="*/ 4175661 h 6094413"/>
              <a:gd name="T22" fmla="*/ 2955711 w 4387850"/>
              <a:gd name="T23" fmla="*/ 4049924 h 6094413"/>
              <a:gd name="T24" fmla="*/ 3073813 w 4387850"/>
              <a:gd name="T25" fmla="*/ 3894658 h 6094413"/>
              <a:gd name="T26" fmla="*/ 3183025 w 4387850"/>
              <a:gd name="T27" fmla="*/ 3707641 h 6094413"/>
              <a:gd name="T28" fmla="*/ 3277633 w 4387850"/>
              <a:gd name="T29" fmla="*/ 3485697 h 6094413"/>
              <a:gd name="T30" fmla="*/ 3305571 w 4387850"/>
              <a:gd name="T31" fmla="*/ 3359960 h 6094413"/>
              <a:gd name="T32" fmla="*/ 3232869 w 4387850"/>
              <a:gd name="T33" fmla="*/ 3348847 h 6094413"/>
              <a:gd name="T34" fmla="*/ 3163976 w 4387850"/>
              <a:gd name="T35" fmla="*/ 3328209 h 6094413"/>
              <a:gd name="T36" fmla="*/ 3099528 w 4387850"/>
              <a:gd name="T37" fmla="*/ 3298045 h 6094413"/>
              <a:gd name="T38" fmla="*/ 3040477 w 4387850"/>
              <a:gd name="T39" fmla="*/ 3259625 h 6094413"/>
              <a:gd name="T40" fmla="*/ 2987459 w 4387850"/>
              <a:gd name="T41" fmla="*/ 3213268 h 6094413"/>
              <a:gd name="T42" fmla="*/ 2941742 w 4387850"/>
              <a:gd name="T43" fmla="*/ 3160560 h 6094413"/>
              <a:gd name="T44" fmla="*/ 2903327 w 4387850"/>
              <a:gd name="T45" fmla="*/ 3101184 h 6094413"/>
              <a:gd name="T46" fmla="*/ 2873167 w 4387850"/>
              <a:gd name="T47" fmla="*/ 3036729 h 6094413"/>
              <a:gd name="T48" fmla="*/ 2852531 w 4387850"/>
              <a:gd name="T49" fmla="*/ 2967828 h 6094413"/>
              <a:gd name="T50" fmla="*/ 2841737 w 4387850"/>
              <a:gd name="T51" fmla="*/ 2895434 h 6094413"/>
              <a:gd name="T52" fmla="*/ 2842689 w 4387850"/>
              <a:gd name="T53" fmla="*/ 2811927 h 6094413"/>
              <a:gd name="T54" fmla="*/ 2858563 w 4387850"/>
              <a:gd name="T55" fmla="*/ 2723340 h 6094413"/>
              <a:gd name="T56" fmla="*/ 2889676 w 4387850"/>
              <a:gd name="T57" fmla="*/ 2640785 h 6094413"/>
              <a:gd name="T58" fmla="*/ 2933488 w 4387850"/>
              <a:gd name="T59" fmla="*/ 2566487 h 6094413"/>
              <a:gd name="T60" fmla="*/ 2989364 w 4387850"/>
              <a:gd name="T61" fmla="*/ 2500443 h 6094413"/>
              <a:gd name="T62" fmla="*/ 2613471 w 4387850"/>
              <a:gd name="T63" fmla="*/ 2281992 h 6094413"/>
              <a:gd name="T64" fmla="*/ 2517593 w 4387850"/>
              <a:gd name="T65" fmla="*/ 2506793 h 6094413"/>
              <a:gd name="T66" fmla="*/ 2476003 w 4387850"/>
              <a:gd name="T67" fmla="*/ 2548706 h 6094413"/>
              <a:gd name="T68" fmla="*/ 2425207 w 4387850"/>
              <a:gd name="T69" fmla="*/ 2576647 h 6094413"/>
              <a:gd name="T70" fmla="*/ 2368061 w 4387850"/>
              <a:gd name="T71" fmla="*/ 2588713 h 6094413"/>
              <a:gd name="T72" fmla="*/ 2309011 w 4387850"/>
              <a:gd name="T73" fmla="*/ 2584267 h 6094413"/>
              <a:gd name="T74" fmla="*/ 1694692 w 4387850"/>
              <a:gd name="T75" fmla="*/ 2939886 h 6094413"/>
              <a:gd name="T76" fmla="*/ 1864543 w 4387850"/>
              <a:gd name="T77" fmla="*/ 2405188 h 6094413"/>
              <a:gd name="T78" fmla="*/ 1820096 w 4387850"/>
              <a:gd name="T79" fmla="*/ 2365816 h 6094413"/>
              <a:gd name="T80" fmla="*/ 1789935 w 4387850"/>
              <a:gd name="T81" fmla="*/ 2316284 h 6094413"/>
              <a:gd name="T82" fmla="*/ 1774697 w 4387850"/>
              <a:gd name="T83" fmla="*/ 2260083 h 6094413"/>
              <a:gd name="T84" fmla="*/ 1776601 w 4387850"/>
              <a:gd name="T85" fmla="*/ 2201025 h 6094413"/>
              <a:gd name="T86" fmla="*/ 1776284 w 4387850"/>
              <a:gd name="T87" fmla="*/ 1947964 h 6094413"/>
              <a:gd name="T88" fmla="*/ 1685168 w 4387850"/>
              <a:gd name="T89" fmla="*/ 2159748 h 6094413"/>
              <a:gd name="T90" fmla="*/ 1643579 w 4387850"/>
              <a:gd name="T91" fmla="*/ 2201342 h 6094413"/>
              <a:gd name="T92" fmla="*/ 1593100 w 4387850"/>
              <a:gd name="T93" fmla="*/ 2229284 h 6094413"/>
              <a:gd name="T94" fmla="*/ 1535954 w 4387850"/>
              <a:gd name="T95" fmla="*/ 2241667 h 6094413"/>
              <a:gd name="T96" fmla="*/ 1476903 w 4387850"/>
              <a:gd name="T97" fmla="*/ 2237222 h 6094413"/>
              <a:gd name="T98" fmla="*/ 941954 w 4387850"/>
              <a:gd name="T99" fmla="*/ 2396298 h 6094413"/>
              <a:gd name="T100" fmla="*/ 1032118 w 4387850"/>
              <a:gd name="T101" fmla="*/ 2058143 h 6094413"/>
              <a:gd name="T102" fmla="*/ 988306 w 4387850"/>
              <a:gd name="T103" fmla="*/ 2018453 h 6094413"/>
              <a:gd name="T104" fmla="*/ 957828 w 4387850"/>
              <a:gd name="T105" fmla="*/ 1968921 h 6094413"/>
              <a:gd name="T106" fmla="*/ 942907 w 4387850"/>
              <a:gd name="T107" fmla="*/ 1912720 h 6094413"/>
              <a:gd name="T108" fmla="*/ 944494 w 4387850"/>
              <a:gd name="T109" fmla="*/ 1853979 h 6094413"/>
              <a:gd name="T110" fmla="*/ 869570 w 4387850"/>
              <a:gd name="T111" fmla="*/ 1586313 h 6094413"/>
              <a:gd name="T112" fmla="*/ 2359489 w 4387850"/>
              <a:gd name="T113" fmla="*/ 486435 h 6094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87850" h="6094413">
                <a:moveTo>
                  <a:pt x="3008412" y="738226"/>
                </a:moveTo>
                <a:lnTo>
                  <a:pt x="2731890" y="1451051"/>
                </a:lnTo>
                <a:lnTo>
                  <a:pt x="2853166" y="1498043"/>
                </a:lnTo>
                <a:lnTo>
                  <a:pt x="3129689" y="785219"/>
                </a:lnTo>
                <a:lnTo>
                  <a:pt x="3008412" y="738226"/>
                </a:lnTo>
                <a:close/>
                <a:moveTo>
                  <a:pt x="2751573" y="638208"/>
                </a:moveTo>
                <a:lnTo>
                  <a:pt x="2475369" y="1351668"/>
                </a:lnTo>
                <a:lnTo>
                  <a:pt x="2596327" y="1398343"/>
                </a:lnTo>
                <a:lnTo>
                  <a:pt x="2873167" y="685518"/>
                </a:lnTo>
                <a:lnTo>
                  <a:pt x="2751573" y="638208"/>
                </a:lnTo>
                <a:close/>
                <a:moveTo>
                  <a:pt x="2495052" y="538826"/>
                </a:moveTo>
                <a:lnTo>
                  <a:pt x="2218529" y="1251968"/>
                </a:lnTo>
                <a:lnTo>
                  <a:pt x="2339806" y="1298960"/>
                </a:lnTo>
                <a:lnTo>
                  <a:pt x="2616646" y="585818"/>
                </a:lnTo>
                <a:lnTo>
                  <a:pt x="2495052" y="538826"/>
                </a:lnTo>
                <a:close/>
                <a:moveTo>
                  <a:pt x="2437906" y="0"/>
                </a:moveTo>
                <a:lnTo>
                  <a:pt x="3535742" y="425790"/>
                </a:lnTo>
                <a:lnTo>
                  <a:pt x="3361447" y="874758"/>
                </a:lnTo>
                <a:lnTo>
                  <a:pt x="3264934" y="837609"/>
                </a:lnTo>
                <a:lnTo>
                  <a:pt x="2988729" y="1550751"/>
                </a:lnTo>
                <a:lnTo>
                  <a:pt x="2933488" y="1692999"/>
                </a:lnTo>
                <a:lnTo>
                  <a:pt x="2993808" y="1716495"/>
                </a:lnTo>
                <a:lnTo>
                  <a:pt x="2972537" y="1771743"/>
                </a:lnTo>
                <a:lnTo>
                  <a:pt x="4127836" y="2232459"/>
                </a:lnTo>
                <a:lnTo>
                  <a:pt x="3986232" y="2586831"/>
                </a:lnTo>
                <a:lnTo>
                  <a:pt x="3986213" y="2586831"/>
                </a:lnTo>
                <a:lnTo>
                  <a:pt x="3986213" y="2586879"/>
                </a:lnTo>
                <a:lnTo>
                  <a:pt x="3985607" y="2588395"/>
                </a:lnTo>
                <a:lnTo>
                  <a:pt x="3986213" y="2588395"/>
                </a:lnTo>
                <a:lnTo>
                  <a:pt x="3986213" y="5565775"/>
                </a:lnTo>
                <a:lnTo>
                  <a:pt x="4387850" y="5565775"/>
                </a:lnTo>
                <a:lnTo>
                  <a:pt x="4387850" y="6094413"/>
                </a:lnTo>
                <a:lnTo>
                  <a:pt x="342875" y="6094413"/>
                </a:lnTo>
                <a:lnTo>
                  <a:pt x="342875" y="5565748"/>
                </a:lnTo>
                <a:lnTo>
                  <a:pt x="1518175" y="5565748"/>
                </a:lnTo>
                <a:lnTo>
                  <a:pt x="1518175" y="4851018"/>
                </a:lnTo>
                <a:lnTo>
                  <a:pt x="0" y="4851018"/>
                </a:lnTo>
                <a:lnTo>
                  <a:pt x="0" y="4468728"/>
                </a:lnTo>
                <a:lnTo>
                  <a:pt x="2350600" y="4468728"/>
                </a:lnTo>
                <a:lnTo>
                  <a:pt x="2358854" y="4466506"/>
                </a:lnTo>
                <a:lnTo>
                  <a:pt x="2368061" y="4463648"/>
                </a:lnTo>
                <a:lnTo>
                  <a:pt x="2381395" y="4459203"/>
                </a:lnTo>
                <a:lnTo>
                  <a:pt x="2397904" y="4453170"/>
                </a:lnTo>
                <a:lnTo>
                  <a:pt x="2417270" y="4445232"/>
                </a:lnTo>
                <a:lnTo>
                  <a:pt x="2439493" y="4436342"/>
                </a:lnTo>
                <a:lnTo>
                  <a:pt x="2464574" y="4425229"/>
                </a:lnTo>
                <a:lnTo>
                  <a:pt x="2491877" y="4412210"/>
                </a:lnTo>
                <a:lnTo>
                  <a:pt x="2506164" y="4405225"/>
                </a:lnTo>
                <a:lnTo>
                  <a:pt x="2521403" y="4397287"/>
                </a:lnTo>
                <a:lnTo>
                  <a:pt x="2537277" y="4389032"/>
                </a:lnTo>
                <a:lnTo>
                  <a:pt x="2553150" y="4380459"/>
                </a:lnTo>
                <a:lnTo>
                  <a:pt x="2569659" y="4370933"/>
                </a:lnTo>
                <a:lnTo>
                  <a:pt x="2586803" y="4361090"/>
                </a:lnTo>
                <a:lnTo>
                  <a:pt x="2603947" y="4350612"/>
                </a:lnTo>
                <a:lnTo>
                  <a:pt x="2621725" y="4339499"/>
                </a:lnTo>
                <a:lnTo>
                  <a:pt x="2640139" y="4328069"/>
                </a:lnTo>
                <a:lnTo>
                  <a:pt x="2658235" y="4315685"/>
                </a:lnTo>
                <a:lnTo>
                  <a:pt x="2676966" y="4302667"/>
                </a:lnTo>
                <a:lnTo>
                  <a:pt x="2696015" y="4289332"/>
                </a:lnTo>
                <a:lnTo>
                  <a:pt x="2715381" y="4275043"/>
                </a:lnTo>
                <a:lnTo>
                  <a:pt x="2734747" y="4260120"/>
                </a:lnTo>
                <a:lnTo>
                  <a:pt x="2754431" y="4244562"/>
                </a:lnTo>
                <a:lnTo>
                  <a:pt x="2774114" y="4228686"/>
                </a:lnTo>
                <a:lnTo>
                  <a:pt x="2794115" y="4211858"/>
                </a:lnTo>
                <a:lnTo>
                  <a:pt x="2814434" y="4194076"/>
                </a:lnTo>
                <a:lnTo>
                  <a:pt x="2834435" y="4175661"/>
                </a:lnTo>
                <a:lnTo>
                  <a:pt x="2854436" y="4156610"/>
                </a:lnTo>
                <a:lnTo>
                  <a:pt x="2875072" y="4136923"/>
                </a:lnTo>
                <a:lnTo>
                  <a:pt x="2895073" y="4116285"/>
                </a:lnTo>
                <a:lnTo>
                  <a:pt x="2915074" y="4095011"/>
                </a:lnTo>
                <a:lnTo>
                  <a:pt x="2935710" y="4072468"/>
                </a:lnTo>
                <a:lnTo>
                  <a:pt x="2955711" y="4049924"/>
                </a:lnTo>
                <a:lnTo>
                  <a:pt x="2976030" y="4026110"/>
                </a:lnTo>
                <a:lnTo>
                  <a:pt x="2995713" y="4001344"/>
                </a:lnTo>
                <a:lnTo>
                  <a:pt x="3015714" y="3975943"/>
                </a:lnTo>
                <a:lnTo>
                  <a:pt x="3035081" y="3949589"/>
                </a:lnTo>
                <a:lnTo>
                  <a:pt x="3054447" y="3922600"/>
                </a:lnTo>
                <a:lnTo>
                  <a:pt x="3073813" y="3894658"/>
                </a:lnTo>
                <a:lnTo>
                  <a:pt x="3092861" y="3865447"/>
                </a:lnTo>
                <a:lnTo>
                  <a:pt x="3111592" y="3835600"/>
                </a:lnTo>
                <a:lnTo>
                  <a:pt x="3130006" y="3805119"/>
                </a:lnTo>
                <a:lnTo>
                  <a:pt x="3148102" y="3773367"/>
                </a:lnTo>
                <a:lnTo>
                  <a:pt x="3165881" y="3740980"/>
                </a:lnTo>
                <a:lnTo>
                  <a:pt x="3183025" y="3707641"/>
                </a:lnTo>
                <a:lnTo>
                  <a:pt x="3200169" y="3673032"/>
                </a:lnTo>
                <a:lnTo>
                  <a:pt x="3216677" y="3637470"/>
                </a:lnTo>
                <a:lnTo>
                  <a:pt x="3232551" y="3600956"/>
                </a:lnTo>
                <a:lnTo>
                  <a:pt x="3248107" y="3563489"/>
                </a:lnTo>
                <a:lnTo>
                  <a:pt x="3263029" y="3525069"/>
                </a:lnTo>
                <a:lnTo>
                  <a:pt x="3277633" y="3485697"/>
                </a:lnTo>
                <a:lnTo>
                  <a:pt x="3291602" y="3445055"/>
                </a:lnTo>
                <a:lnTo>
                  <a:pt x="3298586" y="3424416"/>
                </a:lnTo>
                <a:lnTo>
                  <a:pt x="3305253" y="3403143"/>
                </a:lnTo>
                <a:lnTo>
                  <a:pt x="3311603" y="3382504"/>
                </a:lnTo>
                <a:lnTo>
                  <a:pt x="3317953" y="3360913"/>
                </a:lnTo>
                <a:lnTo>
                  <a:pt x="3305571" y="3359960"/>
                </a:lnTo>
                <a:lnTo>
                  <a:pt x="3293189" y="3359008"/>
                </a:lnTo>
                <a:lnTo>
                  <a:pt x="3280807" y="3357420"/>
                </a:lnTo>
                <a:lnTo>
                  <a:pt x="3268743" y="3355515"/>
                </a:lnTo>
                <a:lnTo>
                  <a:pt x="3256679" y="3353610"/>
                </a:lnTo>
                <a:lnTo>
                  <a:pt x="3244615" y="3351387"/>
                </a:lnTo>
                <a:lnTo>
                  <a:pt x="3232869" y="3348847"/>
                </a:lnTo>
                <a:lnTo>
                  <a:pt x="3221122" y="3346307"/>
                </a:lnTo>
                <a:lnTo>
                  <a:pt x="3209375" y="3342815"/>
                </a:lnTo>
                <a:lnTo>
                  <a:pt x="3197946" y="3339639"/>
                </a:lnTo>
                <a:lnTo>
                  <a:pt x="3186517" y="3336147"/>
                </a:lnTo>
                <a:lnTo>
                  <a:pt x="3175088" y="3332019"/>
                </a:lnTo>
                <a:lnTo>
                  <a:pt x="3163976" y="3328209"/>
                </a:lnTo>
                <a:lnTo>
                  <a:pt x="3152864" y="3323446"/>
                </a:lnTo>
                <a:lnTo>
                  <a:pt x="3141753" y="3319001"/>
                </a:lnTo>
                <a:lnTo>
                  <a:pt x="3130959" y="3314238"/>
                </a:lnTo>
                <a:lnTo>
                  <a:pt x="3120482" y="3309158"/>
                </a:lnTo>
                <a:lnTo>
                  <a:pt x="3110005" y="3303442"/>
                </a:lnTo>
                <a:lnTo>
                  <a:pt x="3099528" y="3298045"/>
                </a:lnTo>
                <a:lnTo>
                  <a:pt x="3089051" y="3292329"/>
                </a:lnTo>
                <a:lnTo>
                  <a:pt x="3079210" y="3285979"/>
                </a:lnTo>
                <a:lnTo>
                  <a:pt x="3069368" y="3279629"/>
                </a:lnTo>
                <a:lnTo>
                  <a:pt x="3059209" y="3273278"/>
                </a:lnTo>
                <a:lnTo>
                  <a:pt x="3050002" y="3266611"/>
                </a:lnTo>
                <a:lnTo>
                  <a:pt x="3040477" y="3259625"/>
                </a:lnTo>
                <a:lnTo>
                  <a:pt x="3030953" y="3252322"/>
                </a:lnTo>
                <a:lnTo>
                  <a:pt x="3022064" y="3245019"/>
                </a:lnTo>
                <a:lnTo>
                  <a:pt x="3013175" y="3237717"/>
                </a:lnTo>
                <a:lnTo>
                  <a:pt x="3004603" y="3229779"/>
                </a:lnTo>
                <a:lnTo>
                  <a:pt x="2996031" y="3221523"/>
                </a:lnTo>
                <a:lnTo>
                  <a:pt x="2987459" y="3213268"/>
                </a:lnTo>
                <a:lnTo>
                  <a:pt x="2979205" y="3205012"/>
                </a:lnTo>
                <a:lnTo>
                  <a:pt x="2971585" y="3196439"/>
                </a:lnTo>
                <a:lnTo>
                  <a:pt x="2963648" y="3187549"/>
                </a:lnTo>
                <a:lnTo>
                  <a:pt x="2956346" y="3178658"/>
                </a:lnTo>
                <a:lnTo>
                  <a:pt x="2948727" y="3169768"/>
                </a:lnTo>
                <a:lnTo>
                  <a:pt x="2941742" y="3160560"/>
                </a:lnTo>
                <a:lnTo>
                  <a:pt x="2934440" y="3151035"/>
                </a:lnTo>
                <a:lnTo>
                  <a:pt x="2927773" y="3141509"/>
                </a:lnTo>
                <a:lnTo>
                  <a:pt x="2921106" y="3131666"/>
                </a:lnTo>
                <a:lnTo>
                  <a:pt x="2915074" y="3121823"/>
                </a:lnTo>
                <a:lnTo>
                  <a:pt x="2909042" y="3111662"/>
                </a:lnTo>
                <a:lnTo>
                  <a:pt x="2903327" y="3101184"/>
                </a:lnTo>
                <a:lnTo>
                  <a:pt x="2897613" y="3090706"/>
                </a:lnTo>
                <a:lnTo>
                  <a:pt x="2892216" y="3080546"/>
                </a:lnTo>
                <a:lnTo>
                  <a:pt x="2886819" y="3070068"/>
                </a:lnTo>
                <a:lnTo>
                  <a:pt x="2882057" y="3059272"/>
                </a:lnTo>
                <a:lnTo>
                  <a:pt x="2877612" y="3047842"/>
                </a:lnTo>
                <a:lnTo>
                  <a:pt x="2873167" y="3036729"/>
                </a:lnTo>
                <a:lnTo>
                  <a:pt x="2869040" y="3025615"/>
                </a:lnTo>
                <a:lnTo>
                  <a:pt x="2865230" y="3014502"/>
                </a:lnTo>
                <a:lnTo>
                  <a:pt x="2861738" y="3003072"/>
                </a:lnTo>
                <a:lnTo>
                  <a:pt x="2858246" y="2991324"/>
                </a:lnTo>
                <a:lnTo>
                  <a:pt x="2855389" y="2979893"/>
                </a:lnTo>
                <a:lnTo>
                  <a:pt x="2852531" y="2967828"/>
                </a:lnTo>
                <a:lnTo>
                  <a:pt x="2849991" y="2956079"/>
                </a:lnTo>
                <a:lnTo>
                  <a:pt x="2847769" y="2944014"/>
                </a:lnTo>
                <a:lnTo>
                  <a:pt x="2845864" y="2932266"/>
                </a:lnTo>
                <a:lnTo>
                  <a:pt x="2843959" y="2919882"/>
                </a:lnTo>
                <a:lnTo>
                  <a:pt x="2843007" y="2907499"/>
                </a:lnTo>
                <a:lnTo>
                  <a:pt x="2841737" y="2895434"/>
                </a:lnTo>
                <a:lnTo>
                  <a:pt x="2841102" y="2883051"/>
                </a:lnTo>
                <a:lnTo>
                  <a:pt x="2840785" y="2870350"/>
                </a:lnTo>
                <a:lnTo>
                  <a:pt x="2840467" y="2857649"/>
                </a:lnTo>
                <a:lnTo>
                  <a:pt x="2840785" y="2842408"/>
                </a:lnTo>
                <a:lnTo>
                  <a:pt x="2841419" y="2826850"/>
                </a:lnTo>
                <a:lnTo>
                  <a:pt x="2842689" y="2811927"/>
                </a:lnTo>
                <a:lnTo>
                  <a:pt x="2843959" y="2796686"/>
                </a:lnTo>
                <a:lnTo>
                  <a:pt x="2845864" y="2781763"/>
                </a:lnTo>
                <a:lnTo>
                  <a:pt x="2848404" y="2766839"/>
                </a:lnTo>
                <a:lnTo>
                  <a:pt x="2851579" y="2752234"/>
                </a:lnTo>
                <a:lnTo>
                  <a:pt x="2854753" y="2737628"/>
                </a:lnTo>
                <a:lnTo>
                  <a:pt x="2858563" y="2723340"/>
                </a:lnTo>
                <a:lnTo>
                  <a:pt x="2862690" y="2709052"/>
                </a:lnTo>
                <a:lnTo>
                  <a:pt x="2867135" y="2695398"/>
                </a:lnTo>
                <a:lnTo>
                  <a:pt x="2872532" y="2681428"/>
                </a:lnTo>
                <a:lnTo>
                  <a:pt x="2877612" y="2667774"/>
                </a:lnTo>
                <a:lnTo>
                  <a:pt x="2883326" y="2654439"/>
                </a:lnTo>
                <a:lnTo>
                  <a:pt x="2889676" y="2640785"/>
                </a:lnTo>
                <a:lnTo>
                  <a:pt x="2895708" y="2628402"/>
                </a:lnTo>
                <a:lnTo>
                  <a:pt x="2902693" y="2615384"/>
                </a:lnTo>
                <a:lnTo>
                  <a:pt x="2909995" y="2602683"/>
                </a:lnTo>
                <a:lnTo>
                  <a:pt x="2917614" y="2590300"/>
                </a:lnTo>
                <a:lnTo>
                  <a:pt x="2925233" y="2578235"/>
                </a:lnTo>
                <a:lnTo>
                  <a:pt x="2933488" y="2566487"/>
                </a:lnTo>
                <a:lnTo>
                  <a:pt x="2942059" y="2554738"/>
                </a:lnTo>
                <a:lnTo>
                  <a:pt x="2950949" y="2543308"/>
                </a:lnTo>
                <a:lnTo>
                  <a:pt x="2959838" y="2532195"/>
                </a:lnTo>
                <a:lnTo>
                  <a:pt x="2969680" y="2521399"/>
                </a:lnTo>
                <a:lnTo>
                  <a:pt x="2979205" y="2510921"/>
                </a:lnTo>
                <a:lnTo>
                  <a:pt x="2989364" y="2500443"/>
                </a:lnTo>
                <a:lnTo>
                  <a:pt x="2999841" y="2490918"/>
                </a:lnTo>
                <a:lnTo>
                  <a:pt x="3010317" y="2480757"/>
                </a:lnTo>
                <a:lnTo>
                  <a:pt x="3021429" y="2471549"/>
                </a:lnTo>
                <a:lnTo>
                  <a:pt x="3032541" y="2462659"/>
                </a:lnTo>
                <a:lnTo>
                  <a:pt x="3043652" y="2453451"/>
                </a:lnTo>
                <a:lnTo>
                  <a:pt x="2613471" y="2281992"/>
                </a:lnTo>
                <a:lnTo>
                  <a:pt x="2542039" y="2462024"/>
                </a:lnTo>
                <a:lnTo>
                  <a:pt x="2537911" y="2471867"/>
                </a:lnTo>
                <a:lnTo>
                  <a:pt x="2533467" y="2480757"/>
                </a:lnTo>
                <a:lnTo>
                  <a:pt x="2528387" y="2489648"/>
                </a:lnTo>
                <a:lnTo>
                  <a:pt x="2522990" y="2498220"/>
                </a:lnTo>
                <a:lnTo>
                  <a:pt x="2517593" y="2506793"/>
                </a:lnTo>
                <a:lnTo>
                  <a:pt x="2511243" y="2514731"/>
                </a:lnTo>
                <a:lnTo>
                  <a:pt x="2504894" y="2522034"/>
                </a:lnTo>
                <a:lnTo>
                  <a:pt x="2498227" y="2529337"/>
                </a:lnTo>
                <a:lnTo>
                  <a:pt x="2490925" y="2536323"/>
                </a:lnTo>
                <a:lnTo>
                  <a:pt x="2483623" y="2542673"/>
                </a:lnTo>
                <a:lnTo>
                  <a:pt x="2476003" y="2548706"/>
                </a:lnTo>
                <a:lnTo>
                  <a:pt x="2468067" y="2554103"/>
                </a:lnTo>
                <a:lnTo>
                  <a:pt x="2459812" y="2559819"/>
                </a:lnTo>
                <a:lnTo>
                  <a:pt x="2451557" y="2564582"/>
                </a:lnTo>
                <a:lnTo>
                  <a:pt x="2442986" y="2569027"/>
                </a:lnTo>
                <a:lnTo>
                  <a:pt x="2434096" y="2572837"/>
                </a:lnTo>
                <a:lnTo>
                  <a:pt x="2425207" y="2576647"/>
                </a:lnTo>
                <a:lnTo>
                  <a:pt x="2415683" y="2579822"/>
                </a:lnTo>
                <a:lnTo>
                  <a:pt x="2406476" y="2582362"/>
                </a:lnTo>
                <a:lnTo>
                  <a:pt x="2397269" y="2584585"/>
                </a:lnTo>
                <a:lnTo>
                  <a:pt x="2387427" y="2586490"/>
                </a:lnTo>
                <a:lnTo>
                  <a:pt x="2377903" y="2588078"/>
                </a:lnTo>
                <a:lnTo>
                  <a:pt x="2368061" y="2588713"/>
                </a:lnTo>
                <a:lnTo>
                  <a:pt x="2358537" y="2589665"/>
                </a:lnTo>
                <a:lnTo>
                  <a:pt x="2348377" y="2589030"/>
                </a:lnTo>
                <a:lnTo>
                  <a:pt x="2338536" y="2588713"/>
                </a:lnTo>
                <a:lnTo>
                  <a:pt x="2328694" y="2587760"/>
                </a:lnTo>
                <a:lnTo>
                  <a:pt x="2318852" y="2586173"/>
                </a:lnTo>
                <a:lnTo>
                  <a:pt x="2309011" y="2584267"/>
                </a:lnTo>
                <a:lnTo>
                  <a:pt x="2299169" y="2581727"/>
                </a:lnTo>
                <a:lnTo>
                  <a:pt x="2289009" y="2578870"/>
                </a:lnTo>
                <a:lnTo>
                  <a:pt x="2279485" y="2575060"/>
                </a:lnTo>
                <a:lnTo>
                  <a:pt x="2279167" y="2575060"/>
                </a:lnTo>
                <a:lnTo>
                  <a:pt x="2072807" y="3090706"/>
                </a:lnTo>
                <a:lnTo>
                  <a:pt x="1694692" y="2939886"/>
                </a:lnTo>
                <a:lnTo>
                  <a:pt x="1901053" y="2424239"/>
                </a:lnTo>
                <a:lnTo>
                  <a:pt x="1900735" y="2424239"/>
                </a:lnTo>
                <a:lnTo>
                  <a:pt x="1890893" y="2420111"/>
                </a:lnTo>
                <a:lnTo>
                  <a:pt x="1882004" y="2415666"/>
                </a:lnTo>
                <a:lnTo>
                  <a:pt x="1873115" y="2410268"/>
                </a:lnTo>
                <a:lnTo>
                  <a:pt x="1864543" y="2405188"/>
                </a:lnTo>
                <a:lnTo>
                  <a:pt x="1855971" y="2399473"/>
                </a:lnTo>
                <a:lnTo>
                  <a:pt x="1848034" y="2393122"/>
                </a:lnTo>
                <a:lnTo>
                  <a:pt x="1840732" y="2386772"/>
                </a:lnTo>
                <a:lnTo>
                  <a:pt x="1833747" y="2380104"/>
                </a:lnTo>
                <a:lnTo>
                  <a:pt x="1826445" y="2373119"/>
                </a:lnTo>
                <a:lnTo>
                  <a:pt x="1820096" y="2365816"/>
                </a:lnTo>
                <a:lnTo>
                  <a:pt x="1814381" y="2358196"/>
                </a:lnTo>
                <a:lnTo>
                  <a:pt x="1808667" y="2349940"/>
                </a:lnTo>
                <a:lnTo>
                  <a:pt x="1803587" y="2342002"/>
                </a:lnTo>
                <a:lnTo>
                  <a:pt x="1798190" y="2333747"/>
                </a:lnTo>
                <a:lnTo>
                  <a:pt x="1793745" y="2325174"/>
                </a:lnTo>
                <a:lnTo>
                  <a:pt x="1789935" y="2316284"/>
                </a:lnTo>
                <a:lnTo>
                  <a:pt x="1786443" y="2307076"/>
                </a:lnTo>
                <a:lnTo>
                  <a:pt x="1782951" y="2297868"/>
                </a:lnTo>
                <a:lnTo>
                  <a:pt x="1780411" y="2288660"/>
                </a:lnTo>
                <a:lnTo>
                  <a:pt x="1778189" y="2279134"/>
                </a:lnTo>
                <a:lnTo>
                  <a:pt x="1776284" y="2269609"/>
                </a:lnTo>
                <a:lnTo>
                  <a:pt x="1774697" y="2260083"/>
                </a:lnTo>
                <a:lnTo>
                  <a:pt x="1774062" y="2250240"/>
                </a:lnTo>
                <a:lnTo>
                  <a:pt x="1773427" y="2240715"/>
                </a:lnTo>
                <a:lnTo>
                  <a:pt x="1773744" y="2230554"/>
                </a:lnTo>
                <a:lnTo>
                  <a:pt x="1774062" y="2220711"/>
                </a:lnTo>
                <a:lnTo>
                  <a:pt x="1775331" y="2210868"/>
                </a:lnTo>
                <a:lnTo>
                  <a:pt x="1776601" y="2201025"/>
                </a:lnTo>
                <a:lnTo>
                  <a:pt x="1778506" y="2191182"/>
                </a:lnTo>
                <a:lnTo>
                  <a:pt x="1781046" y="2181339"/>
                </a:lnTo>
                <a:lnTo>
                  <a:pt x="1784221" y="2171178"/>
                </a:lnTo>
                <a:lnTo>
                  <a:pt x="1787713" y="2161653"/>
                </a:lnTo>
                <a:lnTo>
                  <a:pt x="1859780" y="1981304"/>
                </a:lnTo>
                <a:lnTo>
                  <a:pt x="1776284" y="1947964"/>
                </a:lnTo>
                <a:lnTo>
                  <a:pt x="1709614" y="2114978"/>
                </a:lnTo>
                <a:lnTo>
                  <a:pt x="1705487" y="2124821"/>
                </a:lnTo>
                <a:lnTo>
                  <a:pt x="1701042" y="2133711"/>
                </a:lnTo>
                <a:lnTo>
                  <a:pt x="1696280" y="2142602"/>
                </a:lnTo>
                <a:lnTo>
                  <a:pt x="1690883" y="2151175"/>
                </a:lnTo>
                <a:lnTo>
                  <a:pt x="1685168" y="2159748"/>
                </a:lnTo>
                <a:lnTo>
                  <a:pt x="1679136" y="2167686"/>
                </a:lnTo>
                <a:lnTo>
                  <a:pt x="1672787" y="2174989"/>
                </a:lnTo>
                <a:lnTo>
                  <a:pt x="1666119" y="2181974"/>
                </a:lnTo>
                <a:lnTo>
                  <a:pt x="1659135" y="2189277"/>
                </a:lnTo>
                <a:lnTo>
                  <a:pt x="1651515" y="2195627"/>
                </a:lnTo>
                <a:lnTo>
                  <a:pt x="1643579" y="2201342"/>
                </a:lnTo>
                <a:lnTo>
                  <a:pt x="1635959" y="2207058"/>
                </a:lnTo>
                <a:lnTo>
                  <a:pt x="1627705" y="2212773"/>
                </a:lnTo>
                <a:lnTo>
                  <a:pt x="1619450" y="2217536"/>
                </a:lnTo>
                <a:lnTo>
                  <a:pt x="1610879" y="2221981"/>
                </a:lnTo>
                <a:lnTo>
                  <a:pt x="1601989" y="2225791"/>
                </a:lnTo>
                <a:lnTo>
                  <a:pt x="1593100" y="2229284"/>
                </a:lnTo>
                <a:lnTo>
                  <a:pt x="1583893" y="2232777"/>
                </a:lnTo>
                <a:lnTo>
                  <a:pt x="1574369" y="2235317"/>
                </a:lnTo>
                <a:lnTo>
                  <a:pt x="1565162" y="2237539"/>
                </a:lnTo>
                <a:lnTo>
                  <a:pt x="1555320" y="2239444"/>
                </a:lnTo>
                <a:lnTo>
                  <a:pt x="1545796" y="2241032"/>
                </a:lnTo>
                <a:lnTo>
                  <a:pt x="1535954" y="2241667"/>
                </a:lnTo>
                <a:lnTo>
                  <a:pt x="1526429" y="2242302"/>
                </a:lnTo>
                <a:lnTo>
                  <a:pt x="1516270" y="2241985"/>
                </a:lnTo>
                <a:lnTo>
                  <a:pt x="1506746" y="2241667"/>
                </a:lnTo>
                <a:lnTo>
                  <a:pt x="1496587" y="2240715"/>
                </a:lnTo>
                <a:lnTo>
                  <a:pt x="1486427" y="2239127"/>
                </a:lnTo>
                <a:lnTo>
                  <a:pt x="1476903" y="2237222"/>
                </a:lnTo>
                <a:lnTo>
                  <a:pt x="1466744" y="2234682"/>
                </a:lnTo>
                <a:lnTo>
                  <a:pt x="1457219" y="2231507"/>
                </a:lnTo>
                <a:lnTo>
                  <a:pt x="1447378" y="2228014"/>
                </a:lnTo>
                <a:lnTo>
                  <a:pt x="1447060" y="2228014"/>
                </a:lnTo>
                <a:lnTo>
                  <a:pt x="1319752" y="2546801"/>
                </a:lnTo>
                <a:lnTo>
                  <a:pt x="941954" y="2396298"/>
                </a:lnTo>
                <a:lnTo>
                  <a:pt x="1068945" y="2077194"/>
                </a:lnTo>
                <a:lnTo>
                  <a:pt x="1068628" y="2077194"/>
                </a:lnTo>
                <a:lnTo>
                  <a:pt x="1059103" y="2073066"/>
                </a:lnTo>
                <a:lnTo>
                  <a:pt x="1049579" y="2068621"/>
                </a:lnTo>
                <a:lnTo>
                  <a:pt x="1040690" y="2063223"/>
                </a:lnTo>
                <a:lnTo>
                  <a:pt x="1032118" y="2058143"/>
                </a:lnTo>
                <a:lnTo>
                  <a:pt x="1023863" y="2052427"/>
                </a:lnTo>
                <a:lnTo>
                  <a:pt x="1016244" y="2046077"/>
                </a:lnTo>
                <a:lnTo>
                  <a:pt x="1008625" y="2039727"/>
                </a:lnTo>
                <a:lnTo>
                  <a:pt x="1001323" y="2033059"/>
                </a:lnTo>
                <a:lnTo>
                  <a:pt x="994655" y="2026073"/>
                </a:lnTo>
                <a:lnTo>
                  <a:pt x="988306" y="2018453"/>
                </a:lnTo>
                <a:lnTo>
                  <a:pt x="982274" y="2011150"/>
                </a:lnTo>
                <a:lnTo>
                  <a:pt x="976242" y="2002895"/>
                </a:lnTo>
                <a:lnTo>
                  <a:pt x="971162" y="1994639"/>
                </a:lnTo>
                <a:lnTo>
                  <a:pt x="966400" y="1986701"/>
                </a:lnTo>
                <a:lnTo>
                  <a:pt x="961638" y="1978128"/>
                </a:lnTo>
                <a:lnTo>
                  <a:pt x="957828" y="1968921"/>
                </a:lnTo>
                <a:lnTo>
                  <a:pt x="954336" y="1960030"/>
                </a:lnTo>
                <a:lnTo>
                  <a:pt x="950844" y="1950822"/>
                </a:lnTo>
                <a:lnTo>
                  <a:pt x="948304" y="1941614"/>
                </a:lnTo>
                <a:lnTo>
                  <a:pt x="946082" y="1932089"/>
                </a:lnTo>
                <a:lnTo>
                  <a:pt x="944177" y="1922563"/>
                </a:lnTo>
                <a:lnTo>
                  <a:pt x="942907" y="1912720"/>
                </a:lnTo>
                <a:lnTo>
                  <a:pt x="941637" y="1903194"/>
                </a:lnTo>
                <a:lnTo>
                  <a:pt x="941319" y="1893351"/>
                </a:lnTo>
                <a:lnTo>
                  <a:pt x="941319" y="1883508"/>
                </a:lnTo>
                <a:lnTo>
                  <a:pt x="941954" y="1873665"/>
                </a:lnTo>
                <a:lnTo>
                  <a:pt x="942907" y="1863505"/>
                </a:lnTo>
                <a:lnTo>
                  <a:pt x="944494" y="1853979"/>
                </a:lnTo>
                <a:lnTo>
                  <a:pt x="946399" y="1843819"/>
                </a:lnTo>
                <a:lnTo>
                  <a:pt x="949256" y="1834293"/>
                </a:lnTo>
                <a:lnTo>
                  <a:pt x="952114" y="1824133"/>
                </a:lnTo>
                <a:lnTo>
                  <a:pt x="955923" y="1814607"/>
                </a:lnTo>
                <a:lnTo>
                  <a:pt x="1022593" y="1647276"/>
                </a:lnTo>
                <a:lnTo>
                  <a:pt x="869570" y="1586313"/>
                </a:lnTo>
                <a:lnTo>
                  <a:pt x="1094661" y="1022403"/>
                </a:lnTo>
                <a:lnTo>
                  <a:pt x="1914387" y="1349446"/>
                </a:lnTo>
                <a:lnTo>
                  <a:pt x="1931530" y="1304676"/>
                </a:lnTo>
                <a:lnTo>
                  <a:pt x="2027726" y="1341825"/>
                </a:lnTo>
                <a:lnTo>
                  <a:pt x="2083284" y="1199260"/>
                </a:lnTo>
                <a:lnTo>
                  <a:pt x="2359489" y="486435"/>
                </a:lnTo>
                <a:lnTo>
                  <a:pt x="2263611" y="449286"/>
                </a:lnTo>
                <a:lnTo>
                  <a:pt x="2437906"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Freeform 5"/>
          <p:cNvSpPr/>
          <p:nvPr/>
        </p:nvSpPr>
        <p:spPr bwMode="auto">
          <a:xfrm>
            <a:off x="6404184" y="32031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0" name="Freeform 10"/>
          <p:cNvSpPr/>
          <p:nvPr/>
        </p:nvSpPr>
        <p:spPr bwMode="auto">
          <a:xfrm>
            <a:off x="5966489" y="47860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1" name="Freeform 8"/>
          <p:cNvSpPr/>
          <p:nvPr/>
        </p:nvSpPr>
        <p:spPr bwMode="auto">
          <a:xfrm>
            <a:off x="4225717" y="29842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0"/>
          <p:cNvSpPr/>
          <p:nvPr/>
        </p:nvSpPr>
        <p:spPr bwMode="auto">
          <a:xfrm>
            <a:off x="562659" y="2526940"/>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6" name="Freeform 10"/>
          <p:cNvSpPr/>
          <p:nvPr/>
        </p:nvSpPr>
        <p:spPr bwMode="auto">
          <a:xfrm>
            <a:off x="792163" y="2003118"/>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7" name="Freeform 10"/>
          <p:cNvSpPr/>
          <p:nvPr/>
        </p:nvSpPr>
        <p:spPr bwMode="auto">
          <a:xfrm>
            <a:off x="2134053" y="2591682"/>
            <a:ext cx="361732" cy="417056"/>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8" name="矩形 17"/>
          <p:cNvSpPr/>
          <p:nvPr/>
        </p:nvSpPr>
        <p:spPr>
          <a:xfrm>
            <a:off x="8360227" y="36090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9" name="矩形 18"/>
          <p:cNvSpPr/>
          <p:nvPr/>
        </p:nvSpPr>
        <p:spPr>
          <a:xfrm>
            <a:off x="692588" y="36090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0" name="矩形 19"/>
          <p:cNvSpPr/>
          <p:nvPr/>
        </p:nvSpPr>
        <p:spPr>
          <a:xfrm>
            <a:off x="2547333" y="560869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1" name="KSO_Shape"/>
          <p:cNvSpPr/>
          <p:nvPr/>
        </p:nvSpPr>
        <p:spPr bwMode="auto">
          <a:xfrm>
            <a:off x="4556767" y="3459163"/>
            <a:ext cx="1385057" cy="1415731"/>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2" name="KSO_Shape"/>
          <p:cNvSpPr/>
          <p:nvPr/>
        </p:nvSpPr>
        <p:spPr bwMode="auto">
          <a:xfrm>
            <a:off x="6658562" y="3609024"/>
            <a:ext cx="1053344" cy="861986"/>
          </a:xfrm>
          <a:custGeom>
            <a:avLst/>
            <a:gdLst>
              <a:gd name="T0" fmla="*/ 1683883 w 2349500"/>
              <a:gd name="T1" fmla="*/ 1753553 h 1922463"/>
              <a:gd name="T2" fmla="*/ 1772441 w 2349500"/>
              <a:gd name="T3" fmla="*/ 1700213 h 1922463"/>
              <a:gd name="T4" fmla="*/ 510719 w 2349500"/>
              <a:gd name="T5" fmla="*/ 1680846 h 1922463"/>
              <a:gd name="T6" fmla="*/ 572615 w 2349500"/>
              <a:gd name="T7" fmla="*/ 1763713 h 1922463"/>
              <a:gd name="T8" fmla="*/ 578011 w 2349500"/>
              <a:gd name="T9" fmla="*/ 1660843 h 1922463"/>
              <a:gd name="T10" fmla="*/ 1888297 w 2349500"/>
              <a:gd name="T11" fmla="*/ 1584643 h 1922463"/>
              <a:gd name="T12" fmla="*/ 1894328 w 2349500"/>
              <a:gd name="T13" fmla="*/ 1829118 h 1922463"/>
              <a:gd name="T14" fmla="*/ 1666107 w 2349500"/>
              <a:gd name="T15" fmla="*/ 1916113 h 1922463"/>
              <a:gd name="T16" fmla="*/ 1508670 w 2349500"/>
              <a:gd name="T17" fmla="*/ 1732916 h 1922463"/>
              <a:gd name="T18" fmla="*/ 1627065 w 2349500"/>
              <a:gd name="T19" fmla="*/ 1520826 h 1922463"/>
              <a:gd name="T20" fmla="*/ 698629 w 2349500"/>
              <a:gd name="T21" fmla="*/ 1555116 h 1922463"/>
              <a:gd name="T22" fmla="*/ 751319 w 2349500"/>
              <a:gd name="T23" fmla="*/ 1793558 h 1922463"/>
              <a:gd name="T24" fmla="*/ 545317 w 2349500"/>
              <a:gd name="T25" fmla="*/ 1922463 h 1922463"/>
              <a:gd name="T26" fmla="*/ 354552 w 2349500"/>
              <a:gd name="T27" fmla="*/ 1774191 h 1922463"/>
              <a:gd name="T28" fmla="*/ 429779 w 2349500"/>
              <a:gd name="T29" fmla="*/ 1541781 h 1922463"/>
              <a:gd name="T30" fmla="*/ 1175068 w 2349500"/>
              <a:gd name="T31" fmla="*/ 912523 h 1922463"/>
              <a:gd name="T32" fmla="*/ 1339851 w 2349500"/>
              <a:gd name="T33" fmla="*/ 1122215 h 1922463"/>
              <a:gd name="T34" fmla="*/ 1156018 w 2349500"/>
              <a:gd name="T35" fmla="*/ 1323646 h 1922463"/>
              <a:gd name="T36" fmla="*/ 949643 w 2349500"/>
              <a:gd name="T37" fmla="*/ 1184805 h 1922463"/>
              <a:gd name="T38" fmla="*/ 900113 w 2349500"/>
              <a:gd name="T39" fmla="*/ 1045963 h 1922463"/>
              <a:gd name="T40" fmla="*/ 1106488 w 2349500"/>
              <a:gd name="T41" fmla="*/ 871538 h 1922463"/>
              <a:gd name="T42" fmla="*/ 2075889 w 2349500"/>
              <a:gd name="T43" fmla="*/ 794703 h 1922463"/>
              <a:gd name="T44" fmla="*/ 414543 w 2349500"/>
              <a:gd name="T45" fmla="*/ 720408 h 1922463"/>
              <a:gd name="T46" fmla="*/ 159342 w 2349500"/>
              <a:gd name="T47" fmla="*/ 978853 h 1922463"/>
              <a:gd name="T48" fmla="*/ 288529 w 2349500"/>
              <a:gd name="T49" fmla="*/ 1398271 h 1922463"/>
              <a:gd name="T50" fmla="*/ 702120 w 2349500"/>
              <a:gd name="T51" fmla="*/ 1317943 h 1922463"/>
              <a:gd name="T52" fmla="*/ 1316634 w 2349500"/>
              <a:gd name="T53" fmla="*/ 1620838 h 1922463"/>
              <a:gd name="T54" fmla="*/ 1594372 w 2349500"/>
              <a:gd name="T55" fmla="*/ 1312228 h 1922463"/>
              <a:gd name="T56" fmla="*/ 2003836 w 2349500"/>
              <a:gd name="T57" fmla="*/ 1410018 h 1922463"/>
              <a:gd name="T58" fmla="*/ 1524541 w 2349500"/>
              <a:gd name="T59" fmla="*/ 1177926 h 1922463"/>
              <a:gd name="T60" fmla="*/ 1572896 w 2349500"/>
              <a:gd name="T61" fmla="*/ 371534 h 1922463"/>
              <a:gd name="T62" fmla="*/ 1986696 w 2349500"/>
              <a:gd name="T63" fmla="*/ 573723 h 1922463"/>
              <a:gd name="T64" fmla="*/ 2246023 w 2349500"/>
              <a:gd name="T65" fmla="*/ 744538 h 1922463"/>
              <a:gd name="T66" fmla="*/ 2347913 w 2349500"/>
              <a:gd name="T67" fmla="*/ 1019176 h 1922463"/>
              <a:gd name="T68" fmla="*/ 2308871 w 2349500"/>
              <a:gd name="T69" fmla="*/ 1741171 h 1922463"/>
              <a:gd name="T70" fmla="*/ 1994949 w 2349500"/>
              <a:gd name="T71" fmla="*/ 1755141 h 1922463"/>
              <a:gd name="T72" fmla="*/ 1887028 w 2349500"/>
              <a:gd name="T73" fmla="*/ 1514476 h 1922463"/>
              <a:gd name="T74" fmla="*/ 1598181 w 2349500"/>
              <a:gd name="T75" fmla="*/ 1479868 h 1922463"/>
              <a:gd name="T76" fmla="*/ 1460740 w 2349500"/>
              <a:gd name="T77" fmla="*/ 1723391 h 1922463"/>
              <a:gd name="T78" fmla="*/ 825594 w 2349500"/>
              <a:gd name="T79" fmla="*/ 1737043 h 1922463"/>
              <a:gd name="T80" fmla="*/ 702438 w 2349500"/>
              <a:gd name="T81" fmla="*/ 1492251 h 1922463"/>
              <a:gd name="T82" fmla="*/ 411686 w 2349500"/>
              <a:gd name="T83" fmla="*/ 1499553 h 1922463"/>
              <a:gd name="T84" fmla="*/ 294560 w 2349500"/>
              <a:gd name="T85" fmla="*/ 1743393 h 1922463"/>
              <a:gd name="T86" fmla="*/ 48247 w 2349500"/>
              <a:gd name="T87" fmla="*/ 1749108 h 1922463"/>
              <a:gd name="T88" fmla="*/ 1587 w 2349500"/>
              <a:gd name="T89" fmla="*/ 982663 h 1922463"/>
              <a:gd name="T90" fmla="*/ 125696 w 2349500"/>
              <a:gd name="T91" fmla="*/ 717551 h 1922463"/>
              <a:gd name="T92" fmla="*/ 399307 w 2349500"/>
              <a:gd name="T93" fmla="*/ 562928 h 1922463"/>
              <a:gd name="T94" fmla="*/ 1383348 w 2349500"/>
              <a:gd name="T95" fmla="*/ 360092 h 1922463"/>
              <a:gd name="T96" fmla="*/ 1934846 w 2349500"/>
              <a:gd name="T97" fmla="*/ 454168 h 1922463"/>
              <a:gd name="T98" fmla="*/ 1671638 w 2349500"/>
              <a:gd name="T99" fmla="*/ 468152 h 1922463"/>
              <a:gd name="T100" fmla="*/ 1211898 w 2349500"/>
              <a:gd name="T101" fmla="*/ 354054 h 1922463"/>
              <a:gd name="T102" fmla="*/ 1233488 w 2349500"/>
              <a:gd name="T103" fmla="*/ 499299 h 1922463"/>
              <a:gd name="T104" fmla="*/ 1002348 w 2349500"/>
              <a:gd name="T105" fmla="*/ 407130 h 1922463"/>
              <a:gd name="T106" fmla="*/ 1819593 w 2349500"/>
              <a:gd name="T107" fmla="*/ 146198 h 1922463"/>
              <a:gd name="T108" fmla="*/ 1644016 w 2349500"/>
              <a:gd name="T109" fmla="*/ 342612 h 1922463"/>
              <a:gd name="T110" fmla="*/ 1714183 w 2349500"/>
              <a:gd name="T111" fmla="*/ 113145 h 1922463"/>
              <a:gd name="T112" fmla="*/ 1347471 w 2349500"/>
              <a:gd name="T113" fmla="*/ 271738 h 1922463"/>
              <a:gd name="T114" fmla="*/ 1120776 w 2349500"/>
              <a:gd name="T115" fmla="*/ 215483 h 1922463"/>
              <a:gd name="T116" fmla="*/ 1483996 w 2349500"/>
              <a:gd name="T117" fmla="*/ 1589 h 1922463"/>
              <a:gd name="T118" fmla="*/ 1512253 w 2349500"/>
              <a:gd name="T119" fmla="*/ 262521 h 1922463"/>
              <a:gd name="T120" fmla="*/ 1391603 w 2349500"/>
              <a:gd name="T121" fmla="*/ 62929 h 1922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49500" h="1922463">
                <a:moveTo>
                  <a:pt x="1713402" y="1656716"/>
                </a:moveTo>
                <a:lnTo>
                  <a:pt x="1707689" y="1657351"/>
                </a:lnTo>
                <a:lnTo>
                  <a:pt x="1702610" y="1658938"/>
                </a:lnTo>
                <a:lnTo>
                  <a:pt x="1697531" y="1660526"/>
                </a:lnTo>
                <a:lnTo>
                  <a:pt x="1692770" y="1663066"/>
                </a:lnTo>
                <a:lnTo>
                  <a:pt x="1688326" y="1665606"/>
                </a:lnTo>
                <a:lnTo>
                  <a:pt x="1683883" y="1668781"/>
                </a:lnTo>
                <a:lnTo>
                  <a:pt x="1680391" y="1672591"/>
                </a:lnTo>
                <a:lnTo>
                  <a:pt x="1676900" y="1676401"/>
                </a:lnTo>
                <a:lnTo>
                  <a:pt x="1673725" y="1680528"/>
                </a:lnTo>
                <a:lnTo>
                  <a:pt x="1670869" y="1685291"/>
                </a:lnTo>
                <a:lnTo>
                  <a:pt x="1668329" y="1690053"/>
                </a:lnTo>
                <a:lnTo>
                  <a:pt x="1666425" y="1695133"/>
                </a:lnTo>
                <a:lnTo>
                  <a:pt x="1665155" y="1700213"/>
                </a:lnTo>
                <a:lnTo>
                  <a:pt x="1664520" y="1705293"/>
                </a:lnTo>
                <a:lnTo>
                  <a:pt x="1664203" y="1711326"/>
                </a:lnTo>
                <a:lnTo>
                  <a:pt x="1664520" y="1717041"/>
                </a:lnTo>
                <a:lnTo>
                  <a:pt x="1665155" y="1722121"/>
                </a:lnTo>
                <a:lnTo>
                  <a:pt x="1666425" y="1727518"/>
                </a:lnTo>
                <a:lnTo>
                  <a:pt x="1668329" y="1732281"/>
                </a:lnTo>
                <a:lnTo>
                  <a:pt x="1670869" y="1737043"/>
                </a:lnTo>
                <a:lnTo>
                  <a:pt x="1673725" y="1741806"/>
                </a:lnTo>
                <a:lnTo>
                  <a:pt x="1676900" y="1745933"/>
                </a:lnTo>
                <a:lnTo>
                  <a:pt x="1680391" y="1749743"/>
                </a:lnTo>
                <a:lnTo>
                  <a:pt x="1683883" y="1753553"/>
                </a:lnTo>
                <a:lnTo>
                  <a:pt x="1688326" y="1756728"/>
                </a:lnTo>
                <a:lnTo>
                  <a:pt x="1692770" y="1759268"/>
                </a:lnTo>
                <a:lnTo>
                  <a:pt x="1697531" y="1761808"/>
                </a:lnTo>
                <a:lnTo>
                  <a:pt x="1702610" y="1763713"/>
                </a:lnTo>
                <a:lnTo>
                  <a:pt x="1707689" y="1764983"/>
                </a:lnTo>
                <a:lnTo>
                  <a:pt x="1713402" y="1765618"/>
                </a:lnTo>
                <a:lnTo>
                  <a:pt x="1718798" y="1766253"/>
                </a:lnTo>
                <a:lnTo>
                  <a:pt x="1724512" y="1765618"/>
                </a:lnTo>
                <a:lnTo>
                  <a:pt x="1729908" y="1764983"/>
                </a:lnTo>
                <a:lnTo>
                  <a:pt x="1734986" y="1763713"/>
                </a:lnTo>
                <a:lnTo>
                  <a:pt x="1740382" y="1761808"/>
                </a:lnTo>
                <a:lnTo>
                  <a:pt x="1745144" y="1759268"/>
                </a:lnTo>
                <a:lnTo>
                  <a:pt x="1749270" y="1756728"/>
                </a:lnTo>
                <a:lnTo>
                  <a:pt x="1753714" y="1753553"/>
                </a:lnTo>
                <a:lnTo>
                  <a:pt x="1757840" y="1749743"/>
                </a:lnTo>
                <a:lnTo>
                  <a:pt x="1761332" y="1745933"/>
                </a:lnTo>
                <a:lnTo>
                  <a:pt x="1764506" y="1741806"/>
                </a:lnTo>
                <a:lnTo>
                  <a:pt x="1767363" y="1737043"/>
                </a:lnTo>
                <a:lnTo>
                  <a:pt x="1769267" y="1732281"/>
                </a:lnTo>
                <a:lnTo>
                  <a:pt x="1771172" y="1727518"/>
                </a:lnTo>
                <a:lnTo>
                  <a:pt x="1772441" y="1722121"/>
                </a:lnTo>
                <a:lnTo>
                  <a:pt x="1773711" y="1717041"/>
                </a:lnTo>
                <a:lnTo>
                  <a:pt x="1773711" y="1711326"/>
                </a:lnTo>
                <a:lnTo>
                  <a:pt x="1773711" y="1705293"/>
                </a:lnTo>
                <a:lnTo>
                  <a:pt x="1772441" y="1700213"/>
                </a:lnTo>
                <a:lnTo>
                  <a:pt x="1771172" y="1695133"/>
                </a:lnTo>
                <a:lnTo>
                  <a:pt x="1769267" y="1690053"/>
                </a:lnTo>
                <a:lnTo>
                  <a:pt x="1767363" y="1685291"/>
                </a:lnTo>
                <a:lnTo>
                  <a:pt x="1764506" y="1680528"/>
                </a:lnTo>
                <a:lnTo>
                  <a:pt x="1761332" y="1676401"/>
                </a:lnTo>
                <a:lnTo>
                  <a:pt x="1757840" y="1672591"/>
                </a:lnTo>
                <a:lnTo>
                  <a:pt x="1753714" y="1668781"/>
                </a:lnTo>
                <a:lnTo>
                  <a:pt x="1749270" y="1665606"/>
                </a:lnTo>
                <a:lnTo>
                  <a:pt x="1745144" y="1663066"/>
                </a:lnTo>
                <a:lnTo>
                  <a:pt x="1740382" y="1660526"/>
                </a:lnTo>
                <a:lnTo>
                  <a:pt x="1734986" y="1658938"/>
                </a:lnTo>
                <a:lnTo>
                  <a:pt x="1729908" y="1657351"/>
                </a:lnTo>
                <a:lnTo>
                  <a:pt x="1724512" y="1656716"/>
                </a:lnTo>
                <a:lnTo>
                  <a:pt x="1718798" y="1656716"/>
                </a:lnTo>
                <a:lnTo>
                  <a:pt x="1713402" y="1656716"/>
                </a:lnTo>
                <a:close/>
                <a:moveTo>
                  <a:pt x="551031" y="1656716"/>
                </a:moveTo>
                <a:lnTo>
                  <a:pt x="545317" y="1657351"/>
                </a:lnTo>
                <a:lnTo>
                  <a:pt x="540239" y="1658938"/>
                </a:lnTo>
                <a:lnTo>
                  <a:pt x="535160" y="1660843"/>
                </a:lnTo>
                <a:lnTo>
                  <a:pt x="530399" y="1663066"/>
                </a:lnTo>
                <a:lnTo>
                  <a:pt x="525955" y="1665606"/>
                </a:lnTo>
                <a:lnTo>
                  <a:pt x="521511" y="1668781"/>
                </a:lnTo>
                <a:lnTo>
                  <a:pt x="517702" y="1672591"/>
                </a:lnTo>
                <a:lnTo>
                  <a:pt x="513893" y="1676401"/>
                </a:lnTo>
                <a:lnTo>
                  <a:pt x="510719" y="1680846"/>
                </a:lnTo>
                <a:lnTo>
                  <a:pt x="508180" y="1685291"/>
                </a:lnTo>
                <a:lnTo>
                  <a:pt x="505958" y="1690053"/>
                </a:lnTo>
                <a:lnTo>
                  <a:pt x="504054" y="1695133"/>
                </a:lnTo>
                <a:lnTo>
                  <a:pt x="502784" y="1700213"/>
                </a:lnTo>
                <a:lnTo>
                  <a:pt x="501832" y="1705293"/>
                </a:lnTo>
                <a:lnTo>
                  <a:pt x="501832" y="1711326"/>
                </a:lnTo>
                <a:lnTo>
                  <a:pt x="501832" y="1717041"/>
                </a:lnTo>
                <a:lnTo>
                  <a:pt x="502784" y="1722121"/>
                </a:lnTo>
                <a:lnTo>
                  <a:pt x="504054" y="1727518"/>
                </a:lnTo>
                <a:lnTo>
                  <a:pt x="505958" y="1732281"/>
                </a:lnTo>
                <a:lnTo>
                  <a:pt x="508180" y="1737043"/>
                </a:lnTo>
                <a:lnTo>
                  <a:pt x="510719" y="1741806"/>
                </a:lnTo>
                <a:lnTo>
                  <a:pt x="513893" y="1745933"/>
                </a:lnTo>
                <a:lnTo>
                  <a:pt x="517702" y="1749743"/>
                </a:lnTo>
                <a:lnTo>
                  <a:pt x="521511" y="1753553"/>
                </a:lnTo>
                <a:lnTo>
                  <a:pt x="525955" y="1756728"/>
                </a:lnTo>
                <a:lnTo>
                  <a:pt x="530399" y="1759268"/>
                </a:lnTo>
                <a:lnTo>
                  <a:pt x="535160" y="1761808"/>
                </a:lnTo>
                <a:lnTo>
                  <a:pt x="540239" y="1763713"/>
                </a:lnTo>
                <a:lnTo>
                  <a:pt x="545317" y="1764983"/>
                </a:lnTo>
                <a:lnTo>
                  <a:pt x="551031" y="1765618"/>
                </a:lnTo>
                <a:lnTo>
                  <a:pt x="556427" y="1766253"/>
                </a:lnTo>
                <a:lnTo>
                  <a:pt x="562140" y="1765618"/>
                </a:lnTo>
                <a:lnTo>
                  <a:pt x="567536" y="1764983"/>
                </a:lnTo>
                <a:lnTo>
                  <a:pt x="572615" y="1763713"/>
                </a:lnTo>
                <a:lnTo>
                  <a:pt x="578011" y="1761808"/>
                </a:lnTo>
                <a:lnTo>
                  <a:pt x="582772" y="1759268"/>
                </a:lnTo>
                <a:lnTo>
                  <a:pt x="586899" y="1756728"/>
                </a:lnTo>
                <a:lnTo>
                  <a:pt x="591343" y="1753553"/>
                </a:lnTo>
                <a:lnTo>
                  <a:pt x="594834" y="1749743"/>
                </a:lnTo>
                <a:lnTo>
                  <a:pt x="598643" y="1745933"/>
                </a:lnTo>
                <a:lnTo>
                  <a:pt x="601817" y="1741806"/>
                </a:lnTo>
                <a:lnTo>
                  <a:pt x="604357" y="1737043"/>
                </a:lnTo>
                <a:lnTo>
                  <a:pt x="606896" y="1732281"/>
                </a:lnTo>
                <a:lnTo>
                  <a:pt x="608800" y="1727518"/>
                </a:lnTo>
                <a:lnTo>
                  <a:pt x="610070" y="1722121"/>
                </a:lnTo>
                <a:lnTo>
                  <a:pt x="610705" y="1717041"/>
                </a:lnTo>
                <a:lnTo>
                  <a:pt x="611340" y="1711326"/>
                </a:lnTo>
                <a:lnTo>
                  <a:pt x="610705" y="1705293"/>
                </a:lnTo>
                <a:lnTo>
                  <a:pt x="610070" y="1700213"/>
                </a:lnTo>
                <a:lnTo>
                  <a:pt x="608800" y="1695133"/>
                </a:lnTo>
                <a:lnTo>
                  <a:pt x="606896" y="1690053"/>
                </a:lnTo>
                <a:lnTo>
                  <a:pt x="604357" y="1685291"/>
                </a:lnTo>
                <a:lnTo>
                  <a:pt x="601817" y="1680846"/>
                </a:lnTo>
                <a:lnTo>
                  <a:pt x="598643" y="1676401"/>
                </a:lnTo>
                <a:lnTo>
                  <a:pt x="594834" y="1672591"/>
                </a:lnTo>
                <a:lnTo>
                  <a:pt x="591343" y="1668781"/>
                </a:lnTo>
                <a:lnTo>
                  <a:pt x="586899" y="1665606"/>
                </a:lnTo>
                <a:lnTo>
                  <a:pt x="582772" y="1663066"/>
                </a:lnTo>
                <a:lnTo>
                  <a:pt x="578011" y="1660843"/>
                </a:lnTo>
                <a:lnTo>
                  <a:pt x="572615" y="1658938"/>
                </a:lnTo>
                <a:lnTo>
                  <a:pt x="567536" y="1657351"/>
                </a:lnTo>
                <a:lnTo>
                  <a:pt x="562140" y="1656716"/>
                </a:lnTo>
                <a:lnTo>
                  <a:pt x="556427" y="1656716"/>
                </a:lnTo>
                <a:lnTo>
                  <a:pt x="551031" y="1656716"/>
                </a:lnTo>
                <a:close/>
                <a:moveTo>
                  <a:pt x="1718798" y="1499871"/>
                </a:moveTo>
                <a:lnTo>
                  <a:pt x="1729908" y="1500188"/>
                </a:lnTo>
                <a:lnTo>
                  <a:pt x="1740700" y="1501141"/>
                </a:lnTo>
                <a:lnTo>
                  <a:pt x="1750857" y="1502093"/>
                </a:lnTo>
                <a:lnTo>
                  <a:pt x="1761332" y="1504316"/>
                </a:lnTo>
                <a:lnTo>
                  <a:pt x="1771489" y="1506538"/>
                </a:lnTo>
                <a:lnTo>
                  <a:pt x="1781646" y="1509396"/>
                </a:lnTo>
                <a:lnTo>
                  <a:pt x="1791486" y="1512571"/>
                </a:lnTo>
                <a:lnTo>
                  <a:pt x="1801008" y="1516381"/>
                </a:lnTo>
                <a:lnTo>
                  <a:pt x="1810531" y="1520826"/>
                </a:lnTo>
                <a:lnTo>
                  <a:pt x="1819736" y="1525271"/>
                </a:lnTo>
                <a:lnTo>
                  <a:pt x="1828306" y="1530351"/>
                </a:lnTo>
                <a:lnTo>
                  <a:pt x="1837194" y="1536066"/>
                </a:lnTo>
                <a:lnTo>
                  <a:pt x="1845446" y="1541781"/>
                </a:lnTo>
                <a:lnTo>
                  <a:pt x="1853382" y="1548131"/>
                </a:lnTo>
                <a:lnTo>
                  <a:pt x="1861000" y="1554481"/>
                </a:lnTo>
                <a:lnTo>
                  <a:pt x="1868300" y="1561783"/>
                </a:lnTo>
                <a:lnTo>
                  <a:pt x="1875283" y="1569403"/>
                </a:lnTo>
                <a:lnTo>
                  <a:pt x="1881949" y="1576706"/>
                </a:lnTo>
                <a:lnTo>
                  <a:pt x="1888297" y="1584643"/>
                </a:lnTo>
                <a:lnTo>
                  <a:pt x="1894328" y="1593216"/>
                </a:lnTo>
                <a:lnTo>
                  <a:pt x="1899724" y="1601788"/>
                </a:lnTo>
                <a:lnTo>
                  <a:pt x="1904803" y="1610678"/>
                </a:lnTo>
                <a:lnTo>
                  <a:pt x="1909247" y="1619568"/>
                </a:lnTo>
                <a:lnTo>
                  <a:pt x="1913691" y="1628776"/>
                </a:lnTo>
                <a:lnTo>
                  <a:pt x="1917500" y="1638618"/>
                </a:lnTo>
                <a:lnTo>
                  <a:pt x="1920674" y="1648143"/>
                </a:lnTo>
                <a:lnTo>
                  <a:pt x="1923530" y="1658621"/>
                </a:lnTo>
                <a:lnTo>
                  <a:pt x="1926070" y="1668463"/>
                </a:lnTo>
                <a:lnTo>
                  <a:pt x="1927974" y="1679258"/>
                </a:lnTo>
                <a:lnTo>
                  <a:pt x="1929244" y="1689418"/>
                </a:lnTo>
                <a:lnTo>
                  <a:pt x="1929879" y="1700213"/>
                </a:lnTo>
                <a:lnTo>
                  <a:pt x="1930196" y="1711326"/>
                </a:lnTo>
                <a:lnTo>
                  <a:pt x="1929879" y="1722121"/>
                </a:lnTo>
                <a:lnTo>
                  <a:pt x="1929244" y="1732916"/>
                </a:lnTo>
                <a:lnTo>
                  <a:pt x="1927974" y="1743393"/>
                </a:lnTo>
                <a:lnTo>
                  <a:pt x="1926070" y="1753871"/>
                </a:lnTo>
                <a:lnTo>
                  <a:pt x="1923530" y="1764031"/>
                </a:lnTo>
                <a:lnTo>
                  <a:pt x="1920674" y="1774191"/>
                </a:lnTo>
                <a:lnTo>
                  <a:pt x="1917500" y="1784033"/>
                </a:lnTo>
                <a:lnTo>
                  <a:pt x="1913691" y="1793558"/>
                </a:lnTo>
                <a:lnTo>
                  <a:pt x="1909247" y="1802766"/>
                </a:lnTo>
                <a:lnTo>
                  <a:pt x="1904803" y="1811656"/>
                </a:lnTo>
                <a:lnTo>
                  <a:pt x="1899724" y="1820863"/>
                </a:lnTo>
                <a:lnTo>
                  <a:pt x="1894328" y="1829118"/>
                </a:lnTo>
                <a:lnTo>
                  <a:pt x="1888297" y="1837691"/>
                </a:lnTo>
                <a:lnTo>
                  <a:pt x="1881949" y="1845628"/>
                </a:lnTo>
                <a:lnTo>
                  <a:pt x="1875283" y="1853566"/>
                </a:lnTo>
                <a:lnTo>
                  <a:pt x="1868300" y="1860551"/>
                </a:lnTo>
                <a:lnTo>
                  <a:pt x="1861000" y="1867853"/>
                </a:lnTo>
                <a:lnTo>
                  <a:pt x="1853382" y="1874521"/>
                </a:lnTo>
                <a:lnTo>
                  <a:pt x="1845446" y="1880553"/>
                </a:lnTo>
                <a:lnTo>
                  <a:pt x="1837194" y="1886268"/>
                </a:lnTo>
                <a:lnTo>
                  <a:pt x="1828306" y="1891983"/>
                </a:lnTo>
                <a:lnTo>
                  <a:pt x="1819736" y="1897063"/>
                </a:lnTo>
                <a:lnTo>
                  <a:pt x="1810531" y="1901826"/>
                </a:lnTo>
                <a:lnTo>
                  <a:pt x="1801008" y="1905953"/>
                </a:lnTo>
                <a:lnTo>
                  <a:pt x="1791486" y="1909763"/>
                </a:lnTo>
                <a:lnTo>
                  <a:pt x="1781646" y="1912938"/>
                </a:lnTo>
                <a:lnTo>
                  <a:pt x="1771489" y="1916113"/>
                </a:lnTo>
                <a:lnTo>
                  <a:pt x="1761332" y="1918653"/>
                </a:lnTo>
                <a:lnTo>
                  <a:pt x="1750857" y="1920241"/>
                </a:lnTo>
                <a:lnTo>
                  <a:pt x="1740700" y="1921828"/>
                </a:lnTo>
                <a:lnTo>
                  <a:pt x="1729908" y="1922463"/>
                </a:lnTo>
                <a:lnTo>
                  <a:pt x="1718798" y="1922463"/>
                </a:lnTo>
                <a:lnTo>
                  <a:pt x="1708006" y="1922463"/>
                </a:lnTo>
                <a:lnTo>
                  <a:pt x="1697531" y="1921828"/>
                </a:lnTo>
                <a:lnTo>
                  <a:pt x="1686739" y="1920241"/>
                </a:lnTo>
                <a:lnTo>
                  <a:pt x="1676265" y="1918653"/>
                </a:lnTo>
                <a:lnTo>
                  <a:pt x="1666107" y="1916113"/>
                </a:lnTo>
                <a:lnTo>
                  <a:pt x="1656268" y="1912938"/>
                </a:lnTo>
                <a:lnTo>
                  <a:pt x="1646110" y="1909763"/>
                </a:lnTo>
                <a:lnTo>
                  <a:pt x="1636588" y="1905953"/>
                </a:lnTo>
                <a:lnTo>
                  <a:pt x="1627065" y="1901826"/>
                </a:lnTo>
                <a:lnTo>
                  <a:pt x="1618178" y="1897063"/>
                </a:lnTo>
                <a:lnTo>
                  <a:pt x="1609290" y="1891983"/>
                </a:lnTo>
                <a:lnTo>
                  <a:pt x="1601038" y="1886268"/>
                </a:lnTo>
                <a:lnTo>
                  <a:pt x="1592785" y="1880553"/>
                </a:lnTo>
                <a:lnTo>
                  <a:pt x="1584532" y="1874521"/>
                </a:lnTo>
                <a:lnTo>
                  <a:pt x="1576914" y="1867853"/>
                </a:lnTo>
                <a:lnTo>
                  <a:pt x="1569614" y="1860551"/>
                </a:lnTo>
                <a:lnTo>
                  <a:pt x="1562630" y="1853566"/>
                </a:lnTo>
                <a:lnTo>
                  <a:pt x="1555965" y="1845628"/>
                </a:lnTo>
                <a:lnTo>
                  <a:pt x="1549616" y="1837691"/>
                </a:lnTo>
                <a:lnTo>
                  <a:pt x="1543903" y="1829118"/>
                </a:lnTo>
                <a:lnTo>
                  <a:pt x="1538507" y="1820863"/>
                </a:lnTo>
                <a:lnTo>
                  <a:pt x="1533111" y="1811656"/>
                </a:lnTo>
                <a:lnTo>
                  <a:pt x="1528350" y="1802766"/>
                </a:lnTo>
                <a:lnTo>
                  <a:pt x="1524223" y="1793558"/>
                </a:lnTo>
                <a:lnTo>
                  <a:pt x="1520414" y="1784033"/>
                </a:lnTo>
                <a:lnTo>
                  <a:pt x="1516923" y="1774191"/>
                </a:lnTo>
                <a:lnTo>
                  <a:pt x="1514066" y="1764031"/>
                </a:lnTo>
                <a:lnTo>
                  <a:pt x="1511844" y="1753871"/>
                </a:lnTo>
                <a:lnTo>
                  <a:pt x="1510257" y="1743393"/>
                </a:lnTo>
                <a:lnTo>
                  <a:pt x="1508670" y="1732916"/>
                </a:lnTo>
                <a:lnTo>
                  <a:pt x="1507718" y="1722121"/>
                </a:lnTo>
                <a:lnTo>
                  <a:pt x="1507400" y="1711326"/>
                </a:lnTo>
                <a:lnTo>
                  <a:pt x="1507718" y="1700213"/>
                </a:lnTo>
                <a:lnTo>
                  <a:pt x="1508670" y="1689418"/>
                </a:lnTo>
                <a:lnTo>
                  <a:pt x="1510257" y="1679258"/>
                </a:lnTo>
                <a:lnTo>
                  <a:pt x="1511844" y="1668463"/>
                </a:lnTo>
                <a:lnTo>
                  <a:pt x="1514066" y="1658621"/>
                </a:lnTo>
                <a:lnTo>
                  <a:pt x="1516923" y="1648143"/>
                </a:lnTo>
                <a:lnTo>
                  <a:pt x="1520414" y="1638618"/>
                </a:lnTo>
                <a:lnTo>
                  <a:pt x="1524223" y="1628776"/>
                </a:lnTo>
                <a:lnTo>
                  <a:pt x="1528350" y="1619568"/>
                </a:lnTo>
                <a:lnTo>
                  <a:pt x="1533111" y="1610678"/>
                </a:lnTo>
                <a:lnTo>
                  <a:pt x="1538507" y="1601788"/>
                </a:lnTo>
                <a:lnTo>
                  <a:pt x="1543903" y="1593216"/>
                </a:lnTo>
                <a:lnTo>
                  <a:pt x="1549616" y="1584643"/>
                </a:lnTo>
                <a:lnTo>
                  <a:pt x="1555965" y="1576706"/>
                </a:lnTo>
                <a:lnTo>
                  <a:pt x="1562630" y="1569403"/>
                </a:lnTo>
                <a:lnTo>
                  <a:pt x="1569614" y="1561783"/>
                </a:lnTo>
                <a:lnTo>
                  <a:pt x="1576914" y="1554481"/>
                </a:lnTo>
                <a:lnTo>
                  <a:pt x="1584532" y="1548131"/>
                </a:lnTo>
                <a:lnTo>
                  <a:pt x="1592785" y="1541781"/>
                </a:lnTo>
                <a:lnTo>
                  <a:pt x="1601038" y="1536066"/>
                </a:lnTo>
                <a:lnTo>
                  <a:pt x="1609290" y="1530351"/>
                </a:lnTo>
                <a:lnTo>
                  <a:pt x="1618178" y="1525271"/>
                </a:lnTo>
                <a:lnTo>
                  <a:pt x="1627065" y="1520826"/>
                </a:lnTo>
                <a:lnTo>
                  <a:pt x="1636588" y="1516381"/>
                </a:lnTo>
                <a:lnTo>
                  <a:pt x="1646110" y="1512571"/>
                </a:lnTo>
                <a:lnTo>
                  <a:pt x="1656268" y="1509396"/>
                </a:lnTo>
                <a:lnTo>
                  <a:pt x="1666107" y="1506538"/>
                </a:lnTo>
                <a:lnTo>
                  <a:pt x="1676265" y="1504316"/>
                </a:lnTo>
                <a:lnTo>
                  <a:pt x="1686739" y="1502093"/>
                </a:lnTo>
                <a:lnTo>
                  <a:pt x="1697531" y="1501141"/>
                </a:lnTo>
                <a:lnTo>
                  <a:pt x="1708006" y="1500188"/>
                </a:lnTo>
                <a:lnTo>
                  <a:pt x="1718798" y="1499871"/>
                </a:lnTo>
                <a:close/>
                <a:moveTo>
                  <a:pt x="556427" y="1499871"/>
                </a:moveTo>
                <a:lnTo>
                  <a:pt x="567219" y="1500188"/>
                </a:lnTo>
                <a:lnTo>
                  <a:pt x="578011" y="1501141"/>
                </a:lnTo>
                <a:lnTo>
                  <a:pt x="588486" y="1502093"/>
                </a:lnTo>
                <a:lnTo>
                  <a:pt x="598960" y="1504316"/>
                </a:lnTo>
                <a:lnTo>
                  <a:pt x="609118" y="1506538"/>
                </a:lnTo>
                <a:lnTo>
                  <a:pt x="619275" y="1509396"/>
                </a:lnTo>
                <a:lnTo>
                  <a:pt x="629115" y="1512571"/>
                </a:lnTo>
                <a:lnTo>
                  <a:pt x="638637" y="1516381"/>
                </a:lnTo>
                <a:lnTo>
                  <a:pt x="648160" y="1520826"/>
                </a:lnTo>
                <a:lnTo>
                  <a:pt x="657365" y="1525271"/>
                </a:lnTo>
                <a:lnTo>
                  <a:pt x="665935" y="1530351"/>
                </a:lnTo>
                <a:lnTo>
                  <a:pt x="674188" y="1536066"/>
                </a:lnTo>
                <a:lnTo>
                  <a:pt x="682758" y="1541781"/>
                </a:lnTo>
                <a:lnTo>
                  <a:pt x="691011" y="1548131"/>
                </a:lnTo>
                <a:lnTo>
                  <a:pt x="698629" y="1555116"/>
                </a:lnTo>
                <a:lnTo>
                  <a:pt x="705612" y="1561783"/>
                </a:lnTo>
                <a:lnTo>
                  <a:pt x="712912" y="1569403"/>
                </a:lnTo>
                <a:lnTo>
                  <a:pt x="719578" y="1576706"/>
                </a:lnTo>
                <a:lnTo>
                  <a:pt x="725926" y="1584643"/>
                </a:lnTo>
                <a:lnTo>
                  <a:pt x="731322" y="1593216"/>
                </a:lnTo>
                <a:lnTo>
                  <a:pt x="737036" y="1601788"/>
                </a:lnTo>
                <a:lnTo>
                  <a:pt x="742114" y="1610678"/>
                </a:lnTo>
                <a:lnTo>
                  <a:pt x="746876" y="1619568"/>
                </a:lnTo>
                <a:lnTo>
                  <a:pt x="751319" y="1628776"/>
                </a:lnTo>
                <a:lnTo>
                  <a:pt x="754811" y="1638618"/>
                </a:lnTo>
                <a:lnTo>
                  <a:pt x="758302" y="1648143"/>
                </a:lnTo>
                <a:lnTo>
                  <a:pt x="761159" y="1658621"/>
                </a:lnTo>
                <a:lnTo>
                  <a:pt x="763698" y="1668463"/>
                </a:lnTo>
                <a:lnTo>
                  <a:pt x="765286" y="1679258"/>
                </a:lnTo>
                <a:lnTo>
                  <a:pt x="766873" y="1689418"/>
                </a:lnTo>
                <a:lnTo>
                  <a:pt x="767507" y="1700213"/>
                </a:lnTo>
                <a:lnTo>
                  <a:pt x="767825" y="1711326"/>
                </a:lnTo>
                <a:lnTo>
                  <a:pt x="767507" y="1722121"/>
                </a:lnTo>
                <a:lnTo>
                  <a:pt x="766873" y="1732916"/>
                </a:lnTo>
                <a:lnTo>
                  <a:pt x="765286" y="1743393"/>
                </a:lnTo>
                <a:lnTo>
                  <a:pt x="763698" y="1753871"/>
                </a:lnTo>
                <a:lnTo>
                  <a:pt x="761159" y="1764031"/>
                </a:lnTo>
                <a:lnTo>
                  <a:pt x="758302" y="1774191"/>
                </a:lnTo>
                <a:lnTo>
                  <a:pt x="754811" y="1784033"/>
                </a:lnTo>
                <a:lnTo>
                  <a:pt x="751319" y="1793558"/>
                </a:lnTo>
                <a:lnTo>
                  <a:pt x="746876" y="1802766"/>
                </a:lnTo>
                <a:lnTo>
                  <a:pt x="742114" y="1811656"/>
                </a:lnTo>
                <a:lnTo>
                  <a:pt x="737036" y="1820863"/>
                </a:lnTo>
                <a:lnTo>
                  <a:pt x="731322" y="1829118"/>
                </a:lnTo>
                <a:lnTo>
                  <a:pt x="725926" y="1837691"/>
                </a:lnTo>
                <a:lnTo>
                  <a:pt x="719578" y="1845628"/>
                </a:lnTo>
                <a:lnTo>
                  <a:pt x="712912" y="1853566"/>
                </a:lnTo>
                <a:lnTo>
                  <a:pt x="705612" y="1860551"/>
                </a:lnTo>
                <a:lnTo>
                  <a:pt x="698629" y="1867853"/>
                </a:lnTo>
                <a:lnTo>
                  <a:pt x="691011" y="1874521"/>
                </a:lnTo>
                <a:lnTo>
                  <a:pt x="682758" y="1880553"/>
                </a:lnTo>
                <a:lnTo>
                  <a:pt x="674188" y="1886268"/>
                </a:lnTo>
                <a:lnTo>
                  <a:pt x="665935" y="1891983"/>
                </a:lnTo>
                <a:lnTo>
                  <a:pt x="657365" y="1897063"/>
                </a:lnTo>
                <a:lnTo>
                  <a:pt x="648160" y="1901826"/>
                </a:lnTo>
                <a:lnTo>
                  <a:pt x="638637" y="1905953"/>
                </a:lnTo>
                <a:lnTo>
                  <a:pt x="629115" y="1909763"/>
                </a:lnTo>
                <a:lnTo>
                  <a:pt x="619275" y="1912938"/>
                </a:lnTo>
                <a:lnTo>
                  <a:pt x="609118" y="1916113"/>
                </a:lnTo>
                <a:lnTo>
                  <a:pt x="598960" y="1918653"/>
                </a:lnTo>
                <a:lnTo>
                  <a:pt x="588486" y="1920241"/>
                </a:lnTo>
                <a:lnTo>
                  <a:pt x="578011" y="1921828"/>
                </a:lnTo>
                <a:lnTo>
                  <a:pt x="567219" y="1922463"/>
                </a:lnTo>
                <a:lnTo>
                  <a:pt x="556427" y="1922463"/>
                </a:lnTo>
                <a:lnTo>
                  <a:pt x="545317" y="1922463"/>
                </a:lnTo>
                <a:lnTo>
                  <a:pt x="534525" y="1921828"/>
                </a:lnTo>
                <a:lnTo>
                  <a:pt x="524368" y="1920241"/>
                </a:lnTo>
                <a:lnTo>
                  <a:pt x="513893" y="1918653"/>
                </a:lnTo>
                <a:lnTo>
                  <a:pt x="503736" y="1916113"/>
                </a:lnTo>
                <a:lnTo>
                  <a:pt x="493896" y="1912938"/>
                </a:lnTo>
                <a:lnTo>
                  <a:pt x="483739" y="1909763"/>
                </a:lnTo>
                <a:lnTo>
                  <a:pt x="474217" y="1905953"/>
                </a:lnTo>
                <a:lnTo>
                  <a:pt x="464694" y="1901826"/>
                </a:lnTo>
                <a:lnTo>
                  <a:pt x="455807" y="1897063"/>
                </a:lnTo>
                <a:lnTo>
                  <a:pt x="446919" y="1891983"/>
                </a:lnTo>
                <a:lnTo>
                  <a:pt x="438349" y="1886268"/>
                </a:lnTo>
                <a:lnTo>
                  <a:pt x="429779" y="1880553"/>
                </a:lnTo>
                <a:lnTo>
                  <a:pt x="421843" y="1874521"/>
                </a:lnTo>
                <a:lnTo>
                  <a:pt x="414543" y="1867853"/>
                </a:lnTo>
                <a:lnTo>
                  <a:pt x="406925" y="1860551"/>
                </a:lnTo>
                <a:lnTo>
                  <a:pt x="400259" y="1853566"/>
                </a:lnTo>
                <a:lnTo>
                  <a:pt x="393276" y="1845628"/>
                </a:lnTo>
                <a:lnTo>
                  <a:pt x="386928" y="1837691"/>
                </a:lnTo>
                <a:lnTo>
                  <a:pt x="381214" y="1829118"/>
                </a:lnTo>
                <a:lnTo>
                  <a:pt x="375501" y="1820863"/>
                </a:lnTo>
                <a:lnTo>
                  <a:pt x="370422" y="1811656"/>
                </a:lnTo>
                <a:lnTo>
                  <a:pt x="365978" y="1802766"/>
                </a:lnTo>
                <a:lnTo>
                  <a:pt x="361535" y="1793558"/>
                </a:lnTo>
                <a:lnTo>
                  <a:pt x="357726" y="1784033"/>
                </a:lnTo>
                <a:lnTo>
                  <a:pt x="354552" y="1774191"/>
                </a:lnTo>
                <a:lnTo>
                  <a:pt x="351695" y="1764031"/>
                </a:lnTo>
                <a:lnTo>
                  <a:pt x="349473" y="1753871"/>
                </a:lnTo>
                <a:lnTo>
                  <a:pt x="347251" y="1743393"/>
                </a:lnTo>
                <a:lnTo>
                  <a:pt x="346299" y="1732916"/>
                </a:lnTo>
                <a:lnTo>
                  <a:pt x="345347" y="1722121"/>
                </a:lnTo>
                <a:lnTo>
                  <a:pt x="345029" y="1711326"/>
                </a:lnTo>
                <a:lnTo>
                  <a:pt x="345347" y="1700213"/>
                </a:lnTo>
                <a:lnTo>
                  <a:pt x="346299" y="1689418"/>
                </a:lnTo>
                <a:lnTo>
                  <a:pt x="347251" y="1679258"/>
                </a:lnTo>
                <a:lnTo>
                  <a:pt x="349473" y="1668463"/>
                </a:lnTo>
                <a:lnTo>
                  <a:pt x="351695" y="1658621"/>
                </a:lnTo>
                <a:lnTo>
                  <a:pt x="354552" y="1648143"/>
                </a:lnTo>
                <a:lnTo>
                  <a:pt x="357726" y="1638618"/>
                </a:lnTo>
                <a:lnTo>
                  <a:pt x="361535" y="1628776"/>
                </a:lnTo>
                <a:lnTo>
                  <a:pt x="365978" y="1619568"/>
                </a:lnTo>
                <a:lnTo>
                  <a:pt x="370422" y="1610678"/>
                </a:lnTo>
                <a:lnTo>
                  <a:pt x="375501" y="1601788"/>
                </a:lnTo>
                <a:lnTo>
                  <a:pt x="381214" y="1593216"/>
                </a:lnTo>
                <a:lnTo>
                  <a:pt x="386928" y="1584643"/>
                </a:lnTo>
                <a:lnTo>
                  <a:pt x="393276" y="1576706"/>
                </a:lnTo>
                <a:lnTo>
                  <a:pt x="400259" y="1569403"/>
                </a:lnTo>
                <a:lnTo>
                  <a:pt x="406925" y="1561783"/>
                </a:lnTo>
                <a:lnTo>
                  <a:pt x="414543" y="1555116"/>
                </a:lnTo>
                <a:lnTo>
                  <a:pt x="421843" y="1548131"/>
                </a:lnTo>
                <a:lnTo>
                  <a:pt x="429779" y="1541781"/>
                </a:lnTo>
                <a:lnTo>
                  <a:pt x="438349" y="1536066"/>
                </a:lnTo>
                <a:lnTo>
                  <a:pt x="446919" y="1530351"/>
                </a:lnTo>
                <a:lnTo>
                  <a:pt x="455807" y="1525271"/>
                </a:lnTo>
                <a:lnTo>
                  <a:pt x="464694" y="1520826"/>
                </a:lnTo>
                <a:lnTo>
                  <a:pt x="474217" y="1516381"/>
                </a:lnTo>
                <a:lnTo>
                  <a:pt x="483739" y="1512571"/>
                </a:lnTo>
                <a:lnTo>
                  <a:pt x="493896" y="1509396"/>
                </a:lnTo>
                <a:lnTo>
                  <a:pt x="503736" y="1506538"/>
                </a:lnTo>
                <a:lnTo>
                  <a:pt x="513893" y="1504316"/>
                </a:lnTo>
                <a:lnTo>
                  <a:pt x="524368" y="1502093"/>
                </a:lnTo>
                <a:lnTo>
                  <a:pt x="534525" y="1501141"/>
                </a:lnTo>
                <a:lnTo>
                  <a:pt x="545317" y="1500188"/>
                </a:lnTo>
                <a:lnTo>
                  <a:pt x="556427" y="1499871"/>
                </a:lnTo>
                <a:close/>
                <a:moveTo>
                  <a:pt x="1106488" y="871538"/>
                </a:moveTo>
                <a:lnTo>
                  <a:pt x="1114426" y="871856"/>
                </a:lnTo>
                <a:lnTo>
                  <a:pt x="1122363" y="873127"/>
                </a:lnTo>
                <a:lnTo>
                  <a:pt x="1129983" y="874715"/>
                </a:lnTo>
                <a:lnTo>
                  <a:pt x="1136968" y="877575"/>
                </a:lnTo>
                <a:lnTo>
                  <a:pt x="1143636" y="880752"/>
                </a:lnTo>
                <a:lnTo>
                  <a:pt x="1149986" y="884564"/>
                </a:lnTo>
                <a:lnTo>
                  <a:pt x="1156018" y="889330"/>
                </a:lnTo>
                <a:lnTo>
                  <a:pt x="1161733" y="894096"/>
                </a:lnTo>
                <a:lnTo>
                  <a:pt x="1166813" y="899815"/>
                </a:lnTo>
                <a:lnTo>
                  <a:pt x="1171576" y="906169"/>
                </a:lnTo>
                <a:lnTo>
                  <a:pt x="1175068" y="912523"/>
                </a:lnTo>
                <a:lnTo>
                  <a:pt x="1178561" y="919195"/>
                </a:lnTo>
                <a:lnTo>
                  <a:pt x="1181101" y="926503"/>
                </a:lnTo>
                <a:lnTo>
                  <a:pt x="1183006" y="933810"/>
                </a:lnTo>
                <a:lnTo>
                  <a:pt x="1184276" y="941753"/>
                </a:lnTo>
                <a:lnTo>
                  <a:pt x="1184593" y="949696"/>
                </a:lnTo>
                <a:lnTo>
                  <a:pt x="1184593" y="1028171"/>
                </a:lnTo>
                <a:lnTo>
                  <a:pt x="1263333" y="1028171"/>
                </a:lnTo>
                <a:lnTo>
                  <a:pt x="1271271" y="1028489"/>
                </a:lnTo>
                <a:lnTo>
                  <a:pt x="1278573" y="1029760"/>
                </a:lnTo>
                <a:lnTo>
                  <a:pt x="1286193" y="1031666"/>
                </a:lnTo>
                <a:lnTo>
                  <a:pt x="1293496" y="1034526"/>
                </a:lnTo>
                <a:lnTo>
                  <a:pt x="1300481" y="1037703"/>
                </a:lnTo>
                <a:lnTo>
                  <a:pt x="1306831" y="1041515"/>
                </a:lnTo>
                <a:lnTo>
                  <a:pt x="1312863" y="1045963"/>
                </a:lnTo>
                <a:lnTo>
                  <a:pt x="1318261" y="1051047"/>
                </a:lnTo>
                <a:lnTo>
                  <a:pt x="1323658" y="1056766"/>
                </a:lnTo>
                <a:lnTo>
                  <a:pt x="1327786" y="1062485"/>
                </a:lnTo>
                <a:lnTo>
                  <a:pt x="1331913" y="1068839"/>
                </a:lnTo>
                <a:lnTo>
                  <a:pt x="1335088" y="1076146"/>
                </a:lnTo>
                <a:lnTo>
                  <a:pt x="1337946" y="1083136"/>
                </a:lnTo>
                <a:lnTo>
                  <a:pt x="1339851" y="1090761"/>
                </a:lnTo>
                <a:lnTo>
                  <a:pt x="1341121" y="1098386"/>
                </a:lnTo>
                <a:lnTo>
                  <a:pt x="1341438" y="1106647"/>
                </a:lnTo>
                <a:lnTo>
                  <a:pt x="1341121" y="1114590"/>
                </a:lnTo>
                <a:lnTo>
                  <a:pt x="1339851" y="1122215"/>
                </a:lnTo>
                <a:lnTo>
                  <a:pt x="1337946" y="1129840"/>
                </a:lnTo>
                <a:lnTo>
                  <a:pt x="1335088" y="1136830"/>
                </a:lnTo>
                <a:lnTo>
                  <a:pt x="1331913" y="1144137"/>
                </a:lnTo>
                <a:lnTo>
                  <a:pt x="1327786" y="1150492"/>
                </a:lnTo>
                <a:lnTo>
                  <a:pt x="1323658" y="1156210"/>
                </a:lnTo>
                <a:lnTo>
                  <a:pt x="1318261" y="1161929"/>
                </a:lnTo>
                <a:lnTo>
                  <a:pt x="1312863" y="1167013"/>
                </a:lnTo>
                <a:lnTo>
                  <a:pt x="1306831" y="1171461"/>
                </a:lnTo>
                <a:lnTo>
                  <a:pt x="1300481" y="1175273"/>
                </a:lnTo>
                <a:lnTo>
                  <a:pt x="1293496" y="1178450"/>
                </a:lnTo>
                <a:lnTo>
                  <a:pt x="1286193" y="1181310"/>
                </a:lnTo>
                <a:lnTo>
                  <a:pt x="1278573" y="1183216"/>
                </a:lnTo>
                <a:lnTo>
                  <a:pt x="1271271" y="1184487"/>
                </a:lnTo>
                <a:lnTo>
                  <a:pt x="1263333" y="1184805"/>
                </a:lnTo>
                <a:lnTo>
                  <a:pt x="1184593" y="1184805"/>
                </a:lnTo>
                <a:lnTo>
                  <a:pt x="1184593" y="1263280"/>
                </a:lnTo>
                <a:lnTo>
                  <a:pt x="1184276" y="1271223"/>
                </a:lnTo>
                <a:lnTo>
                  <a:pt x="1183006" y="1279166"/>
                </a:lnTo>
                <a:lnTo>
                  <a:pt x="1181101" y="1286473"/>
                </a:lnTo>
                <a:lnTo>
                  <a:pt x="1178561" y="1293781"/>
                </a:lnTo>
                <a:lnTo>
                  <a:pt x="1175068" y="1300453"/>
                </a:lnTo>
                <a:lnTo>
                  <a:pt x="1171576" y="1306807"/>
                </a:lnTo>
                <a:lnTo>
                  <a:pt x="1166813" y="1313161"/>
                </a:lnTo>
                <a:lnTo>
                  <a:pt x="1161733" y="1318880"/>
                </a:lnTo>
                <a:lnTo>
                  <a:pt x="1156018" y="1323646"/>
                </a:lnTo>
                <a:lnTo>
                  <a:pt x="1149986" y="1328412"/>
                </a:lnTo>
                <a:lnTo>
                  <a:pt x="1143636" y="1332224"/>
                </a:lnTo>
                <a:lnTo>
                  <a:pt x="1136968" y="1335401"/>
                </a:lnTo>
                <a:lnTo>
                  <a:pt x="1129983" y="1338261"/>
                </a:lnTo>
                <a:lnTo>
                  <a:pt x="1122363" y="1339849"/>
                </a:lnTo>
                <a:lnTo>
                  <a:pt x="1114426" y="1341120"/>
                </a:lnTo>
                <a:lnTo>
                  <a:pt x="1106488" y="1341438"/>
                </a:lnTo>
                <a:lnTo>
                  <a:pt x="1098551" y="1341120"/>
                </a:lnTo>
                <a:lnTo>
                  <a:pt x="1090613" y="1339849"/>
                </a:lnTo>
                <a:lnTo>
                  <a:pt x="1082993" y="1338261"/>
                </a:lnTo>
                <a:lnTo>
                  <a:pt x="1076008" y="1335401"/>
                </a:lnTo>
                <a:lnTo>
                  <a:pt x="1069023" y="1332224"/>
                </a:lnTo>
                <a:lnTo>
                  <a:pt x="1062673" y="1328412"/>
                </a:lnTo>
                <a:lnTo>
                  <a:pt x="1056323" y="1323646"/>
                </a:lnTo>
                <a:lnTo>
                  <a:pt x="1050926" y="1318880"/>
                </a:lnTo>
                <a:lnTo>
                  <a:pt x="1046163" y="1313161"/>
                </a:lnTo>
                <a:lnTo>
                  <a:pt x="1041401" y="1306807"/>
                </a:lnTo>
                <a:lnTo>
                  <a:pt x="1037273" y="1300453"/>
                </a:lnTo>
                <a:lnTo>
                  <a:pt x="1034098" y="1293781"/>
                </a:lnTo>
                <a:lnTo>
                  <a:pt x="1031876" y="1286473"/>
                </a:lnTo>
                <a:lnTo>
                  <a:pt x="1029971" y="1279166"/>
                </a:lnTo>
                <a:lnTo>
                  <a:pt x="1028701" y="1271223"/>
                </a:lnTo>
                <a:lnTo>
                  <a:pt x="1028383" y="1263280"/>
                </a:lnTo>
                <a:lnTo>
                  <a:pt x="1028383" y="1184805"/>
                </a:lnTo>
                <a:lnTo>
                  <a:pt x="949643" y="1184805"/>
                </a:lnTo>
                <a:lnTo>
                  <a:pt x="941706" y="1184487"/>
                </a:lnTo>
                <a:lnTo>
                  <a:pt x="934086" y="1183216"/>
                </a:lnTo>
                <a:lnTo>
                  <a:pt x="926783" y="1181310"/>
                </a:lnTo>
                <a:lnTo>
                  <a:pt x="919481" y="1178450"/>
                </a:lnTo>
                <a:lnTo>
                  <a:pt x="912496" y="1175273"/>
                </a:lnTo>
                <a:lnTo>
                  <a:pt x="906146" y="1171461"/>
                </a:lnTo>
                <a:lnTo>
                  <a:pt x="900113" y="1167013"/>
                </a:lnTo>
                <a:lnTo>
                  <a:pt x="894398" y="1161929"/>
                </a:lnTo>
                <a:lnTo>
                  <a:pt x="889318" y="1156210"/>
                </a:lnTo>
                <a:lnTo>
                  <a:pt x="885191" y="1150492"/>
                </a:lnTo>
                <a:lnTo>
                  <a:pt x="881063" y="1144137"/>
                </a:lnTo>
                <a:lnTo>
                  <a:pt x="877888" y="1136830"/>
                </a:lnTo>
                <a:lnTo>
                  <a:pt x="875031" y="1129840"/>
                </a:lnTo>
                <a:lnTo>
                  <a:pt x="873126" y="1122215"/>
                </a:lnTo>
                <a:lnTo>
                  <a:pt x="871856" y="1114590"/>
                </a:lnTo>
                <a:lnTo>
                  <a:pt x="871538" y="1106647"/>
                </a:lnTo>
                <a:lnTo>
                  <a:pt x="871856" y="1098386"/>
                </a:lnTo>
                <a:lnTo>
                  <a:pt x="873126" y="1090761"/>
                </a:lnTo>
                <a:lnTo>
                  <a:pt x="875031" y="1083136"/>
                </a:lnTo>
                <a:lnTo>
                  <a:pt x="877888" y="1076146"/>
                </a:lnTo>
                <a:lnTo>
                  <a:pt x="881063" y="1068839"/>
                </a:lnTo>
                <a:lnTo>
                  <a:pt x="885191" y="1062485"/>
                </a:lnTo>
                <a:lnTo>
                  <a:pt x="889318" y="1056766"/>
                </a:lnTo>
                <a:lnTo>
                  <a:pt x="894398" y="1051047"/>
                </a:lnTo>
                <a:lnTo>
                  <a:pt x="900113" y="1045963"/>
                </a:lnTo>
                <a:lnTo>
                  <a:pt x="906146" y="1041515"/>
                </a:lnTo>
                <a:lnTo>
                  <a:pt x="912496" y="1037703"/>
                </a:lnTo>
                <a:lnTo>
                  <a:pt x="919481" y="1034526"/>
                </a:lnTo>
                <a:lnTo>
                  <a:pt x="926783" y="1031666"/>
                </a:lnTo>
                <a:lnTo>
                  <a:pt x="934086" y="1029760"/>
                </a:lnTo>
                <a:lnTo>
                  <a:pt x="941706" y="1028489"/>
                </a:lnTo>
                <a:lnTo>
                  <a:pt x="949643" y="1028171"/>
                </a:lnTo>
                <a:lnTo>
                  <a:pt x="1028383" y="1028171"/>
                </a:lnTo>
                <a:lnTo>
                  <a:pt x="1028383" y="949696"/>
                </a:lnTo>
                <a:lnTo>
                  <a:pt x="1028701" y="941753"/>
                </a:lnTo>
                <a:lnTo>
                  <a:pt x="1029971" y="933810"/>
                </a:lnTo>
                <a:lnTo>
                  <a:pt x="1031876" y="926503"/>
                </a:lnTo>
                <a:lnTo>
                  <a:pt x="1034098" y="919195"/>
                </a:lnTo>
                <a:lnTo>
                  <a:pt x="1037273" y="912523"/>
                </a:lnTo>
                <a:lnTo>
                  <a:pt x="1041401" y="906169"/>
                </a:lnTo>
                <a:lnTo>
                  <a:pt x="1046163" y="899815"/>
                </a:lnTo>
                <a:lnTo>
                  <a:pt x="1050926" y="894096"/>
                </a:lnTo>
                <a:lnTo>
                  <a:pt x="1056323" y="889330"/>
                </a:lnTo>
                <a:lnTo>
                  <a:pt x="1062673" y="884564"/>
                </a:lnTo>
                <a:lnTo>
                  <a:pt x="1069023" y="880752"/>
                </a:lnTo>
                <a:lnTo>
                  <a:pt x="1076008" y="877575"/>
                </a:lnTo>
                <a:lnTo>
                  <a:pt x="1082993" y="874715"/>
                </a:lnTo>
                <a:lnTo>
                  <a:pt x="1090613" y="873127"/>
                </a:lnTo>
                <a:lnTo>
                  <a:pt x="1098551" y="871856"/>
                </a:lnTo>
                <a:lnTo>
                  <a:pt x="1106488" y="871538"/>
                </a:lnTo>
                <a:close/>
                <a:moveTo>
                  <a:pt x="1631509" y="701358"/>
                </a:moveTo>
                <a:lnTo>
                  <a:pt x="1631509" y="1027748"/>
                </a:lnTo>
                <a:lnTo>
                  <a:pt x="2191428" y="1027748"/>
                </a:lnTo>
                <a:lnTo>
                  <a:pt x="2191428" y="1019176"/>
                </a:lnTo>
                <a:lnTo>
                  <a:pt x="2191428" y="1010921"/>
                </a:lnTo>
                <a:lnTo>
                  <a:pt x="2191110" y="1002983"/>
                </a:lnTo>
                <a:lnTo>
                  <a:pt x="2190158" y="994728"/>
                </a:lnTo>
                <a:lnTo>
                  <a:pt x="2189523" y="986791"/>
                </a:lnTo>
                <a:lnTo>
                  <a:pt x="2188254" y="978853"/>
                </a:lnTo>
                <a:lnTo>
                  <a:pt x="2186667" y="970916"/>
                </a:lnTo>
                <a:lnTo>
                  <a:pt x="2185080" y="962978"/>
                </a:lnTo>
                <a:lnTo>
                  <a:pt x="2183492" y="955041"/>
                </a:lnTo>
                <a:lnTo>
                  <a:pt x="2180953" y="947421"/>
                </a:lnTo>
                <a:lnTo>
                  <a:pt x="2179049" y="939801"/>
                </a:lnTo>
                <a:lnTo>
                  <a:pt x="2173653" y="924878"/>
                </a:lnTo>
                <a:lnTo>
                  <a:pt x="2167622" y="910273"/>
                </a:lnTo>
                <a:lnTo>
                  <a:pt x="2160321" y="895351"/>
                </a:lnTo>
                <a:lnTo>
                  <a:pt x="2152386" y="881698"/>
                </a:lnTo>
                <a:lnTo>
                  <a:pt x="2143816" y="867728"/>
                </a:lnTo>
                <a:lnTo>
                  <a:pt x="2134293" y="854711"/>
                </a:lnTo>
                <a:lnTo>
                  <a:pt x="2123819" y="841376"/>
                </a:lnTo>
                <a:lnTo>
                  <a:pt x="2113344" y="829311"/>
                </a:lnTo>
                <a:lnTo>
                  <a:pt x="2101282" y="817246"/>
                </a:lnTo>
                <a:lnTo>
                  <a:pt x="2088903" y="805498"/>
                </a:lnTo>
                <a:lnTo>
                  <a:pt x="2075889" y="794703"/>
                </a:lnTo>
                <a:lnTo>
                  <a:pt x="2062558" y="783908"/>
                </a:lnTo>
                <a:lnTo>
                  <a:pt x="2048274" y="774066"/>
                </a:lnTo>
                <a:lnTo>
                  <a:pt x="2033038" y="764541"/>
                </a:lnTo>
                <a:lnTo>
                  <a:pt x="2017485" y="755651"/>
                </a:lnTo>
                <a:lnTo>
                  <a:pt x="2001614" y="747396"/>
                </a:lnTo>
                <a:lnTo>
                  <a:pt x="1985109" y="739776"/>
                </a:lnTo>
                <a:lnTo>
                  <a:pt x="1968286" y="732791"/>
                </a:lnTo>
                <a:lnTo>
                  <a:pt x="1950828" y="726441"/>
                </a:lnTo>
                <a:lnTo>
                  <a:pt x="1933053" y="720408"/>
                </a:lnTo>
                <a:lnTo>
                  <a:pt x="1914960" y="715646"/>
                </a:lnTo>
                <a:lnTo>
                  <a:pt x="1896233" y="711201"/>
                </a:lnTo>
                <a:lnTo>
                  <a:pt x="1877188" y="707708"/>
                </a:lnTo>
                <a:lnTo>
                  <a:pt x="1857826" y="704851"/>
                </a:lnTo>
                <a:lnTo>
                  <a:pt x="1837828" y="702946"/>
                </a:lnTo>
                <a:lnTo>
                  <a:pt x="1818149" y="701676"/>
                </a:lnTo>
                <a:lnTo>
                  <a:pt x="1797834" y="701358"/>
                </a:lnTo>
                <a:lnTo>
                  <a:pt x="1631509" y="701358"/>
                </a:lnTo>
                <a:close/>
                <a:moveTo>
                  <a:pt x="549761" y="701358"/>
                </a:moveTo>
                <a:lnTo>
                  <a:pt x="529447" y="701676"/>
                </a:lnTo>
                <a:lnTo>
                  <a:pt x="509767" y="702946"/>
                </a:lnTo>
                <a:lnTo>
                  <a:pt x="489770" y="704851"/>
                </a:lnTo>
                <a:lnTo>
                  <a:pt x="470408" y="707708"/>
                </a:lnTo>
                <a:lnTo>
                  <a:pt x="451363" y="711201"/>
                </a:lnTo>
                <a:lnTo>
                  <a:pt x="432635" y="715646"/>
                </a:lnTo>
                <a:lnTo>
                  <a:pt x="414543" y="720408"/>
                </a:lnTo>
                <a:lnTo>
                  <a:pt x="396450" y="726441"/>
                </a:lnTo>
                <a:lnTo>
                  <a:pt x="378992" y="732791"/>
                </a:lnTo>
                <a:lnTo>
                  <a:pt x="362487" y="739776"/>
                </a:lnTo>
                <a:lnTo>
                  <a:pt x="345664" y="747396"/>
                </a:lnTo>
                <a:lnTo>
                  <a:pt x="329793" y="755651"/>
                </a:lnTo>
                <a:lnTo>
                  <a:pt x="314557" y="764541"/>
                </a:lnTo>
                <a:lnTo>
                  <a:pt x="299321" y="774066"/>
                </a:lnTo>
                <a:lnTo>
                  <a:pt x="285038" y="783908"/>
                </a:lnTo>
                <a:lnTo>
                  <a:pt x="271706" y="794703"/>
                </a:lnTo>
                <a:lnTo>
                  <a:pt x="258375" y="805498"/>
                </a:lnTo>
                <a:lnTo>
                  <a:pt x="246313" y="817246"/>
                </a:lnTo>
                <a:lnTo>
                  <a:pt x="234569" y="829311"/>
                </a:lnTo>
                <a:lnTo>
                  <a:pt x="223459" y="841376"/>
                </a:lnTo>
                <a:lnTo>
                  <a:pt x="213302" y="854711"/>
                </a:lnTo>
                <a:lnTo>
                  <a:pt x="203780" y="867728"/>
                </a:lnTo>
                <a:lnTo>
                  <a:pt x="195210" y="881698"/>
                </a:lnTo>
                <a:lnTo>
                  <a:pt x="187274" y="895351"/>
                </a:lnTo>
                <a:lnTo>
                  <a:pt x="180291" y="910273"/>
                </a:lnTo>
                <a:lnTo>
                  <a:pt x="173943" y="924878"/>
                </a:lnTo>
                <a:lnTo>
                  <a:pt x="168864" y="939801"/>
                </a:lnTo>
                <a:lnTo>
                  <a:pt x="166642" y="947421"/>
                </a:lnTo>
                <a:lnTo>
                  <a:pt x="164103" y="955041"/>
                </a:lnTo>
                <a:lnTo>
                  <a:pt x="162516" y="962978"/>
                </a:lnTo>
                <a:lnTo>
                  <a:pt x="160929" y="970916"/>
                </a:lnTo>
                <a:lnTo>
                  <a:pt x="159342" y="978853"/>
                </a:lnTo>
                <a:lnTo>
                  <a:pt x="158072" y="986791"/>
                </a:lnTo>
                <a:lnTo>
                  <a:pt x="157437" y="994728"/>
                </a:lnTo>
                <a:lnTo>
                  <a:pt x="157120" y="1002983"/>
                </a:lnTo>
                <a:lnTo>
                  <a:pt x="156485" y="1010921"/>
                </a:lnTo>
                <a:lnTo>
                  <a:pt x="156168" y="1019176"/>
                </a:lnTo>
                <a:lnTo>
                  <a:pt x="156168" y="1475741"/>
                </a:lnTo>
                <a:lnTo>
                  <a:pt x="156161" y="1475902"/>
                </a:lnTo>
                <a:lnTo>
                  <a:pt x="156168" y="1476058"/>
                </a:lnTo>
                <a:lnTo>
                  <a:pt x="156168" y="1620838"/>
                </a:lnTo>
                <a:lnTo>
                  <a:pt x="160611" y="1620838"/>
                </a:lnTo>
                <a:lnTo>
                  <a:pt x="164420" y="1603376"/>
                </a:lnTo>
                <a:lnTo>
                  <a:pt x="169182" y="1586231"/>
                </a:lnTo>
                <a:lnTo>
                  <a:pt x="174895" y="1569721"/>
                </a:lnTo>
                <a:lnTo>
                  <a:pt x="180926" y="1552893"/>
                </a:lnTo>
                <a:lnTo>
                  <a:pt x="187592" y="1537018"/>
                </a:lnTo>
                <a:lnTo>
                  <a:pt x="195210" y="1521143"/>
                </a:lnTo>
                <a:lnTo>
                  <a:pt x="202828" y="1505903"/>
                </a:lnTo>
                <a:lnTo>
                  <a:pt x="211715" y="1490981"/>
                </a:lnTo>
                <a:lnTo>
                  <a:pt x="221238" y="1476376"/>
                </a:lnTo>
                <a:lnTo>
                  <a:pt x="231077" y="1462088"/>
                </a:lnTo>
                <a:lnTo>
                  <a:pt x="241552" y="1448118"/>
                </a:lnTo>
                <a:lnTo>
                  <a:pt x="252662" y="1435101"/>
                </a:lnTo>
                <a:lnTo>
                  <a:pt x="264088" y="1422401"/>
                </a:lnTo>
                <a:lnTo>
                  <a:pt x="276468" y="1410018"/>
                </a:lnTo>
                <a:lnTo>
                  <a:pt x="288529" y="1398271"/>
                </a:lnTo>
                <a:lnTo>
                  <a:pt x="301861" y="1386841"/>
                </a:lnTo>
                <a:lnTo>
                  <a:pt x="315192" y="1376046"/>
                </a:lnTo>
                <a:lnTo>
                  <a:pt x="329476" y="1366203"/>
                </a:lnTo>
                <a:lnTo>
                  <a:pt x="343759" y="1356678"/>
                </a:lnTo>
                <a:lnTo>
                  <a:pt x="358361" y="1347471"/>
                </a:lnTo>
                <a:lnTo>
                  <a:pt x="373914" y="1339216"/>
                </a:lnTo>
                <a:lnTo>
                  <a:pt x="389467" y="1331596"/>
                </a:lnTo>
                <a:lnTo>
                  <a:pt x="405338" y="1324293"/>
                </a:lnTo>
                <a:lnTo>
                  <a:pt x="421526" y="1317943"/>
                </a:lnTo>
                <a:lnTo>
                  <a:pt x="438349" y="1312228"/>
                </a:lnTo>
                <a:lnTo>
                  <a:pt x="454854" y="1307466"/>
                </a:lnTo>
                <a:lnTo>
                  <a:pt x="472312" y="1303021"/>
                </a:lnTo>
                <a:lnTo>
                  <a:pt x="489770" y="1299528"/>
                </a:lnTo>
                <a:lnTo>
                  <a:pt x="507228" y="1296671"/>
                </a:lnTo>
                <a:lnTo>
                  <a:pt x="525638" y="1294766"/>
                </a:lnTo>
                <a:lnTo>
                  <a:pt x="543413" y="1293496"/>
                </a:lnTo>
                <a:lnTo>
                  <a:pt x="562140" y="1293178"/>
                </a:lnTo>
                <a:lnTo>
                  <a:pt x="580233" y="1293496"/>
                </a:lnTo>
                <a:lnTo>
                  <a:pt x="598643" y="1294766"/>
                </a:lnTo>
                <a:lnTo>
                  <a:pt x="616418" y="1296671"/>
                </a:lnTo>
                <a:lnTo>
                  <a:pt x="634193" y="1299528"/>
                </a:lnTo>
                <a:lnTo>
                  <a:pt x="651651" y="1303021"/>
                </a:lnTo>
                <a:lnTo>
                  <a:pt x="668792" y="1307466"/>
                </a:lnTo>
                <a:lnTo>
                  <a:pt x="685932" y="1312228"/>
                </a:lnTo>
                <a:lnTo>
                  <a:pt x="702120" y="1317943"/>
                </a:lnTo>
                <a:lnTo>
                  <a:pt x="718308" y="1324293"/>
                </a:lnTo>
                <a:lnTo>
                  <a:pt x="734496" y="1331596"/>
                </a:lnTo>
                <a:lnTo>
                  <a:pt x="750050" y="1339216"/>
                </a:lnTo>
                <a:lnTo>
                  <a:pt x="765286" y="1347471"/>
                </a:lnTo>
                <a:lnTo>
                  <a:pt x="780204" y="1356678"/>
                </a:lnTo>
                <a:lnTo>
                  <a:pt x="794488" y="1366203"/>
                </a:lnTo>
                <a:lnTo>
                  <a:pt x="808454" y="1376046"/>
                </a:lnTo>
                <a:lnTo>
                  <a:pt x="821785" y="1386841"/>
                </a:lnTo>
                <a:lnTo>
                  <a:pt x="835117" y="1398271"/>
                </a:lnTo>
                <a:lnTo>
                  <a:pt x="847813" y="1410018"/>
                </a:lnTo>
                <a:lnTo>
                  <a:pt x="859558" y="1422401"/>
                </a:lnTo>
                <a:lnTo>
                  <a:pt x="870984" y="1435101"/>
                </a:lnTo>
                <a:lnTo>
                  <a:pt x="882094" y="1448118"/>
                </a:lnTo>
                <a:lnTo>
                  <a:pt x="892886" y="1462088"/>
                </a:lnTo>
                <a:lnTo>
                  <a:pt x="902726" y="1476376"/>
                </a:lnTo>
                <a:lnTo>
                  <a:pt x="911931" y="1490981"/>
                </a:lnTo>
                <a:lnTo>
                  <a:pt x="920501" y="1505903"/>
                </a:lnTo>
                <a:lnTo>
                  <a:pt x="929072" y="1521143"/>
                </a:lnTo>
                <a:lnTo>
                  <a:pt x="936055" y="1537018"/>
                </a:lnTo>
                <a:lnTo>
                  <a:pt x="943355" y="1552893"/>
                </a:lnTo>
                <a:lnTo>
                  <a:pt x="949069" y="1569721"/>
                </a:lnTo>
                <a:lnTo>
                  <a:pt x="954782" y="1586231"/>
                </a:lnTo>
                <a:lnTo>
                  <a:pt x="959543" y="1603376"/>
                </a:lnTo>
                <a:lnTo>
                  <a:pt x="963352" y="1620838"/>
                </a:lnTo>
                <a:lnTo>
                  <a:pt x="1316634" y="1620838"/>
                </a:lnTo>
                <a:lnTo>
                  <a:pt x="1320443" y="1603376"/>
                </a:lnTo>
                <a:lnTo>
                  <a:pt x="1325205" y="1586231"/>
                </a:lnTo>
                <a:lnTo>
                  <a:pt x="1330918" y="1569721"/>
                </a:lnTo>
                <a:lnTo>
                  <a:pt x="1336949" y="1552893"/>
                </a:lnTo>
                <a:lnTo>
                  <a:pt x="1343615" y="1537018"/>
                </a:lnTo>
                <a:lnTo>
                  <a:pt x="1351233" y="1521143"/>
                </a:lnTo>
                <a:lnTo>
                  <a:pt x="1359168" y="1505903"/>
                </a:lnTo>
                <a:lnTo>
                  <a:pt x="1367738" y="1490981"/>
                </a:lnTo>
                <a:lnTo>
                  <a:pt x="1377260" y="1476376"/>
                </a:lnTo>
                <a:lnTo>
                  <a:pt x="1387100" y="1462088"/>
                </a:lnTo>
                <a:lnTo>
                  <a:pt x="1397575" y="1448118"/>
                </a:lnTo>
                <a:lnTo>
                  <a:pt x="1408685" y="1435101"/>
                </a:lnTo>
                <a:lnTo>
                  <a:pt x="1420111" y="1422401"/>
                </a:lnTo>
                <a:lnTo>
                  <a:pt x="1432491" y="1410018"/>
                </a:lnTo>
                <a:lnTo>
                  <a:pt x="1444870" y="1398271"/>
                </a:lnTo>
                <a:lnTo>
                  <a:pt x="1457884" y="1386841"/>
                </a:lnTo>
                <a:lnTo>
                  <a:pt x="1471215" y="1376046"/>
                </a:lnTo>
                <a:lnTo>
                  <a:pt x="1485499" y="1366203"/>
                </a:lnTo>
                <a:lnTo>
                  <a:pt x="1499782" y="1356678"/>
                </a:lnTo>
                <a:lnTo>
                  <a:pt x="1514701" y="1347471"/>
                </a:lnTo>
                <a:lnTo>
                  <a:pt x="1529937" y="1339216"/>
                </a:lnTo>
                <a:lnTo>
                  <a:pt x="1545490" y="1331596"/>
                </a:lnTo>
                <a:lnTo>
                  <a:pt x="1561361" y="1324293"/>
                </a:lnTo>
                <a:lnTo>
                  <a:pt x="1577549" y="1317943"/>
                </a:lnTo>
                <a:lnTo>
                  <a:pt x="1594372" y="1312228"/>
                </a:lnTo>
                <a:lnTo>
                  <a:pt x="1610877" y="1307466"/>
                </a:lnTo>
                <a:lnTo>
                  <a:pt x="1628335" y="1303021"/>
                </a:lnTo>
                <a:lnTo>
                  <a:pt x="1645793" y="1299528"/>
                </a:lnTo>
                <a:lnTo>
                  <a:pt x="1663251" y="1296671"/>
                </a:lnTo>
                <a:lnTo>
                  <a:pt x="1681661" y="1294766"/>
                </a:lnTo>
                <a:lnTo>
                  <a:pt x="1699436" y="1293496"/>
                </a:lnTo>
                <a:lnTo>
                  <a:pt x="1718163" y="1293178"/>
                </a:lnTo>
                <a:lnTo>
                  <a:pt x="1736256" y="1293496"/>
                </a:lnTo>
                <a:lnTo>
                  <a:pt x="1754666" y="1294766"/>
                </a:lnTo>
                <a:lnTo>
                  <a:pt x="1772441" y="1296671"/>
                </a:lnTo>
                <a:lnTo>
                  <a:pt x="1790216" y="1299528"/>
                </a:lnTo>
                <a:lnTo>
                  <a:pt x="1807674" y="1303021"/>
                </a:lnTo>
                <a:lnTo>
                  <a:pt x="1824815" y="1307466"/>
                </a:lnTo>
                <a:lnTo>
                  <a:pt x="1841955" y="1312228"/>
                </a:lnTo>
                <a:lnTo>
                  <a:pt x="1858143" y="1317943"/>
                </a:lnTo>
                <a:lnTo>
                  <a:pt x="1874331" y="1324293"/>
                </a:lnTo>
                <a:lnTo>
                  <a:pt x="1890519" y="1331596"/>
                </a:lnTo>
                <a:lnTo>
                  <a:pt x="1906073" y="1339216"/>
                </a:lnTo>
                <a:lnTo>
                  <a:pt x="1921308" y="1347471"/>
                </a:lnTo>
                <a:lnTo>
                  <a:pt x="1936227" y="1356678"/>
                </a:lnTo>
                <a:lnTo>
                  <a:pt x="1950511" y="1366203"/>
                </a:lnTo>
                <a:lnTo>
                  <a:pt x="1964477" y="1376046"/>
                </a:lnTo>
                <a:lnTo>
                  <a:pt x="1977808" y="1386841"/>
                </a:lnTo>
                <a:lnTo>
                  <a:pt x="1991140" y="1398271"/>
                </a:lnTo>
                <a:lnTo>
                  <a:pt x="2003836" y="1410018"/>
                </a:lnTo>
                <a:lnTo>
                  <a:pt x="2015580" y="1422401"/>
                </a:lnTo>
                <a:lnTo>
                  <a:pt x="2027007" y="1435101"/>
                </a:lnTo>
                <a:lnTo>
                  <a:pt x="2038117" y="1448118"/>
                </a:lnTo>
                <a:lnTo>
                  <a:pt x="2048909" y="1462088"/>
                </a:lnTo>
                <a:lnTo>
                  <a:pt x="2058749" y="1476376"/>
                </a:lnTo>
                <a:lnTo>
                  <a:pt x="2067954" y="1490981"/>
                </a:lnTo>
                <a:lnTo>
                  <a:pt x="2076841" y="1505903"/>
                </a:lnTo>
                <a:lnTo>
                  <a:pt x="2084777" y="1521143"/>
                </a:lnTo>
                <a:lnTo>
                  <a:pt x="2092077" y="1537018"/>
                </a:lnTo>
                <a:lnTo>
                  <a:pt x="2099060" y="1552893"/>
                </a:lnTo>
                <a:lnTo>
                  <a:pt x="2105409" y="1569721"/>
                </a:lnTo>
                <a:lnTo>
                  <a:pt x="2110487" y="1586231"/>
                </a:lnTo>
                <a:lnTo>
                  <a:pt x="2115249" y="1603376"/>
                </a:lnTo>
                <a:lnTo>
                  <a:pt x="2119057" y="1620838"/>
                </a:lnTo>
                <a:lnTo>
                  <a:pt x="2191428" y="1620838"/>
                </a:lnTo>
                <a:lnTo>
                  <a:pt x="2191428" y="1289368"/>
                </a:lnTo>
                <a:lnTo>
                  <a:pt x="2191435" y="1289209"/>
                </a:lnTo>
                <a:lnTo>
                  <a:pt x="2191428" y="1289051"/>
                </a:lnTo>
                <a:lnTo>
                  <a:pt x="2191428" y="1183958"/>
                </a:lnTo>
                <a:lnTo>
                  <a:pt x="1555330" y="1183958"/>
                </a:lnTo>
                <a:lnTo>
                  <a:pt x="1550569" y="1183958"/>
                </a:lnTo>
                <a:lnTo>
                  <a:pt x="1546442" y="1183641"/>
                </a:lnTo>
                <a:lnTo>
                  <a:pt x="1537555" y="1182053"/>
                </a:lnTo>
                <a:lnTo>
                  <a:pt x="1530889" y="1180148"/>
                </a:lnTo>
                <a:lnTo>
                  <a:pt x="1524541" y="1177926"/>
                </a:lnTo>
                <a:lnTo>
                  <a:pt x="1518510" y="1175386"/>
                </a:lnTo>
                <a:lnTo>
                  <a:pt x="1512479" y="1172211"/>
                </a:lnTo>
                <a:lnTo>
                  <a:pt x="1507083" y="1168401"/>
                </a:lnTo>
                <a:lnTo>
                  <a:pt x="1502004" y="1164591"/>
                </a:lnTo>
                <a:lnTo>
                  <a:pt x="1497243" y="1159828"/>
                </a:lnTo>
                <a:lnTo>
                  <a:pt x="1492799" y="1155066"/>
                </a:lnTo>
                <a:lnTo>
                  <a:pt x="1488673" y="1149986"/>
                </a:lnTo>
                <a:lnTo>
                  <a:pt x="1485181" y="1144271"/>
                </a:lnTo>
                <a:lnTo>
                  <a:pt x="1482325" y="1138238"/>
                </a:lnTo>
                <a:lnTo>
                  <a:pt x="1479785" y="1131888"/>
                </a:lnTo>
                <a:lnTo>
                  <a:pt x="1477563" y="1125538"/>
                </a:lnTo>
                <a:lnTo>
                  <a:pt x="1475976" y="1118871"/>
                </a:lnTo>
                <a:lnTo>
                  <a:pt x="1475341" y="1112203"/>
                </a:lnTo>
                <a:lnTo>
                  <a:pt x="1475024" y="1104901"/>
                </a:lnTo>
                <a:lnTo>
                  <a:pt x="1475024" y="701358"/>
                </a:lnTo>
                <a:lnTo>
                  <a:pt x="549761" y="701358"/>
                </a:lnTo>
                <a:close/>
                <a:moveTo>
                  <a:pt x="1413828" y="353736"/>
                </a:moveTo>
                <a:lnTo>
                  <a:pt x="1523366" y="353736"/>
                </a:lnTo>
                <a:lnTo>
                  <a:pt x="1531303" y="354054"/>
                </a:lnTo>
                <a:lnTo>
                  <a:pt x="1539241" y="355325"/>
                </a:lnTo>
                <a:lnTo>
                  <a:pt x="1546226" y="357232"/>
                </a:lnTo>
                <a:lnTo>
                  <a:pt x="1553846" y="360092"/>
                </a:lnTo>
                <a:lnTo>
                  <a:pt x="1560513" y="363271"/>
                </a:lnTo>
                <a:lnTo>
                  <a:pt x="1566863" y="367085"/>
                </a:lnTo>
                <a:lnTo>
                  <a:pt x="1572896" y="371534"/>
                </a:lnTo>
                <a:lnTo>
                  <a:pt x="1578611" y="376619"/>
                </a:lnTo>
                <a:lnTo>
                  <a:pt x="1583691" y="382340"/>
                </a:lnTo>
                <a:lnTo>
                  <a:pt x="1588136" y="388061"/>
                </a:lnTo>
                <a:lnTo>
                  <a:pt x="1591946" y="395053"/>
                </a:lnTo>
                <a:lnTo>
                  <a:pt x="1595438" y="401727"/>
                </a:lnTo>
                <a:lnTo>
                  <a:pt x="1597978" y="408719"/>
                </a:lnTo>
                <a:lnTo>
                  <a:pt x="1599883" y="416347"/>
                </a:lnTo>
                <a:lnTo>
                  <a:pt x="1601153" y="424293"/>
                </a:lnTo>
                <a:lnTo>
                  <a:pt x="1601471" y="432238"/>
                </a:lnTo>
                <a:lnTo>
                  <a:pt x="1601471" y="544513"/>
                </a:lnTo>
                <a:lnTo>
                  <a:pt x="1797834" y="544513"/>
                </a:lnTo>
                <a:lnTo>
                  <a:pt x="1812118" y="545148"/>
                </a:lnTo>
                <a:lnTo>
                  <a:pt x="1826084" y="545466"/>
                </a:lnTo>
                <a:lnTo>
                  <a:pt x="1840368" y="546101"/>
                </a:lnTo>
                <a:lnTo>
                  <a:pt x="1854017" y="547053"/>
                </a:lnTo>
                <a:lnTo>
                  <a:pt x="1867665" y="548641"/>
                </a:lnTo>
                <a:lnTo>
                  <a:pt x="1881632" y="550228"/>
                </a:lnTo>
                <a:lnTo>
                  <a:pt x="1894963" y="552133"/>
                </a:lnTo>
                <a:lnTo>
                  <a:pt x="1908612" y="554038"/>
                </a:lnTo>
                <a:lnTo>
                  <a:pt x="1921943" y="556896"/>
                </a:lnTo>
                <a:lnTo>
                  <a:pt x="1934957" y="559753"/>
                </a:lnTo>
                <a:lnTo>
                  <a:pt x="1948289" y="562928"/>
                </a:lnTo>
                <a:lnTo>
                  <a:pt x="1961303" y="566103"/>
                </a:lnTo>
                <a:lnTo>
                  <a:pt x="1973999" y="569596"/>
                </a:lnTo>
                <a:lnTo>
                  <a:pt x="1986696" y="573723"/>
                </a:lnTo>
                <a:lnTo>
                  <a:pt x="1999392" y="577533"/>
                </a:lnTo>
                <a:lnTo>
                  <a:pt x="2011771" y="581978"/>
                </a:lnTo>
                <a:lnTo>
                  <a:pt x="2023833" y="586741"/>
                </a:lnTo>
                <a:lnTo>
                  <a:pt x="2036212" y="591503"/>
                </a:lnTo>
                <a:lnTo>
                  <a:pt x="2048274" y="596583"/>
                </a:lnTo>
                <a:lnTo>
                  <a:pt x="2059701" y="602298"/>
                </a:lnTo>
                <a:lnTo>
                  <a:pt x="2071445" y="607696"/>
                </a:lnTo>
                <a:lnTo>
                  <a:pt x="2082555" y="613411"/>
                </a:lnTo>
                <a:lnTo>
                  <a:pt x="2094299" y="619761"/>
                </a:lnTo>
                <a:lnTo>
                  <a:pt x="2105409" y="626111"/>
                </a:lnTo>
                <a:lnTo>
                  <a:pt x="2115883" y="632461"/>
                </a:lnTo>
                <a:lnTo>
                  <a:pt x="2126675" y="639128"/>
                </a:lnTo>
                <a:lnTo>
                  <a:pt x="2137467" y="645796"/>
                </a:lnTo>
                <a:lnTo>
                  <a:pt x="2147307" y="653098"/>
                </a:lnTo>
                <a:lnTo>
                  <a:pt x="2157782" y="660401"/>
                </a:lnTo>
                <a:lnTo>
                  <a:pt x="2167622" y="668021"/>
                </a:lnTo>
                <a:lnTo>
                  <a:pt x="2177144" y="675958"/>
                </a:lnTo>
                <a:lnTo>
                  <a:pt x="2186667" y="683896"/>
                </a:lnTo>
                <a:lnTo>
                  <a:pt x="2195872" y="691833"/>
                </a:lnTo>
                <a:lnTo>
                  <a:pt x="2204759" y="700088"/>
                </a:lnTo>
                <a:lnTo>
                  <a:pt x="2213647" y="708978"/>
                </a:lnTo>
                <a:lnTo>
                  <a:pt x="2222217" y="717551"/>
                </a:lnTo>
                <a:lnTo>
                  <a:pt x="2230152" y="726441"/>
                </a:lnTo>
                <a:lnTo>
                  <a:pt x="2238723" y="735648"/>
                </a:lnTo>
                <a:lnTo>
                  <a:pt x="2246023" y="744538"/>
                </a:lnTo>
                <a:lnTo>
                  <a:pt x="2253641" y="754063"/>
                </a:lnTo>
                <a:lnTo>
                  <a:pt x="2261259" y="763588"/>
                </a:lnTo>
                <a:lnTo>
                  <a:pt x="2268242" y="773113"/>
                </a:lnTo>
                <a:lnTo>
                  <a:pt x="2275225" y="783273"/>
                </a:lnTo>
                <a:lnTo>
                  <a:pt x="2281573" y="793116"/>
                </a:lnTo>
                <a:lnTo>
                  <a:pt x="2287922" y="803276"/>
                </a:lnTo>
                <a:lnTo>
                  <a:pt x="2293635" y="813753"/>
                </a:lnTo>
                <a:lnTo>
                  <a:pt x="2299349" y="823913"/>
                </a:lnTo>
                <a:lnTo>
                  <a:pt x="2304427" y="834708"/>
                </a:lnTo>
                <a:lnTo>
                  <a:pt x="2309506" y="845503"/>
                </a:lnTo>
                <a:lnTo>
                  <a:pt x="2314267" y="856298"/>
                </a:lnTo>
                <a:lnTo>
                  <a:pt x="2319028" y="867411"/>
                </a:lnTo>
                <a:lnTo>
                  <a:pt x="2323155" y="878523"/>
                </a:lnTo>
                <a:lnTo>
                  <a:pt x="2326964" y="889636"/>
                </a:lnTo>
                <a:lnTo>
                  <a:pt x="2330455" y="900748"/>
                </a:lnTo>
                <a:lnTo>
                  <a:pt x="2333629" y="912178"/>
                </a:lnTo>
                <a:lnTo>
                  <a:pt x="2336486" y="923608"/>
                </a:lnTo>
                <a:lnTo>
                  <a:pt x="2339343" y="935038"/>
                </a:lnTo>
                <a:lnTo>
                  <a:pt x="2341565" y="947103"/>
                </a:lnTo>
                <a:lnTo>
                  <a:pt x="2343152" y="958851"/>
                </a:lnTo>
                <a:lnTo>
                  <a:pt x="2344739" y="970916"/>
                </a:lnTo>
                <a:lnTo>
                  <a:pt x="2346009" y="982663"/>
                </a:lnTo>
                <a:lnTo>
                  <a:pt x="2347278" y="994728"/>
                </a:lnTo>
                <a:lnTo>
                  <a:pt x="2347596" y="1007111"/>
                </a:lnTo>
                <a:lnTo>
                  <a:pt x="2347913" y="1019176"/>
                </a:lnTo>
                <a:lnTo>
                  <a:pt x="2347913" y="1089978"/>
                </a:lnTo>
                <a:lnTo>
                  <a:pt x="2349183" y="1097916"/>
                </a:lnTo>
                <a:lnTo>
                  <a:pt x="2349500" y="1105853"/>
                </a:lnTo>
                <a:lnTo>
                  <a:pt x="2349183" y="1113791"/>
                </a:lnTo>
                <a:lnTo>
                  <a:pt x="2347913" y="1121728"/>
                </a:lnTo>
                <a:lnTo>
                  <a:pt x="2347913" y="1289051"/>
                </a:lnTo>
                <a:lnTo>
                  <a:pt x="2347907" y="1289209"/>
                </a:lnTo>
                <a:lnTo>
                  <a:pt x="2347913" y="1289368"/>
                </a:lnTo>
                <a:lnTo>
                  <a:pt x="2347913" y="1652906"/>
                </a:lnTo>
                <a:lnTo>
                  <a:pt x="2347596" y="1659256"/>
                </a:lnTo>
                <a:lnTo>
                  <a:pt x="2347278" y="1665606"/>
                </a:lnTo>
                <a:lnTo>
                  <a:pt x="2346326" y="1671956"/>
                </a:lnTo>
                <a:lnTo>
                  <a:pt x="2345374" y="1677988"/>
                </a:lnTo>
                <a:lnTo>
                  <a:pt x="2343787" y="1684021"/>
                </a:lnTo>
                <a:lnTo>
                  <a:pt x="2341565" y="1690053"/>
                </a:lnTo>
                <a:lnTo>
                  <a:pt x="2339660" y="1695768"/>
                </a:lnTo>
                <a:lnTo>
                  <a:pt x="2337438" y="1701483"/>
                </a:lnTo>
                <a:lnTo>
                  <a:pt x="2334582" y="1706881"/>
                </a:lnTo>
                <a:lnTo>
                  <a:pt x="2331725" y="1712278"/>
                </a:lnTo>
                <a:lnTo>
                  <a:pt x="2328551" y="1717358"/>
                </a:lnTo>
                <a:lnTo>
                  <a:pt x="2325059" y="1722438"/>
                </a:lnTo>
                <a:lnTo>
                  <a:pt x="2321568" y="1727518"/>
                </a:lnTo>
                <a:lnTo>
                  <a:pt x="2317441" y="1731963"/>
                </a:lnTo>
                <a:lnTo>
                  <a:pt x="2312998" y="1736726"/>
                </a:lnTo>
                <a:lnTo>
                  <a:pt x="2308871" y="1741171"/>
                </a:lnTo>
                <a:lnTo>
                  <a:pt x="2304110" y="1744981"/>
                </a:lnTo>
                <a:lnTo>
                  <a:pt x="2299349" y="1749108"/>
                </a:lnTo>
                <a:lnTo>
                  <a:pt x="2293953" y="1752601"/>
                </a:lnTo>
                <a:lnTo>
                  <a:pt x="2288874" y="1756093"/>
                </a:lnTo>
                <a:lnTo>
                  <a:pt x="2283795" y="1759268"/>
                </a:lnTo>
                <a:lnTo>
                  <a:pt x="2278399" y="1762443"/>
                </a:lnTo>
                <a:lnTo>
                  <a:pt x="2272369" y="1765301"/>
                </a:lnTo>
                <a:lnTo>
                  <a:pt x="2266338" y="1767841"/>
                </a:lnTo>
                <a:lnTo>
                  <a:pt x="2260307" y="1770063"/>
                </a:lnTo>
                <a:lnTo>
                  <a:pt x="2253959" y="1771651"/>
                </a:lnTo>
                <a:lnTo>
                  <a:pt x="2247610" y="1773556"/>
                </a:lnTo>
                <a:lnTo>
                  <a:pt x="2241262" y="1774826"/>
                </a:lnTo>
                <a:lnTo>
                  <a:pt x="2234914" y="1776096"/>
                </a:lnTo>
                <a:lnTo>
                  <a:pt x="2228248" y="1776731"/>
                </a:lnTo>
                <a:lnTo>
                  <a:pt x="2221582" y="1777366"/>
                </a:lnTo>
                <a:lnTo>
                  <a:pt x="2214917" y="1777683"/>
                </a:lnTo>
                <a:lnTo>
                  <a:pt x="2049861" y="1777683"/>
                </a:lnTo>
                <a:lnTo>
                  <a:pt x="2041926" y="1777366"/>
                </a:lnTo>
                <a:lnTo>
                  <a:pt x="2034308" y="1776096"/>
                </a:lnTo>
                <a:lnTo>
                  <a:pt x="2026690" y="1774191"/>
                </a:lnTo>
                <a:lnTo>
                  <a:pt x="2019707" y="1771333"/>
                </a:lnTo>
                <a:lnTo>
                  <a:pt x="2012724" y="1768158"/>
                </a:lnTo>
                <a:lnTo>
                  <a:pt x="2006375" y="1764031"/>
                </a:lnTo>
                <a:lnTo>
                  <a:pt x="2000662" y="1759903"/>
                </a:lnTo>
                <a:lnTo>
                  <a:pt x="1994949" y="1755141"/>
                </a:lnTo>
                <a:lnTo>
                  <a:pt x="1989870" y="1749426"/>
                </a:lnTo>
                <a:lnTo>
                  <a:pt x="1985426" y="1743393"/>
                </a:lnTo>
                <a:lnTo>
                  <a:pt x="1981617" y="1737043"/>
                </a:lnTo>
                <a:lnTo>
                  <a:pt x="1977808" y="1730376"/>
                </a:lnTo>
                <a:lnTo>
                  <a:pt x="1975586" y="1723391"/>
                </a:lnTo>
                <a:lnTo>
                  <a:pt x="1973682" y="1715771"/>
                </a:lnTo>
                <a:lnTo>
                  <a:pt x="1972095" y="1708151"/>
                </a:lnTo>
                <a:lnTo>
                  <a:pt x="1971460" y="1700213"/>
                </a:lnTo>
                <a:lnTo>
                  <a:pt x="1971143" y="1687196"/>
                </a:lnTo>
                <a:lnTo>
                  <a:pt x="1969873" y="1674496"/>
                </a:lnTo>
                <a:lnTo>
                  <a:pt x="1968286" y="1662113"/>
                </a:lnTo>
                <a:lnTo>
                  <a:pt x="1966064" y="1649731"/>
                </a:lnTo>
                <a:lnTo>
                  <a:pt x="1962890" y="1637666"/>
                </a:lnTo>
                <a:lnTo>
                  <a:pt x="1959398" y="1625601"/>
                </a:lnTo>
                <a:lnTo>
                  <a:pt x="1955272" y="1614171"/>
                </a:lnTo>
                <a:lnTo>
                  <a:pt x="1950511" y="1602741"/>
                </a:lnTo>
                <a:lnTo>
                  <a:pt x="1945432" y="1591628"/>
                </a:lnTo>
                <a:lnTo>
                  <a:pt x="1939718" y="1580833"/>
                </a:lnTo>
                <a:lnTo>
                  <a:pt x="1933370" y="1570356"/>
                </a:lnTo>
                <a:lnTo>
                  <a:pt x="1927022" y="1560196"/>
                </a:lnTo>
                <a:lnTo>
                  <a:pt x="1920039" y="1550353"/>
                </a:lnTo>
                <a:lnTo>
                  <a:pt x="1912421" y="1540828"/>
                </a:lnTo>
                <a:lnTo>
                  <a:pt x="1904168" y="1531621"/>
                </a:lnTo>
                <a:lnTo>
                  <a:pt x="1895915" y="1522731"/>
                </a:lnTo>
                <a:lnTo>
                  <a:pt x="1887028" y="1514476"/>
                </a:lnTo>
                <a:lnTo>
                  <a:pt x="1877823" y="1506856"/>
                </a:lnTo>
                <a:lnTo>
                  <a:pt x="1868300" y="1499553"/>
                </a:lnTo>
                <a:lnTo>
                  <a:pt x="1858460" y="1492251"/>
                </a:lnTo>
                <a:lnTo>
                  <a:pt x="1848303" y="1485901"/>
                </a:lnTo>
                <a:lnTo>
                  <a:pt x="1837511" y="1479868"/>
                </a:lnTo>
                <a:lnTo>
                  <a:pt x="1826719" y="1474471"/>
                </a:lnTo>
                <a:lnTo>
                  <a:pt x="1815610" y="1469391"/>
                </a:lnTo>
                <a:lnTo>
                  <a:pt x="1804183" y="1464946"/>
                </a:lnTo>
                <a:lnTo>
                  <a:pt x="1792756" y="1460818"/>
                </a:lnTo>
                <a:lnTo>
                  <a:pt x="1780694" y="1457326"/>
                </a:lnTo>
                <a:lnTo>
                  <a:pt x="1768315" y="1454468"/>
                </a:lnTo>
                <a:lnTo>
                  <a:pt x="1756253" y="1452246"/>
                </a:lnTo>
                <a:lnTo>
                  <a:pt x="1743557" y="1450658"/>
                </a:lnTo>
                <a:lnTo>
                  <a:pt x="1730860" y="1449706"/>
                </a:lnTo>
                <a:lnTo>
                  <a:pt x="1718163" y="1449388"/>
                </a:lnTo>
                <a:lnTo>
                  <a:pt x="1704832" y="1449706"/>
                </a:lnTo>
                <a:lnTo>
                  <a:pt x="1692135" y="1450658"/>
                </a:lnTo>
                <a:lnTo>
                  <a:pt x="1680074" y="1452246"/>
                </a:lnTo>
                <a:lnTo>
                  <a:pt x="1667695" y="1454468"/>
                </a:lnTo>
                <a:lnTo>
                  <a:pt x="1655315" y="1457326"/>
                </a:lnTo>
                <a:lnTo>
                  <a:pt x="1643571" y="1460818"/>
                </a:lnTo>
                <a:lnTo>
                  <a:pt x="1631509" y="1464946"/>
                </a:lnTo>
                <a:lnTo>
                  <a:pt x="1620400" y="1469391"/>
                </a:lnTo>
                <a:lnTo>
                  <a:pt x="1609290" y="1474471"/>
                </a:lnTo>
                <a:lnTo>
                  <a:pt x="1598181" y="1479868"/>
                </a:lnTo>
                <a:lnTo>
                  <a:pt x="1587706" y="1485901"/>
                </a:lnTo>
                <a:lnTo>
                  <a:pt x="1577549" y="1492251"/>
                </a:lnTo>
                <a:lnTo>
                  <a:pt x="1567709" y="1499553"/>
                </a:lnTo>
                <a:lnTo>
                  <a:pt x="1558187" y="1506856"/>
                </a:lnTo>
                <a:lnTo>
                  <a:pt x="1548664" y="1514476"/>
                </a:lnTo>
                <a:lnTo>
                  <a:pt x="1540094" y="1522731"/>
                </a:lnTo>
                <a:lnTo>
                  <a:pt x="1531524" y="1531621"/>
                </a:lnTo>
                <a:lnTo>
                  <a:pt x="1523588" y="1540828"/>
                </a:lnTo>
                <a:lnTo>
                  <a:pt x="1516288" y="1550353"/>
                </a:lnTo>
                <a:lnTo>
                  <a:pt x="1508987" y="1560196"/>
                </a:lnTo>
                <a:lnTo>
                  <a:pt x="1502322" y="1570356"/>
                </a:lnTo>
                <a:lnTo>
                  <a:pt x="1495973" y="1580833"/>
                </a:lnTo>
                <a:lnTo>
                  <a:pt x="1490260" y="1591628"/>
                </a:lnTo>
                <a:lnTo>
                  <a:pt x="1485181" y="1602741"/>
                </a:lnTo>
                <a:lnTo>
                  <a:pt x="1480420" y="1614171"/>
                </a:lnTo>
                <a:lnTo>
                  <a:pt x="1476611" y="1625601"/>
                </a:lnTo>
                <a:lnTo>
                  <a:pt x="1472802" y="1637666"/>
                </a:lnTo>
                <a:lnTo>
                  <a:pt x="1470263" y="1649731"/>
                </a:lnTo>
                <a:lnTo>
                  <a:pt x="1467724" y="1662113"/>
                </a:lnTo>
                <a:lnTo>
                  <a:pt x="1465819" y="1674496"/>
                </a:lnTo>
                <a:lnTo>
                  <a:pt x="1464549" y="1687196"/>
                </a:lnTo>
                <a:lnTo>
                  <a:pt x="1464232" y="1700213"/>
                </a:lnTo>
                <a:lnTo>
                  <a:pt x="1463915" y="1708151"/>
                </a:lnTo>
                <a:lnTo>
                  <a:pt x="1462645" y="1715771"/>
                </a:lnTo>
                <a:lnTo>
                  <a:pt x="1460740" y="1723391"/>
                </a:lnTo>
                <a:lnTo>
                  <a:pt x="1457884" y="1730376"/>
                </a:lnTo>
                <a:lnTo>
                  <a:pt x="1454710" y="1737043"/>
                </a:lnTo>
                <a:lnTo>
                  <a:pt x="1450583" y="1743393"/>
                </a:lnTo>
                <a:lnTo>
                  <a:pt x="1445822" y="1749426"/>
                </a:lnTo>
                <a:lnTo>
                  <a:pt x="1440743" y="1755141"/>
                </a:lnTo>
                <a:lnTo>
                  <a:pt x="1435347" y="1759903"/>
                </a:lnTo>
                <a:lnTo>
                  <a:pt x="1429316" y="1764031"/>
                </a:lnTo>
                <a:lnTo>
                  <a:pt x="1422968" y="1768158"/>
                </a:lnTo>
                <a:lnTo>
                  <a:pt x="1416302" y="1771333"/>
                </a:lnTo>
                <a:lnTo>
                  <a:pt x="1409002" y="1774191"/>
                </a:lnTo>
                <a:lnTo>
                  <a:pt x="1401384" y="1776096"/>
                </a:lnTo>
                <a:lnTo>
                  <a:pt x="1394083" y="1777366"/>
                </a:lnTo>
                <a:lnTo>
                  <a:pt x="1386148" y="1777683"/>
                </a:lnTo>
                <a:lnTo>
                  <a:pt x="894156" y="1777683"/>
                </a:lnTo>
                <a:lnTo>
                  <a:pt x="886221" y="1777366"/>
                </a:lnTo>
                <a:lnTo>
                  <a:pt x="878285" y="1776096"/>
                </a:lnTo>
                <a:lnTo>
                  <a:pt x="870667" y="1774191"/>
                </a:lnTo>
                <a:lnTo>
                  <a:pt x="863684" y="1771333"/>
                </a:lnTo>
                <a:lnTo>
                  <a:pt x="856701" y="1768158"/>
                </a:lnTo>
                <a:lnTo>
                  <a:pt x="850353" y="1764031"/>
                </a:lnTo>
                <a:lnTo>
                  <a:pt x="844639" y="1759903"/>
                </a:lnTo>
                <a:lnTo>
                  <a:pt x="838926" y="1755141"/>
                </a:lnTo>
                <a:lnTo>
                  <a:pt x="833847" y="1749426"/>
                </a:lnTo>
                <a:lnTo>
                  <a:pt x="829403" y="1743393"/>
                </a:lnTo>
                <a:lnTo>
                  <a:pt x="825594" y="1737043"/>
                </a:lnTo>
                <a:lnTo>
                  <a:pt x="822420" y="1730376"/>
                </a:lnTo>
                <a:lnTo>
                  <a:pt x="819563" y="1723391"/>
                </a:lnTo>
                <a:lnTo>
                  <a:pt x="817659" y="1715771"/>
                </a:lnTo>
                <a:lnTo>
                  <a:pt x="816389" y="1708151"/>
                </a:lnTo>
                <a:lnTo>
                  <a:pt x="815437" y="1700213"/>
                </a:lnTo>
                <a:lnTo>
                  <a:pt x="815120" y="1687196"/>
                </a:lnTo>
                <a:lnTo>
                  <a:pt x="813850" y="1674496"/>
                </a:lnTo>
                <a:lnTo>
                  <a:pt x="812263" y="1662113"/>
                </a:lnTo>
                <a:lnTo>
                  <a:pt x="810041" y="1649731"/>
                </a:lnTo>
                <a:lnTo>
                  <a:pt x="806867" y="1637666"/>
                </a:lnTo>
                <a:lnTo>
                  <a:pt x="803375" y="1625601"/>
                </a:lnTo>
                <a:lnTo>
                  <a:pt x="799249" y="1614171"/>
                </a:lnTo>
                <a:lnTo>
                  <a:pt x="794488" y="1602741"/>
                </a:lnTo>
                <a:lnTo>
                  <a:pt x="789409" y="1591628"/>
                </a:lnTo>
                <a:lnTo>
                  <a:pt x="783696" y="1580833"/>
                </a:lnTo>
                <a:lnTo>
                  <a:pt x="777982" y="1570356"/>
                </a:lnTo>
                <a:lnTo>
                  <a:pt x="770999" y="1560196"/>
                </a:lnTo>
                <a:lnTo>
                  <a:pt x="764016" y="1550353"/>
                </a:lnTo>
                <a:lnTo>
                  <a:pt x="756398" y="1540828"/>
                </a:lnTo>
                <a:lnTo>
                  <a:pt x="748463" y="1531621"/>
                </a:lnTo>
                <a:lnTo>
                  <a:pt x="739892" y="1522731"/>
                </a:lnTo>
                <a:lnTo>
                  <a:pt x="731005" y="1514476"/>
                </a:lnTo>
                <a:lnTo>
                  <a:pt x="721800" y="1506856"/>
                </a:lnTo>
                <a:lnTo>
                  <a:pt x="712277" y="1499553"/>
                </a:lnTo>
                <a:lnTo>
                  <a:pt x="702438" y="1492251"/>
                </a:lnTo>
                <a:lnTo>
                  <a:pt x="692280" y="1485901"/>
                </a:lnTo>
                <a:lnTo>
                  <a:pt x="681488" y="1479868"/>
                </a:lnTo>
                <a:lnTo>
                  <a:pt x="670696" y="1474471"/>
                </a:lnTo>
                <a:lnTo>
                  <a:pt x="659587" y="1469391"/>
                </a:lnTo>
                <a:lnTo>
                  <a:pt x="648160" y="1464946"/>
                </a:lnTo>
                <a:lnTo>
                  <a:pt x="636733" y="1460818"/>
                </a:lnTo>
                <a:lnTo>
                  <a:pt x="624671" y="1457326"/>
                </a:lnTo>
                <a:lnTo>
                  <a:pt x="612292" y="1454468"/>
                </a:lnTo>
                <a:lnTo>
                  <a:pt x="600230" y="1452246"/>
                </a:lnTo>
                <a:lnTo>
                  <a:pt x="587534" y="1450658"/>
                </a:lnTo>
                <a:lnTo>
                  <a:pt x="574837" y="1449706"/>
                </a:lnTo>
                <a:lnTo>
                  <a:pt x="562140" y="1449388"/>
                </a:lnTo>
                <a:lnTo>
                  <a:pt x="548809" y="1449706"/>
                </a:lnTo>
                <a:lnTo>
                  <a:pt x="536112" y="1450658"/>
                </a:lnTo>
                <a:lnTo>
                  <a:pt x="524051" y="1452246"/>
                </a:lnTo>
                <a:lnTo>
                  <a:pt x="511354" y="1454468"/>
                </a:lnTo>
                <a:lnTo>
                  <a:pt x="499292" y="1457326"/>
                </a:lnTo>
                <a:lnTo>
                  <a:pt x="487548" y="1460818"/>
                </a:lnTo>
                <a:lnTo>
                  <a:pt x="475486" y="1464946"/>
                </a:lnTo>
                <a:lnTo>
                  <a:pt x="464377" y="1469391"/>
                </a:lnTo>
                <a:lnTo>
                  <a:pt x="452950" y="1474471"/>
                </a:lnTo>
                <a:lnTo>
                  <a:pt x="442158" y="1479868"/>
                </a:lnTo>
                <a:lnTo>
                  <a:pt x="431366" y="1485901"/>
                </a:lnTo>
                <a:lnTo>
                  <a:pt x="421526" y="1492251"/>
                </a:lnTo>
                <a:lnTo>
                  <a:pt x="411686" y="1499553"/>
                </a:lnTo>
                <a:lnTo>
                  <a:pt x="402164" y="1506856"/>
                </a:lnTo>
                <a:lnTo>
                  <a:pt x="392641" y="1514476"/>
                </a:lnTo>
                <a:lnTo>
                  <a:pt x="383754" y="1522731"/>
                </a:lnTo>
                <a:lnTo>
                  <a:pt x="375501" y="1531621"/>
                </a:lnTo>
                <a:lnTo>
                  <a:pt x="367566" y="1540828"/>
                </a:lnTo>
                <a:lnTo>
                  <a:pt x="359948" y="1550353"/>
                </a:lnTo>
                <a:lnTo>
                  <a:pt x="352964" y="1560196"/>
                </a:lnTo>
                <a:lnTo>
                  <a:pt x="346299" y="1570356"/>
                </a:lnTo>
                <a:lnTo>
                  <a:pt x="340268" y="1580833"/>
                </a:lnTo>
                <a:lnTo>
                  <a:pt x="334237" y="1591628"/>
                </a:lnTo>
                <a:lnTo>
                  <a:pt x="329158" y="1602741"/>
                </a:lnTo>
                <a:lnTo>
                  <a:pt x="324715" y="1614171"/>
                </a:lnTo>
                <a:lnTo>
                  <a:pt x="320271" y="1625601"/>
                </a:lnTo>
                <a:lnTo>
                  <a:pt x="316779" y="1637666"/>
                </a:lnTo>
                <a:lnTo>
                  <a:pt x="313923" y="1649731"/>
                </a:lnTo>
                <a:lnTo>
                  <a:pt x="311701" y="1662113"/>
                </a:lnTo>
                <a:lnTo>
                  <a:pt x="309796" y="1674496"/>
                </a:lnTo>
                <a:lnTo>
                  <a:pt x="308844" y="1687196"/>
                </a:lnTo>
                <a:lnTo>
                  <a:pt x="308209" y="1700213"/>
                </a:lnTo>
                <a:lnTo>
                  <a:pt x="307574" y="1708151"/>
                </a:lnTo>
                <a:lnTo>
                  <a:pt x="306622" y="1715771"/>
                </a:lnTo>
                <a:lnTo>
                  <a:pt x="304400" y="1723391"/>
                </a:lnTo>
                <a:lnTo>
                  <a:pt x="301861" y="1730376"/>
                </a:lnTo>
                <a:lnTo>
                  <a:pt x="298687" y="1737043"/>
                </a:lnTo>
                <a:lnTo>
                  <a:pt x="294560" y="1743393"/>
                </a:lnTo>
                <a:lnTo>
                  <a:pt x="289799" y="1749426"/>
                </a:lnTo>
                <a:lnTo>
                  <a:pt x="285038" y="1755141"/>
                </a:lnTo>
                <a:lnTo>
                  <a:pt x="279642" y="1759903"/>
                </a:lnTo>
                <a:lnTo>
                  <a:pt x="273611" y="1764031"/>
                </a:lnTo>
                <a:lnTo>
                  <a:pt x="266945" y="1768158"/>
                </a:lnTo>
                <a:lnTo>
                  <a:pt x="259962" y="1771333"/>
                </a:lnTo>
                <a:lnTo>
                  <a:pt x="252979" y="1774191"/>
                </a:lnTo>
                <a:lnTo>
                  <a:pt x="245678" y="1776096"/>
                </a:lnTo>
                <a:lnTo>
                  <a:pt x="237743" y="1777366"/>
                </a:lnTo>
                <a:lnTo>
                  <a:pt x="229808" y="1777683"/>
                </a:lnTo>
                <a:lnTo>
                  <a:pt x="132679" y="1777683"/>
                </a:lnTo>
                <a:lnTo>
                  <a:pt x="126013" y="1777366"/>
                </a:lnTo>
                <a:lnTo>
                  <a:pt x="119348" y="1776731"/>
                </a:lnTo>
                <a:lnTo>
                  <a:pt x="112682" y="1776096"/>
                </a:lnTo>
                <a:lnTo>
                  <a:pt x="106334" y="1774826"/>
                </a:lnTo>
                <a:lnTo>
                  <a:pt x="99985" y="1773556"/>
                </a:lnTo>
                <a:lnTo>
                  <a:pt x="93637" y="1771651"/>
                </a:lnTo>
                <a:lnTo>
                  <a:pt x="87289" y="1770063"/>
                </a:lnTo>
                <a:lnTo>
                  <a:pt x="81258" y="1767841"/>
                </a:lnTo>
                <a:lnTo>
                  <a:pt x="75227" y="1765301"/>
                </a:lnTo>
                <a:lnTo>
                  <a:pt x="69196" y="1762443"/>
                </a:lnTo>
                <a:lnTo>
                  <a:pt x="63800" y="1759268"/>
                </a:lnTo>
                <a:lnTo>
                  <a:pt x="58722" y="1756093"/>
                </a:lnTo>
                <a:lnTo>
                  <a:pt x="53325" y="1752601"/>
                </a:lnTo>
                <a:lnTo>
                  <a:pt x="48247" y="1749108"/>
                </a:lnTo>
                <a:lnTo>
                  <a:pt x="43486" y="1744981"/>
                </a:lnTo>
                <a:lnTo>
                  <a:pt x="38724" y="1741171"/>
                </a:lnTo>
                <a:lnTo>
                  <a:pt x="34281" y="1736726"/>
                </a:lnTo>
                <a:lnTo>
                  <a:pt x="30154" y="1731963"/>
                </a:lnTo>
                <a:lnTo>
                  <a:pt x="26028" y="1727518"/>
                </a:lnTo>
                <a:lnTo>
                  <a:pt x="22536" y="1722438"/>
                </a:lnTo>
                <a:lnTo>
                  <a:pt x="19045" y="1717358"/>
                </a:lnTo>
                <a:lnTo>
                  <a:pt x="15871" y="1712278"/>
                </a:lnTo>
                <a:lnTo>
                  <a:pt x="13014" y="1706881"/>
                </a:lnTo>
                <a:lnTo>
                  <a:pt x="10157" y="1701483"/>
                </a:lnTo>
                <a:lnTo>
                  <a:pt x="7935" y="1695768"/>
                </a:lnTo>
                <a:lnTo>
                  <a:pt x="5713" y="1690053"/>
                </a:lnTo>
                <a:lnTo>
                  <a:pt x="3809" y="1684021"/>
                </a:lnTo>
                <a:lnTo>
                  <a:pt x="2222" y="1677988"/>
                </a:lnTo>
                <a:lnTo>
                  <a:pt x="1587" y="1671956"/>
                </a:lnTo>
                <a:lnTo>
                  <a:pt x="317" y="1665606"/>
                </a:lnTo>
                <a:lnTo>
                  <a:pt x="0" y="1659256"/>
                </a:lnTo>
                <a:lnTo>
                  <a:pt x="0" y="1652906"/>
                </a:lnTo>
                <a:lnTo>
                  <a:pt x="0" y="1476058"/>
                </a:lnTo>
                <a:lnTo>
                  <a:pt x="6" y="1475902"/>
                </a:lnTo>
                <a:lnTo>
                  <a:pt x="0" y="1475741"/>
                </a:lnTo>
                <a:lnTo>
                  <a:pt x="0" y="1019176"/>
                </a:lnTo>
                <a:lnTo>
                  <a:pt x="0" y="1007111"/>
                </a:lnTo>
                <a:lnTo>
                  <a:pt x="317" y="994728"/>
                </a:lnTo>
                <a:lnTo>
                  <a:pt x="1587" y="982663"/>
                </a:lnTo>
                <a:lnTo>
                  <a:pt x="2539" y="970916"/>
                </a:lnTo>
                <a:lnTo>
                  <a:pt x="4126" y="958851"/>
                </a:lnTo>
                <a:lnTo>
                  <a:pt x="6348" y="947103"/>
                </a:lnTo>
                <a:lnTo>
                  <a:pt x="8253" y="935038"/>
                </a:lnTo>
                <a:lnTo>
                  <a:pt x="11109" y="923608"/>
                </a:lnTo>
                <a:lnTo>
                  <a:pt x="13649" y="912178"/>
                </a:lnTo>
                <a:lnTo>
                  <a:pt x="16823" y="900748"/>
                </a:lnTo>
                <a:lnTo>
                  <a:pt x="20632" y="889636"/>
                </a:lnTo>
                <a:lnTo>
                  <a:pt x="24441" y="878523"/>
                </a:lnTo>
                <a:lnTo>
                  <a:pt x="28885" y="867411"/>
                </a:lnTo>
                <a:lnTo>
                  <a:pt x="33328" y="856298"/>
                </a:lnTo>
                <a:lnTo>
                  <a:pt x="38090" y="845503"/>
                </a:lnTo>
                <a:lnTo>
                  <a:pt x="43168" y="834708"/>
                </a:lnTo>
                <a:lnTo>
                  <a:pt x="48247" y="823913"/>
                </a:lnTo>
                <a:lnTo>
                  <a:pt x="54278" y="813753"/>
                </a:lnTo>
                <a:lnTo>
                  <a:pt x="60309" y="803276"/>
                </a:lnTo>
                <a:lnTo>
                  <a:pt x="66022" y="793116"/>
                </a:lnTo>
                <a:lnTo>
                  <a:pt x="73005" y="783273"/>
                </a:lnTo>
                <a:lnTo>
                  <a:pt x="79671" y="773113"/>
                </a:lnTo>
                <a:lnTo>
                  <a:pt x="86337" y="763588"/>
                </a:lnTo>
                <a:lnTo>
                  <a:pt x="93954" y="754063"/>
                </a:lnTo>
                <a:lnTo>
                  <a:pt x="101572" y="744538"/>
                </a:lnTo>
                <a:lnTo>
                  <a:pt x="108873" y="735648"/>
                </a:lnTo>
                <a:lnTo>
                  <a:pt x="117443" y="726441"/>
                </a:lnTo>
                <a:lnTo>
                  <a:pt x="125696" y="717551"/>
                </a:lnTo>
                <a:lnTo>
                  <a:pt x="133949" y="708978"/>
                </a:lnTo>
                <a:lnTo>
                  <a:pt x="142836" y="700088"/>
                </a:lnTo>
                <a:lnTo>
                  <a:pt x="151724" y="691833"/>
                </a:lnTo>
                <a:lnTo>
                  <a:pt x="160929" y="683896"/>
                </a:lnTo>
                <a:lnTo>
                  <a:pt x="170451" y="675958"/>
                </a:lnTo>
                <a:lnTo>
                  <a:pt x="179974" y="668021"/>
                </a:lnTo>
                <a:lnTo>
                  <a:pt x="189814" y="660401"/>
                </a:lnTo>
                <a:lnTo>
                  <a:pt x="200288" y="653098"/>
                </a:lnTo>
                <a:lnTo>
                  <a:pt x="210445" y="645796"/>
                </a:lnTo>
                <a:lnTo>
                  <a:pt x="220920" y="639128"/>
                </a:lnTo>
                <a:lnTo>
                  <a:pt x="231395" y="632461"/>
                </a:lnTo>
                <a:lnTo>
                  <a:pt x="242187" y="626111"/>
                </a:lnTo>
                <a:lnTo>
                  <a:pt x="253296" y="619761"/>
                </a:lnTo>
                <a:lnTo>
                  <a:pt x="264723" y="613411"/>
                </a:lnTo>
                <a:lnTo>
                  <a:pt x="275833" y="607696"/>
                </a:lnTo>
                <a:lnTo>
                  <a:pt x="287895" y="602298"/>
                </a:lnTo>
                <a:lnTo>
                  <a:pt x="299321" y="596583"/>
                </a:lnTo>
                <a:lnTo>
                  <a:pt x="311383" y="591503"/>
                </a:lnTo>
                <a:lnTo>
                  <a:pt x="323445" y="586741"/>
                </a:lnTo>
                <a:lnTo>
                  <a:pt x="335824" y="581978"/>
                </a:lnTo>
                <a:lnTo>
                  <a:pt x="348203" y="577533"/>
                </a:lnTo>
                <a:lnTo>
                  <a:pt x="360900" y="573723"/>
                </a:lnTo>
                <a:lnTo>
                  <a:pt x="373596" y="569596"/>
                </a:lnTo>
                <a:lnTo>
                  <a:pt x="386293" y="566103"/>
                </a:lnTo>
                <a:lnTo>
                  <a:pt x="399307" y="562928"/>
                </a:lnTo>
                <a:lnTo>
                  <a:pt x="412321" y="559753"/>
                </a:lnTo>
                <a:lnTo>
                  <a:pt x="425652" y="556896"/>
                </a:lnTo>
                <a:lnTo>
                  <a:pt x="438984" y="554038"/>
                </a:lnTo>
                <a:lnTo>
                  <a:pt x="452633" y="552133"/>
                </a:lnTo>
                <a:lnTo>
                  <a:pt x="465964" y="550228"/>
                </a:lnTo>
                <a:lnTo>
                  <a:pt x="479930" y="548641"/>
                </a:lnTo>
                <a:lnTo>
                  <a:pt x="493262" y="547053"/>
                </a:lnTo>
                <a:lnTo>
                  <a:pt x="507228" y="546101"/>
                </a:lnTo>
                <a:lnTo>
                  <a:pt x="521511" y="545466"/>
                </a:lnTo>
                <a:lnTo>
                  <a:pt x="535478" y="545148"/>
                </a:lnTo>
                <a:lnTo>
                  <a:pt x="549761" y="544513"/>
                </a:lnTo>
                <a:lnTo>
                  <a:pt x="1335088" y="544513"/>
                </a:lnTo>
                <a:lnTo>
                  <a:pt x="1335088" y="432238"/>
                </a:lnTo>
                <a:lnTo>
                  <a:pt x="1335723" y="424293"/>
                </a:lnTo>
                <a:lnTo>
                  <a:pt x="1336676" y="416347"/>
                </a:lnTo>
                <a:lnTo>
                  <a:pt x="1338898" y="408719"/>
                </a:lnTo>
                <a:lnTo>
                  <a:pt x="1341438" y="401727"/>
                </a:lnTo>
                <a:lnTo>
                  <a:pt x="1344613" y="395053"/>
                </a:lnTo>
                <a:lnTo>
                  <a:pt x="1348741" y="388061"/>
                </a:lnTo>
                <a:lnTo>
                  <a:pt x="1353186" y="382340"/>
                </a:lnTo>
                <a:lnTo>
                  <a:pt x="1358266" y="376619"/>
                </a:lnTo>
                <a:lnTo>
                  <a:pt x="1363663" y="371534"/>
                </a:lnTo>
                <a:lnTo>
                  <a:pt x="1369696" y="367085"/>
                </a:lnTo>
                <a:lnTo>
                  <a:pt x="1376363" y="363271"/>
                </a:lnTo>
                <a:lnTo>
                  <a:pt x="1383348" y="360092"/>
                </a:lnTo>
                <a:lnTo>
                  <a:pt x="1390333" y="357232"/>
                </a:lnTo>
                <a:lnTo>
                  <a:pt x="1397953" y="355325"/>
                </a:lnTo>
                <a:lnTo>
                  <a:pt x="1405573" y="354054"/>
                </a:lnTo>
                <a:lnTo>
                  <a:pt x="1413828" y="353736"/>
                </a:lnTo>
                <a:close/>
                <a:moveTo>
                  <a:pt x="1740853" y="352465"/>
                </a:moveTo>
                <a:lnTo>
                  <a:pt x="1859916" y="352465"/>
                </a:lnTo>
                <a:lnTo>
                  <a:pt x="1867853" y="352783"/>
                </a:lnTo>
                <a:lnTo>
                  <a:pt x="1875791" y="354054"/>
                </a:lnTo>
                <a:lnTo>
                  <a:pt x="1883093" y="355643"/>
                </a:lnTo>
                <a:lnTo>
                  <a:pt x="1890396" y="358503"/>
                </a:lnTo>
                <a:lnTo>
                  <a:pt x="1897063" y="361682"/>
                </a:lnTo>
                <a:lnTo>
                  <a:pt x="1903731" y="365495"/>
                </a:lnTo>
                <a:lnTo>
                  <a:pt x="1909763" y="370263"/>
                </a:lnTo>
                <a:lnTo>
                  <a:pt x="1915478" y="375030"/>
                </a:lnTo>
                <a:lnTo>
                  <a:pt x="1920241" y="380751"/>
                </a:lnTo>
                <a:lnTo>
                  <a:pt x="1925003" y="387107"/>
                </a:lnTo>
                <a:lnTo>
                  <a:pt x="1928813" y="393464"/>
                </a:lnTo>
                <a:lnTo>
                  <a:pt x="1931988" y="400138"/>
                </a:lnTo>
                <a:lnTo>
                  <a:pt x="1934846" y="407130"/>
                </a:lnTo>
                <a:lnTo>
                  <a:pt x="1936751" y="414758"/>
                </a:lnTo>
                <a:lnTo>
                  <a:pt x="1938021" y="422703"/>
                </a:lnTo>
                <a:lnTo>
                  <a:pt x="1938338" y="430649"/>
                </a:lnTo>
                <a:lnTo>
                  <a:pt x="1938021" y="438595"/>
                </a:lnTo>
                <a:lnTo>
                  <a:pt x="1936751" y="446540"/>
                </a:lnTo>
                <a:lnTo>
                  <a:pt x="1934846" y="454168"/>
                </a:lnTo>
                <a:lnTo>
                  <a:pt x="1931988" y="461160"/>
                </a:lnTo>
                <a:lnTo>
                  <a:pt x="1928813" y="468152"/>
                </a:lnTo>
                <a:lnTo>
                  <a:pt x="1925003" y="474508"/>
                </a:lnTo>
                <a:lnTo>
                  <a:pt x="1920241" y="480229"/>
                </a:lnTo>
                <a:lnTo>
                  <a:pt x="1915478" y="485950"/>
                </a:lnTo>
                <a:lnTo>
                  <a:pt x="1909763" y="491035"/>
                </a:lnTo>
                <a:lnTo>
                  <a:pt x="1903731" y="495802"/>
                </a:lnTo>
                <a:lnTo>
                  <a:pt x="1897063" y="499299"/>
                </a:lnTo>
                <a:lnTo>
                  <a:pt x="1890396" y="503112"/>
                </a:lnTo>
                <a:lnTo>
                  <a:pt x="1883093" y="505337"/>
                </a:lnTo>
                <a:lnTo>
                  <a:pt x="1875791" y="507244"/>
                </a:lnTo>
                <a:lnTo>
                  <a:pt x="1867853" y="508515"/>
                </a:lnTo>
                <a:lnTo>
                  <a:pt x="1859916" y="508833"/>
                </a:lnTo>
                <a:lnTo>
                  <a:pt x="1740853" y="508833"/>
                </a:lnTo>
                <a:lnTo>
                  <a:pt x="1732916" y="508515"/>
                </a:lnTo>
                <a:lnTo>
                  <a:pt x="1724978" y="507244"/>
                </a:lnTo>
                <a:lnTo>
                  <a:pt x="1717358" y="505337"/>
                </a:lnTo>
                <a:lnTo>
                  <a:pt x="1710056" y="503112"/>
                </a:lnTo>
                <a:lnTo>
                  <a:pt x="1703388" y="499299"/>
                </a:lnTo>
                <a:lnTo>
                  <a:pt x="1696721" y="495802"/>
                </a:lnTo>
                <a:lnTo>
                  <a:pt x="1690688" y="491035"/>
                </a:lnTo>
                <a:lnTo>
                  <a:pt x="1685291" y="485950"/>
                </a:lnTo>
                <a:lnTo>
                  <a:pt x="1680528" y="480229"/>
                </a:lnTo>
                <a:lnTo>
                  <a:pt x="1675766" y="474508"/>
                </a:lnTo>
                <a:lnTo>
                  <a:pt x="1671638" y="468152"/>
                </a:lnTo>
                <a:lnTo>
                  <a:pt x="1668463" y="461160"/>
                </a:lnTo>
                <a:lnTo>
                  <a:pt x="1665606" y="454168"/>
                </a:lnTo>
                <a:lnTo>
                  <a:pt x="1663701" y="446540"/>
                </a:lnTo>
                <a:lnTo>
                  <a:pt x="1663066" y="438595"/>
                </a:lnTo>
                <a:lnTo>
                  <a:pt x="1662113" y="430649"/>
                </a:lnTo>
                <a:lnTo>
                  <a:pt x="1663066" y="422703"/>
                </a:lnTo>
                <a:lnTo>
                  <a:pt x="1663701" y="414758"/>
                </a:lnTo>
                <a:lnTo>
                  <a:pt x="1665606" y="407130"/>
                </a:lnTo>
                <a:lnTo>
                  <a:pt x="1668463" y="400138"/>
                </a:lnTo>
                <a:lnTo>
                  <a:pt x="1671638" y="393464"/>
                </a:lnTo>
                <a:lnTo>
                  <a:pt x="1675766" y="387107"/>
                </a:lnTo>
                <a:lnTo>
                  <a:pt x="1680528" y="380751"/>
                </a:lnTo>
                <a:lnTo>
                  <a:pt x="1685291" y="375030"/>
                </a:lnTo>
                <a:lnTo>
                  <a:pt x="1690688" y="370263"/>
                </a:lnTo>
                <a:lnTo>
                  <a:pt x="1696721" y="365495"/>
                </a:lnTo>
                <a:lnTo>
                  <a:pt x="1703388" y="361682"/>
                </a:lnTo>
                <a:lnTo>
                  <a:pt x="1710056" y="358503"/>
                </a:lnTo>
                <a:lnTo>
                  <a:pt x="1717358" y="355643"/>
                </a:lnTo>
                <a:lnTo>
                  <a:pt x="1724978" y="354054"/>
                </a:lnTo>
                <a:lnTo>
                  <a:pt x="1732916" y="352783"/>
                </a:lnTo>
                <a:lnTo>
                  <a:pt x="1740853" y="352465"/>
                </a:lnTo>
                <a:close/>
                <a:moveTo>
                  <a:pt x="1076961" y="352465"/>
                </a:moveTo>
                <a:lnTo>
                  <a:pt x="1196341" y="352465"/>
                </a:lnTo>
                <a:lnTo>
                  <a:pt x="1204278" y="352783"/>
                </a:lnTo>
                <a:lnTo>
                  <a:pt x="1211898" y="354054"/>
                </a:lnTo>
                <a:lnTo>
                  <a:pt x="1219201" y="355643"/>
                </a:lnTo>
                <a:lnTo>
                  <a:pt x="1226503" y="358503"/>
                </a:lnTo>
                <a:lnTo>
                  <a:pt x="1233488" y="361682"/>
                </a:lnTo>
                <a:lnTo>
                  <a:pt x="1239838" y="365495"/>
                </a:lnTo>
                <a:lnTo>
                  <a:pt x="1245871" y="370263"/>
                </a:lnTo>
                <a:lnTo>
                  <a:pt x="1251586" y="375030"/>
                </a:lnTo>
                <a:lnTo>
                  <a:pt x="1256666" y="380751"/>
                </a:lnTo>
                <a:lnTo>
                  <a:pt x="1261111" y="387107"/>
                </a:lnTo>
                <a:lnTo>
                  <a:pt x="1264921" y="393464"/>
                </a:lnTo>
                <a:lnTo>
                  <a:pt x="1268096" y="400138"/>
                </a:lnTo>
                <a:lnTo>
                  <a:pt x="1270953" y="407130"/>
                </a:lnTo>
                <a:lnTo>
                  <a:pt x="1272858" y="414758"/>
                </a:lnTo>
                <a:lnTo>
                  <a:pt x="1274128" y="422703"/>
                </a:lnTo>
                <a:lnTo>
                  <a:pt x="1274446" y="430649"/>
                </a:lnTo>
                <a:lnTo>
                  <a:pt x="1274128" y="438595"/>
                </a:lnTo>
                <a:lnTo>
                  <a:pt x="1272858" y="446540"/>
                </a:lnTo>
                <a:lnTo>
                  <a:pt x="1270953" y="454168"/>
                </a:lnTo>
                <a:lnTo>
                  <a:pt x="1268096" y="461160"/>
                </a:lnTo>
                <a:lnTo>
                  <a:pt x="1264921" y="468152"/>
                </a:lnTo>
                <a:lnTo>
                  <a:pt x="1261111" y="474508"/>
                </a:lnTo>
                <a:lnTo>
                  <a:pt x="1256666" y="480229"/>
                </a:lnTo>
                <a:lnTo>
                  <a:pt x="1251586" y="485950"/>
                </a:lnTo>
                <a:lnTo>
                  <a:pt x="1245871" y="491035"/>
                </a:lnTo>
                <a:lnTo>
                  <a:pt x="1239838" y="495802"/>
                </a:lnTo>
                <a:lnTo>
                  <a:pt x="1233488" y="499299"/>
                </a:lnTo>
                <a:lnTo>
                  <a:pt x="1226503" y="503112"/>
                </a:lnTo>
                <a:lnTo>
                  <a:pt x="1219201" y="505337"/>
                </a:lnTo>
                <a:lnTo>
                  <a:pt x="1211898" y="507244"/>
                </a:lnTo>
                <a:lnTo>
                  <a:pt x="1204278" y="508515"/>
                </a:lnTo>
                <a:lnTo>
                  <a:pt x="1196341" y="508833"/>
                </a:lnTo>
                <a:lnTo>
                  <a:pt x="1076961" y="508833"/>
                </a:lnTo>
                <a:lnTo>
                  <a:pt x="1069023" y="508515"/>
                </a:lnTo>
                <a:lnTo>
                  <a:pt x="1061086" y="507244"/>
                </a:lnTo>
                <a:lnTo>
                  <a:pt x="1053466" y="505337"/>
                </a:lnTo>
                <a:lnTo>
                  <a:pt x="1046163" y="503112"/>
                </a:lnTo>
                <a:lnTo>
                  <a:pt x="1039496" y="499299"/>
                </a:lnTo>
                <a:lnTo>
                  <a:pt x="1033146" y="495802"/>
                </a:lnTo>
                <a:lnTo>
                  <a:pt x="1027113" y="491035"/>
                </a:lnTo>
                <a:lnTo>
                  <a:pt x="1021716" y="485950"/>
                </a:lnTo>
                <a:lnTo>
                  <a:pt x="1016636" y="480229"/>
                </a:lnTo>
                <a:lnTo>
                  <a:pt x="1012191" y="474508"/>
                </a:lnTo>
                <a:lnTo>
                  <a:pt x="1008063" y="468152"/>
                </a:lnTo>
                <a:lnTo>
                  <a:pt x="1004571" y="461160"/>
                </a:lnTo>
                <a:lnTo>
                  <a:pt x="1002348" y="454168"/>
                </a:lnTo>
                <a:lnTo>
                  <a:pt x="1000126" y="446540"/>
                </a:lnTo>
                <a:lnTo>
                  <a:pt x="999173" y="438595"/>
                </a:lnTo>
                <a:lnTo>
                  <a:pt x="998538" y="430649"/>
                </a:lnTo>
                <a:lnTo>
                  <a:pt x="999173" y="422703"/>
                </a:lnTo>
                <a:lnTo>
                  <a:pt x="1000126" y="414758"/>
                </a:lnTo>
                <a:lnTo>
                  <a:pt x="1002348" y="407130"/>
                </a:lnTo>
                <a:lnTo>
                  <a:pt x="1004571" y="400138"/>
                </a:lnTo>
                <a:lnTo>
                  <a:pt x="1008063" y="393464"/>
                </a:lnTo>
                <a:lnTo>
                  <a:pt x="1012191" y="387107"/>
                </a:lnTo>
                <a:lnTo>
                  <a:pt x="1016636" y="380751"/>
                </a:lnTo>
                <a:lnTo>
                  <a:pt x="1021716" y="375030"/>
                </a:lnTo>
                <a:lnTo>
                  <a:pt x="1027113" y="370263"/>
                </a:lnTo>
                <a:lnTo>
                  <a:pt x="1033146" y="365495"/>
                </a:lnTo>
                <a:lnTo>
                  <a:pt x="1039496" y="361682"/>
                </a:lnTo>
                <a:lnTo>
                  <a:pt x="1046163" y="358503"/>
                </a:lnTo>
                <a:lnTo>
                  <a:pt x="1053466" y="355643"/>
                </a:lnTo>
                <a:lnTo>
                  <a:pt x="1061086" y="354054"/>
                </a:lnTo>
                <a:lnTo>
                  <a:pt x="1069023" y="352783"/>
                </a:lnTo>
                <a:lnTo>
                  <a:pt x="1076961" y="352465"/>
                </a:lnTo>
                <a:close/>
                <a:moveTo>
                  <a:pt x="1750696" y="104563"/>
                </a:moveTo>
                <a:lnTo>
                  <a:pt x="1758316" y="104881"/>
                </a:lnTo>
                <a:lnTo>
                  <a:pt x="1765301" y="105835"/>
                </a:lnTo>
                <a:lnTo>
                  <a:pt x="1772921" y="107742"/>
                </a:lnTo>
                <a:lnTo>
                  <a:pt x="1779906" y="109966"/>
                </a:lnTo>
                <a:lnTo>
                  <a:pt x="1786891" y="113145"/>
                </a:lnTo>
                <a:lnTo>
                  <a:pt x="1793558" y="117276"/>
                </a:lnTo>
                <a:lnTo>
                  <a:pt x="1799908" y="122044"/>
                </a:lnTo>
                <a:lnTo>
                  <a:pt x="1805941" y="127447"/>
                </a:lnTo>
                <a:lnTo>
                  <a:pt x="1811338" y="133485"/>
                </a:lnTo>
                <a:lnTo>
                  <a:pt x="1816101" y="139524"/>
                </a:lnTo>
                <a:lnTo>
                  <a:pt x="1819593" y="146198"/>
                </a:lnTo>
                <a:lnTo>
                  <a:pt x="1823403" y="153508"/>
                </a:lnTo>
                <a:lnTo>
                  <a:pt x="1825626" y="160500"/>
                </a:lnTo>
                <a:lnTo>
                  <a:pt x="1827213" y="167810"/>
                </a:lnTo>
                <a:lnTo>
                  <a:pt x="1828483" y="175120"/>
                </a:lnTo>
                <a:lnTo>
                  <a:pt x="1828801" y="182748"/>
                </a:lnTo>
                <a:lnTo>
                  <a:pt x="1828483" y="190375"/>
                </a:lnTo>
                <a:lnTo>
                  <a:pt x="1827213" y="198003"/>
                </a:lnTo>
                <a:lnTo>
                  <a:pt x="1825626" y="204995"/>
                </a:lnTo>
                <a:lnTo>
                  <a:pt x="1823403" y="212305"/>
                </a:lnTo>
                <a:lnTo>
                  <a:pt x="1820228" y="219297"/>
                </a:lnTo>
                <a:lnTo>
                  <a:pt x="1816101" y="225972"/>
                </a:lnTo>
                <a:lnTo>
                  <a:pt x="1811338" y="232328"/>
                </a:lnTo>
                <a:lnTo>
                  <a:pt x="1805941" y="238367"/>
                </a:lnTo>
                <a:lnTo>
                  <a:pt x="1721803" y="322589"/>
                </a:lnTo>
                <a:lnTo>
                  <a:pt x="1715771" y="328310"/>
                </a:lnTo>
                <a:lnTo>
                  <a:pt x="1709421" y="333078"/>
                </a:lnTo>
                <a:lnTo>
                  <a:pt x="1702753" y="336891"/>
                </a:lnTo>
                <a:lnTo>
                  <a:pt x="1695451" y="340070"/>
                </a:lnTo>
                <a:lnTo>
                  <a:pt x="1688466" y="342612"/>
                </a:lnTo>
                <a:lnTo>
                  <a:pt x="1681163" y="344519"/>
                </a:lnTo>
                <a:lnTo>
                  <a:pt x="1673543" y="345155"/>
                </a:lnTo>
                <a:lnTo>
                  <a:pt x="1666241" y="345790"/>
                </a:lnTo>
                <a:lnTo>
                  <a:pt x="1658621" y="345155"/>
                </a:lnTo>
                <a:lnTo>
                  <a:pt x="1651318" y="344519"/>
                </a:lnTo>
                <a:lnTo>
                  <a:pt x="1644016" y="342612"/>
                </a:lnTo>
                <a:lnTo>
                  <a:pt x="1636713" y="340070"/>
                </a:lnTo>
                <a:lnTo>
                  <a:pt x="1629728" y="336891"/>
                </a:lnTo>
                <a:lnTo>
                  <a:pt x="1623378" y="333078"/>
                </a:lnTo>
                <a:lnTo>
                  <a:pt x="1617028" y="328310"/>
                </a:lnTo>
                <a:lnTo>
                  <a:pt x="1610996" y="322589"/>
                </a:lnTo>
                <a:lnTo>
                  <a:pt x="1605281" y="316551"/>
                </a:lnTo>
                <a:lnTo>
                  <a:pt x="1600518" y="310194"/>
                </a:lnTo>
                <a:lnTo>
                  <a:pt x="1596708" y="303838"/>
                </a:lnTo>
                <a:lnTo>
                  <a:pt x="1593533" y="296846"/>
                </a:lnTo>
                <a:lnTo>
                  <a:pt x="1591311" y="289536"/>
                </a:lnTo>
                <a:lnTo>
                  <a:pt x="1589088" y="282544"/>
                </a:lnTo>
                <a:lnTo>
                  <a:pt x="1588453" y="274916"/>
                </a:lnTo>
                <a:lnTo>
                  <a:pt x="1588136" y="267288"/>
                </a:lnTo>
                <a:lnTo>
                  <a:pt x="1588453" y="259978"/>
                </a:lnTo>
                <a:lnTo>
                  <a:pt x="1589088" y="252351"/>
                </a:lnTo>
                <a:lnTo>
                  <a:pt x="1591311" y="245041"/>
                </a:lnTo>
                <a:lnTo>
                  <a:pt x="1593533" y="238049"/>
                </a:lnTo>
                <a:lnTo>
                  <a:pt x="1596708" y="230739"/>
                </a:lnTo>
                <a:lnTo>
                  <a:pt x="1600518" y="224065"/>
                </a:lnTo>
                <a:lnTo>
                  <a:pt x="1605281" y="217708"/>
                </a:lnTo>
                <a:lnTo>
                  <a:pt x="1610996" y="211670"/>
                </a:lnTo>
                <a:lnTo>
                  <a:pt x="1695133" y="127447"/>
                </a:lnTo>
                <a:lnTo>
                  <a:pt x="1701166" y="122044"/>
                </a:lnTo>
                <a:lnTo>
                  <a:pt x="1707516" y="117276"/>
                </a:lnTo>
                <a:lnTo>
                  <a:pt x="1714183" y="113145"/>
                </a:lnTo>
                <a:lnTo>
                  <a:pt x="1720851" y="109966"/>
                </a:lnTo>
                <a:lnTo>
                  <a:pt x="1728471" y="107742"/>
                </a:lnTo>
                <a:lnTo>
                  <a:pt x="1735456" y="105835"/>
                </a:lnTo>
                <a:lnTo>
                  <a:pt x="1743076" y="104881"/>
                </a:lnTo>
                <a:lnTo>
                  <a:pt x="1750696" y="104563"/>
                </a:lnTo>
                <a:close/>
                <a:moveTo>
                  <a:pt x="1186498" y="93758"/>
                </a:moveTo>
                <a:lnTo>
                  <a:pt x="1193801" y="94075"/>
                </a:lnTo>
                <a:lnTo>
                  <a:pt x="1201103" y="95029"/>
                </a:lnTo>
                <a:lnTo>
                  <a:pt x="1208723" y="96936"/>
                </a:lnTo>
                <a:lnTo>
                  <a:pt x="1215708" y="99478"/>
                </a:lnTo>
                <a:lnTo>
                  <a:pt x="1222376" y="102656"/>
                </a:lnTo>
                <a:lnTo>
                  <a:pt x="1229361" y="106470"/>
                </a:lnTo>
                <a:lnTo>
                  <a:pt x="1235711" y="111238"/>
                </a:lnTo>
                <a:lnTo>
                  <a:pt x="1241426" y="116959"/>
                </a:lnTo>
                <a:lnTo>
                  <a:pt x="1326198" y="201181"/>
                </a:lnTo>
                <a:lnTo>
                  <a:pt x="1331278" y="206902"/>
                </a:lnTo>
                <a:lnTo>
                  <a:pt x="1336041" y="213259"/>
                </a:lnTo>
                <a:lnTo>
                  <a:pt x="1339851" y="220251"/>
                </a:lnTo>
                <a:lnTo>
                  <a:pt x="1343026" y="227243"/>
                </a:lnTo>
                <a:lnTo>
                  <a:pt x="1345566" y="234553"/>
                </a:lnTo>
                <a:lnTo>
                  <a:pt x="1347471" y="241545"/>
                </a:lnTo>
                <a:lnTo>
                  <a:pt x="1348741" y="249173"/>
                </a:lnTo>
                <a:lnTo>
                  <a:pt x="1348741" y="256800"/>
                </a:lnTo>
                <a:lnTo>
                  <a:pt x="1348741" y="264110"/>
                </a:lnTo>
                <a:lnTo>
                  <a:pt x="1347471" y="271738"/>
                </a:lnTo>
                <a:lnTo>
                  <a:pt x="1345566" y="279048"/>
                </a:lnTo>
                <a:lnTo>
                  <a:pt x="1343026" y="286040"/>
                </a:lnTo>
                <a:lnTo>
                  <a:pt x="1339851" y="293350"/>
                </a:lnTo>
                <a:lnTo>
                  <a:pt x="1336041" y="300024"/>
                </a:lnTo>
                <a:lnTo>
                  <a:pt x="1331278" y="306063"/>
                </a:lnTo>
                <a:lnTo>
                  <a:pt x="1326198" y="311784"/>
                </a:lnTo>
                <a:lnTo>
                  <a:pt x="1320166" y="317504"/>
                </a:lnTo>
                <a:lnTo>
                  <a:pt x="1313816" y="322272"/>
                </a:lnTo>
                <a:lnTo>
                  <a:pt x="1307148" y="326085"/>
                </a:lnTo>
                <a:lnTo>
                  <a:pt x="1299846" y="329264"/>
                </a:lnTo>
                <a:lnTo>
                  <a:pt x="1292861" y="331806"/>
                </a:lnTo>
                <a:lnTo>
                  <a:pt x="1285558" y="333713"/>
                </a:lnTo>
                <a:lnTo>
                  <a:pt x="1277938" y="334667"/>
                </a:lnTo>
                <a:lnTo>
                  <a:pt x="1270636" y="334985"/>
                </a:lnTo>
                <a:lnTo>
                  <a:pt x="1263016" y="334667"/>
                </a:lnTo>
                <a:lnTo>
                  <a:pt x="1255396" y="333713"/>
                </a:lnTo>
                <a:lnTo>
                  <a:pt x="1248411" y="331806"/>
                </a:lnTo>
                <a:lnTo>
                  <a:pt x="1241108" y="329264"/>
                </a:lnTo>
                <a:lnTo>
                  <a:pt x="1234123" y="326085"/>
                </a:lnTo>
                <a:lnTo>
                  <a:pt x="1227773" y="322272"/>
                </a:lnTo>
                <a:lnTo>
                  <a:pt x="1221423" y="317504"/>
                </a:lnTo>
                <a:lnTo>
                  <a:pt x="1215391" y="311784"/>
                </a:lnTo>
                <a:lnTo>
                  <a:pt x="1130936" y="227561"/>
                </a:lnTo>
                <a:lnTo>
                  <a:pt x="1125221" y="221840"/>
                </a:lnTo>
                <a:lnTo>
                  <a:pt x="1120776" y="215483"/>
                </a:lnTo>
                <a:lnTo>
                  <a:pt x="1116966" y="208491"/>
                </a:lnTo>
                <a:lnTo>
                  <a:pt x="1113791" y="201499"/>
                </a:lnTo>
                <a:lnTo>
                  <a:pt x="1110933" y="194189"/>
                </a:lnTo>
                <a:lnTo>
                  <a:pt x="1109346" y="187197"/>
                </a:lnTo>
                <a:lnTo>
                  <a:pt x="1108076" y="179570"/>
                </a:lnTo>
                <a:lnTo>
                  <a:pt x="1107758" y="171942"/>
                </a:lnTo>
                <a:lnTo>
                  <a:pt x="1108076" y="164632"/>
                </a:lnTo>
                <a:lnTo>
                  <a:pt x="1109346" y="157004"/>
                </a:lnTo>
                <a:lnTo>
                  <a:pt x="1110933" y="149694"/>
                </a:lnTo>
                <a:lnTo>
                  <a:pt x="1113791" y="142702"/>
                </a:lnTo>
                <a:lnTo>
                  <a:pt x="1116966" y="135392"/>
                </a:lnTo>
                <a:lnTo>
                  <a:pt x="1120776" y="129036"/>
                </a:lnTo>
                <a:lnTo>
                  <a:pt x="1125221" y="122679"/>
                </a:lnTo>
                <a:lnTo>
                  <a:pt x="1130936" y="116959"/>
                </a:lnTo>
                <a:lnTo>
                  <a:pt x="1136651" y="111238"/>
                </a:lnTo>
                <a:lnTo>
                  <a:pt x="1143001" y="106470"/>
                </a:lnTo>
                <a:lnTo>
                  <a:pt x="1149986" y="102656"/>
                </a:lnTo>
                <a:lnTo>
                  <a:pt x="1156653" y="99478"/>
                </a:lnTo>
                <a:lnTo>
                  <a:pt x="1163638" y="96936"/>
                </a:lnTo>
                <a:lnTo>
                  <a:pt x="1171258" y="95029"/>
                </a:lnTo>
                <a:lnTo>
                  <a:pt x="1178878" y="94075"/>
                </a:lnTo>
                <a:lnTo>
                  <a:pt x="1186498" y="93758"/>
                </a:lnTo>
                <a:close/>
                <a:moveTo>
                  <a:pt x="1468438" y="0"/>
                </a:moveTo>
                <a:lnTo>
                  <a:pt x="1476376" y="318"/>
                </a:lnTo>
                <a:lnTo>
                  <a:pt x="1483996" y="1589"/>
                </a:lnTo>
                <a:lnTo>
                  <a:pt x="1491616" y="3496"/>
                </a:lnTo>
                <a:lnTo>
                  <a:pt x="1498601" y="6039"/>
                </a:lnTo>
                <a:lnTo>
                  <a:pt x="1505903" y="9535"/>
                </a:lnTo>
                <a:lnTo>
                  <a:pt x="1512253" y="13666"/>
                </a:lnTo>
                <a:lnTo>
                  <a:pt x="1518286" y="17798"/>
                </a:lnTo>
                <a:lnTo>
                  <a:pt x="1523683" y="23201"/>
                </a:lnTo>
                <a:lnTo>
                  <a:pt x="1528763" y="28604"/>
                </a:lnTo>
                <a:lnTo>
                  <a:pt x="1533208" y="34643"/>
                </a:lnTo>
                <a:lnTo>
                  <a:pt x="1537336" y="40999"/>
                </a:lnTo>
                <a:lnTo>
                  <a:pt x="1540828" y="47991"/>
                </a:lnTo>
                <a:lnTo>
                  <a:pt x="1543051" y="55301"/>
                </a:lnTo>
                <a:lnTo>
                  <a:pt x="1545273" y="62929"/>
                </a:lnTo>
                <a:lnTo>
                  <a:pt x="1546226" y="70239"/>
                </a:lnTo>
                <a:lnTo>
                  <a:pt x="1546861" y="78184"/>
                </a:lnTo>
                <a:lnTo>
                  <a:pt x="1546861" y="198003"/>
                </a:lnTo>
                <a:lnTo>
                  <a:pt x="1546226" y="205949"/>
                </a:lnTo>
                <a:lnTo>
                  <a:pt x="1545273" y="213259"/>
                </a:lnTo>
                <a:lnTo>
                  <a:pt x="1543051" y="220886"/>
                </a:lnTo>
                <a:lnTo>
                  <a:pt x="1540828" y="228196"/>
                </a:lnTo>
                <a:lnTo>
                  <a:pt x="1537336" y="235188"/>
                </a:lnTo>
                <a:lnTo>
                  <a:pt x="1533208" y="241545"/>
                </a:lnTo>
                <a:lnTo>
                  <a:pt x="1528763" y="247583"/>
                </a:lnTo>
                <a:lnTo>
                  <a:pt x="1523683" y="252986"/>
                </a:lnTo>
                <a:lnTo>
                  <a:pt x="1518286" y="258389"/>
                </a:lnTo>
                <a:lnTo>
                  <a:pt x="1512253" y="262521"/>
                </a:lnTo>
                <a:lnTo>
                  <a:pt x="1505903" y="266653"/>
                </a:lnTo>
                <a:lnTo>
                  <a:pt x="1498601" y="269831"/>
                </a:lnTo>
                <a:lnTo>
                  <a:pt x="1491616" y="272691"/>
                </a:lnTo>
                <a:lnTo>
                  <a:pt x="1483996" y="274598"/>
                </a:lnTo>
                <a:lnTo>
                  <a:pt x="1476376" y="275870"/>
                </a:lnTo>
                <a:lnTo>
                  <a:pt x="1468438" y="276187"/>
                </a:lnTo>
                <a:lnTo>
                  <a:pt x="1460183" y="275870"/>
                </a:lnTo>
                <a:lnTo>
                  <a:pt x="1452563" y="274598"/>
                </a:lnTo>
                <a:lnTo>
                  <a:pt x="1445261" y="272691"/>
                </a:lnTo>
                <a:lnTo>
                  <a:pt x="1437958" y="269831"/>
                </a:lnTo>
                <a:lnTo>
                  <a:pt x="1431291" y="266653"/>
                </a:lnTo>
                <a:lnTo>
                  <a:pt x="1424623" y="262521"/>
                </a:lnTo>
                <a:lnTo>
                  <a:pt x="1418591" y="258389"/>
                </a:lnTo>
                <a:lnTo>
                  <a:pt x="1412876" y="252986"/>
                </a:lnTo>
                <a:lnTo>
                  <a:pt x="1407796" y="247583"/>
                </a:lnTo>
                <a:lnTo>
                  <a:pt x="1403351" y="241545"/>
                </a:lnTo>
                <a:lnTo>
                  <a:pt x="1399541" y="235188"/>
                </a:lnTo>
                <a:lnTo>
                  <a:pt x="1396366" y="228196"/>
                </a:lnTo>
                <a:lnTo>
                  <a:pt x="1393508" y="220886"/>
                </a:lnTo>
                <a:lnTo>
                  <a:pt x="1391603" y="213259"/>
                </a:lnTo>
                <a:lnTo>
                  <a:pt x="1390333" y="205949"/>
                </a:lnTo>
                <a:lnTo>
                  <a:pt x="1390016" y="198003"/>
                </a:lnTo>
                <a:lnTo>
                  <a:pt x="1390016" y="78184"/>
                </a:lnTo>
                <a:lnTo>
                  <a:pt x="1390333" y="70239"/>
                </a:lnTo>
                <a:lnTo>
                  <a:pt x="1391603" y="62929"/>
                </a:lnTo>
                <a:lnTo>
                  <a:pt x="1393508" y="55301"/>
                </a:lnTo>
                <a:lnTo>
                  <a:pt x="1396366" y="47991"/>
                </a:lnTo>
                <a:lnTo>
                  <a:pt x="1399541" y="40999"/>
                </a:lnTo>
                <a:lnTo>
                  <a:pt x="1403351" y="34643"/>
                </a:lnTo>
                <a:lnTo>
                  <a:pt x="1407796" y="28604"/>
                </a:lnTo>
                <a:lnTo>
                  <a:pt x="1412876" y="23201"/>
                </a:lnTo>
                <a:lnTo>
                  <a:pt x="1418591" y="17798"/>
                </a:lnTo>
                <a:lnTo>
                  <a:pt x="1424623" y="13666"/>
                </a:lnTo>
                <a:lnTo>
                  <a:pt x="1431291" y="9535"/>
                </a:lnTo>
                <a:lnTo>
                  <a:pt x="1437958" y="6039"/>
                </a:lnTo>
                <a:lnTo>
                  <a:pt x="1445261" y="3496"/>
                </a:lnTo>
                <a:lnTo>
                  <a:pt x="1452563" y="1589"/>
                </a:lnTo>
                <a:lnTo>
                  <a:pt x="1460183" y="318"/>
                </a:lnTo>
                <a:lnTo>
                  <a:pt x="146843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6242988" y="5166394"/>
            <a:ext cx="526501" cy="523868"/>
          </a:xfrm>
          <a:custGeom>
            <a:avLst/>
            <a:gdLst>
              <a:gd name="T0" fmla="*/ 720725 w 2538413"/>
              <a:gd name="T1" fmla="*/ 1555944 h 2525713"/>
              <a:gd name="T2" fmla="*/ 1387668 w 2538413"/>
              <a:gd name="T3" fmla="*/ 1555944 h 2525713"/>
              <a:gd name="T4" fmla="*/ 1387668 w 2538413"/>
              <a:gd name="T5" fmla="*/ 889000 h 2525713"/>
              <a:gd name="T6" fmla="*/ 1780256 w 2538413"/>
              <a:gd name="T7" fmla="*/ 438896 h 2525713"/>
              <a:gd name="T8" fmla="*/ 731477 w 2538413"/>
              <a:gd name="T9" fmla="*/ 0 h 2525713"/>
              <a:gd name="T10" fmla="*/ 1826311 w 2538413"/>
              <a:gd name="T11" fmla="*/ 1588 h 2525713"/>
              <a:gd name="T12" fmla="*/ 1849815 w 2538413"/>
              <a:gd name="T13" fmla="*/ 7622 h 2525713"/>
              <a:gd name="T14" fmla="*/ 1871730 w 2538413"/>
              <a:gd name="T15" fmla="*/ 18102 h 2525713"/>
              <a:gd name="T16" fmla="*/ 1890787 w 2538413"/>
              <a:gd name="T17" fmla="*/ 32393 h 2525713"/>
              <a:gd name="T18" fmla="*/ 1906986 w 2538413"/>
              <a:gd name="T19" fmla="*/ 50178 h 2525713"/>
              <a:gd name="T20" fmla="*/ 1919373 w 2538413"/>
              <a:gd name="T21" fmla="*/ 70503 h 2525713"/>
              <a:gd name="T22" fmla="*/ 1927949 w 2538413"/>
              <a:gd name="T23" fmla="*/ 93686 h 2525713"/>
              <a:gd name="T24" fmla="*/ 1931443 w 2538413"/>
              <a:gd name="T25" fmla="*/ 118140 h 2525713"/>
              <a:gd name="T26" fmla="*/ 2384050 w 2538413"/>
              <a:gd name="T27" fmla="*/ 350291 h 2525713"/>
              <a:gd name="T28" fmla="*/ 2415812 w 2538413"/>
              <a:gd name="T29" fmla="*/ 355055 h 2525713"/>
              <a:gd name="T30" fmla="*/ 2445668 w 2538413"/>
              <a:gd name="T31" fmla="*/ 365852 h 2525713"/>
              <a:gd name="T32" fmla="*/ 2472666 w 2538413"/>
              <a:gd name="T33" fmla="*/ 382049 h 2525713"/>
              <a:gd name="T34" fmla="*/ 2496805 w 2538413"/>
              <a:gd name="T35" fmla="*/ 403644 h 2525713"/>
              <a:gd name="T36" fmla="*/ 2515862 w 2538413"/>
              <a:gd name="T37" fmla="*/ 429368 h 2525713"/>
              <a:gd name="T38" fmla="*/ 2528885 w 2538413"/>
              <a:gd name="T39" fmla="*/ 457950 h 2525713"/>
              <a:gd name="T40" fmla="*/ 2536825 w 2538413"/>
              <a:gd name="T41" fmla="*/ 488756 h 2525713"/>
              <a:gd name="T42" fmla="*/ 2538413 w 2538413"/>
              <a:gd name="T43" fmla="*/ 2363112 h 2525713"/>
              <a:gd name="T44" fmla="*/ 2535237 w 2538413"/>
              <a:gd name="T45" fmla="*/ 2395823 h 2525713"/>
              <a:gd name="T46" fmla="*/ 2525708 w 2538413"/>
              <a:gd name="T47" fmla="*/ 2425993 h 2525713"/>
              <a:gd name="T48" fmla="*/ 2510780 w 2538413"/>
              <a:gd name="T49" fmla="*/ 2453622 h 2525713"/>
              <a:gd name="T50" fmla="*/ 2490770 w 2538413"/>
              <a:gd name="T51" fmla="*/ 2477759 h 2525713"/>
              <a:gd name="T52" fmla="*/ 2466949 w 2538413"/>
              <a:gd name="T53" fmla="*/ 2497766 h 2525713"/>
              <a:gd name="T54" fmla="*/ 2438998 w 2538413"/>
              <a:gd name="T55" fmla="*/ 2512692 h 2525713"/>
              <a:gd name="T56" fmla="*/ 2408507 w 2538413"/>
              <a:gd name="T57" fmla="*/ 2522220 h 2525713"/>
              <a:gd name="T58" fmla="*/ 2375792 w 2538413"/>
              <a:gd name="T59" fmla="*/ 2525713 h 2525713"/>
              <a:gd name="T60" fmla="*/ 138164 w 2538413"/>
              <a:gd name="T61" fmla="*/ 2523490 h 2525713"/>
              <a:gd name="T62" fmla="*/ 106720 w 2538413"/>
              <a:gd name="T63" fmla="*/ 2515551 h 2525713"/>
              <a:gd name="T64" fmla="*/ 78452 w 2538413"/>
              <a:gd name="T65" fmla="*/ 2501895 h 2525713"/>
              <a:gd name="T66" fmla="*/ 53360 w 2538413"/>
              <a:gd name="T67" fmla="*/ 2483157 h 2525713"/>
              <a:gd name="T68" fmla="*/ 32397 w 2538413"/>
              <a:gd name="T69" fmla="*/ 2460292 h 2525713"/>
              <a:gd name="T70" fmla="*/ 16199 w 2538413"/>
              <a:gd name="T71" fmla="*/ 2433297 h 2525713"/>
              <a:gd name="T72" fmla="*/ 5400 w 2538413"/>
              <a:gd name="T73" fmla="*/ 2403445 h 2525713"/>
              <a:gd name="T74" fmla="*/ 318 w 2538413"/>
              <a:gd name="T75" fmla="*/ 2371369 h 2525713"/>
              <a:gd name="T76" fmla="*/ 953 w 2538413"/>
              <a:gd name="T77" fmla="*/ 496060 h 2525713"/>
              <a:gd name="T78" fmla="*/ 7623 w 2538413"/>
              <a:gd name="T79" fmla="*/ 464302 h 2525713"/>
              <a:gd name="T80" fmla="*/ 19692 w 2538413"/>
              <a:gd name="T81" fmla="*/ 435402 h 2525713"/>
              <a:gd name="T82" fmla="*/ 37161 w 2538413"/>
              <a:gd name="T83" fmla="*/ 409361 h 2525713"/>
              <a:gd name="T84" fmla="*/ 59395 w 2538413"/>
              <a:gd name="T85" fmla="*/ 387448 h 2525713"/>
              <a:gd name="T86" fmla="*/ 85122 w 2538413"/>
              <a:gd name="T87" fmla="*/ 369663 h 2525713"/>
              <a:gd name="T88" fmla="*/ 114343 w 2538413"/>
              <a:gd name="T89" fmla="*/ 357595 h 2525713"/>
              <a:gd name="T90" fmla="*/ 146105 w 2538413"/>
              <a:gd name="T91" fmla="*/ 350926 h 2525713"/>
              <a:gd name="T92" fmla="*/ 606653 w 2538413"/>
              <a:gd name="T93" fmla="*/ 124491 h 2525713"/>
              <a:gd name="T94" fmla="*/ 609194 w 2538413"/>
              <a:gd name="T95" fmla="*/ 99403 h 2525713"/>
              <a:gd name="T96" fmla="*/ 616817 w 2538413"/>
              <a:gd name="T97" fmla="*/ 75902 h 2525713"/>
              <a:gd name="T98" fmla="*/ 628251 w 2538413"/>
              <a:gd name="T99" fmla="*/ 54941 h 2525713"/>
              <a:gd name="T100" fmla="*/ 643497 w 2538413"/>
              <a:gd name="T101" fmla="*/ 36522 h 2525713"/>
              <a:gd name="T102" fmla="*/ 661919 w 2538413"/>
              <a:gd name="T103" fmla="*/ 21278 h 2525713"/>
              <a:gd name="T104" fmla="*/ 682881 w 2538413"/>
              <a:gd name="T105" fmla="*/ 9845 h 2525713"/>
              <a:gd name="T106" fmla="*/ 706385 w 2538413"/>
              <a:gd name="T107" fmla="*/ 2541 h 2525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8413" h="2525713">
                <a:moveTo>
                  <a:pt x="1151062" y="889000"/>
                </a:moveTo>
                <a:lnTo>
                  <a:pt x="1151062" y="1319020"/>
                </a:lnTo>
                <a:lnTo>
                  <a:pt x="720725" y="1319020"/>
                </a:lnTo>
                <a:lnTo>
                  <a:pt x="720725" y="1555944"/>
                </a:lnTo>
                <a:lnTo>
                  <a:pt x="1151062" y="1555944"/>
                </a:lnTo>
                <a:lnTo>
                  <a:pt x="1151062" y="1985963"/>
                </a:lnTo>
                <a:lnTo>
                  <a:pt x="1387668" y="1985963"/>
                </a:lnTo>
                <a:lnTo>
                  <a:pt x="1387668" y="1555944"/>
                </a:lnTo>
                <a:lnTo>
                  <a:pt x="1817688" y="1555944"/>
                </a:lnTo>
                <a:lnTo>
                  <a:pt x="1817688" y="1319020"/>
                </a:lnTo>
                <a:lnTo>
                  <a:pt x="1387668" y="1319020"/>
                </a:lnTo>
                <a:lnTo>
                  <a:pt x="1387668" y="889000"/>
                </a:lnTo>
                <a:lnTo>
                  <a:pt x="1151062" y="889000"/>
                </a:lnTo>
                <a:close/>
                <a:moveTo>
                  <a:pt x="758475" y="151803"/>
                </a:moveTo>
                <a:lnTo>
                  <a:pt x="758475" y="438896"/>
                </a:lnTo>
                <a:lnTo>
                  <a:pt x="1780256" y="438896"/>
                </a:lnTo>
                <a:lnTo>
                  <a:pt x="1780256" y="151803"/>
                </a:lnTo>
                <a:lnTo>
                  <a:pt x="758475" y="151803"/>
                </a:lnTo>
                <a:close/>
                <a:moveTo>
                  <a:pt x="725125" y="0"/>
                </a:moveTo>
                <a:lnTo>
                  <a:pt x="731477" y="0"/>
                </a:lnTo>
                <a:lnTo>
                  <a:pt x="1807253" y="0"/>
                </a:lnTo>
                <a:lnTo>
                  <a:pt x="1813606" y="0"/>
                </a:lnTo>
                <a:lnTo>
                  <a:pt x="1819641" y="318"/>
                </a:lnTo>
                <a:lnTo>
                  <a:pt x="1826311" y="1588"/>
                </a:lnTo>
                <a:lnTo>
                  <a:pt x="1832345" y="2541"/>
                </a:lnTo>
                <a:lnTo>
                  <a:pt x="1838380" y="4129"/>
                </a:lnTo>
                <a:lnTo>
                  <a:pt x="1844097" y="5399"/>
                </a:lnTo>
                <a:lnTo>
                  <a:pt x="1849815" y="7622"/>
                </a:lnTo>
                <a:lnTo>
                  <a:pt x="1855532" y="9845"/>
                </a:lnTo>
                <a:lnTo>
                  <a:pt x="1860931" y="12386"/>
                </a:lnTo>
                <a:lnTo>
                  <a:pt x="1866331" y="15244"/>
                </a:lnTo>
                <a:lnTo>
                  <a:pt x="1871730" y="18102"/>
                </a:lnTo>
                <a:lnTo>
                  <a:pt x="1876812" y="21278"/>
                </a:lnTo>
                <a:lnTo>
                  <a:pt x="1881576" y="24771"/>
                </a:lnTo>
                <a:lnTo>
                  <a:pt x="1886341" y="28582"/>
                </a:lnTo>
                <a:lnTo>
                  <a:pt x="1890787" y="32393"/>
                </a:lnTo>
                <a:lnTo>
                  <a:pt x="1895234" y="36522"/>
                </a:lnTo>
                <a:lnTo>
                  <a:pt x="1899045" y="40650"/>
                </a:lnTo>
                <a:lnTo>
                  <a:pt x="1903175" y="45414"/>
                </a:lnTo>
                <a:lnTo>
                  <a:pt x="1906986" y="50178"/>
                </a:lnTo>
                <a:lnTo>
                  <a:pt x="1910480" y="54941"/>
                </a:lnTo>
                <a:lnTo>
                  <a:pt x="1913656" y="60023"/>
                </a:lnTo>
                <a:lnTo>
                  <a:pt x="1916832" y="65104"/>
                </a:lnTo>
                <a:lnTo>
                  <a:pt x="1919373" y="70503"/>
                </a:lnTo>
                <a:lnTo>
                  <a:pt x="1921914" y="75902"/>
                </a:lnTo>
                <a:lnTo>
                  <a:pt x="1924137" y="81618"/>
                </a:lnTo>
                <a:lnTo>
                  <a:pt x="1926043" y="87335"/>
                </a:lnTo>
                <a:lnTo>
                  <a:pt x="1927949" y="93686"/>
                </a:lnTo>
                <a:lnTo>
                  <a:pt x="1928902" y="99403"/>
                </a:lnTo>
                <a:lnTo>
                  <a:pt x="1930172" y="105437"/>
                </a:lnTo>
                <a:lnTo>
                  <a:pt x="1931125" y="111788"/>
                </a:lnTo>
                <a:lnTo>
                  <a:pt x="1931443" y="118140"/>
                </a:lnTo>
                <a:lnTo>
                  <a:pt x="1931443" y="124491"/>
                </a:lnTo>
                <a:lnTo>
                  <a:pt x="1931443" y="350291"/>
                </a:lnTo>
                <a:lnTo>
                  <a:pt x="2376109" y="350291"/>
                </a:lnTo>
                <a:lnTo>
                  <a:pt x="2384050" y="350291"/>
                </a:lnTo>
                <a:lnTo>
                  <a:pt x="2391991" y="350926"/>
                </a:lnTo>
                <a:lnTo>
                  <a:pt x="2400249" y="352196"/>
                </a:lnTo>
                <a:lnTo>
                  <a:pt x="2407871" y="353149"/>
                </a:lnTo>
                <a:lnTo>
                  <a:pt x="2415812" y="355055"/>
                </a:lnTo>
                <a:lnTo>
                  <a:pt x="2423435" y="357278"/>
                </a:lnTo>
                <a:lnTo>
                  <a:pt x="2430740" y="359818"/>
                </a:lnTo>
                <a:lnTo>
                  <a:pt x="2438363" y="362676"/>
                </a:lnTo>
                <a:lnTo>
                  <a:pt x="2445668" y="365852"/>
                </a:lnTo>
                <a:lnTo>
                  <a:pt x="2452338" y="369346"/>
                </a:lnTo>
                <a:lnTo>
                  <a:pt x="2459326" y="373157"/>
                </a:lnTo>
                <a:lnTo>
                  <a:pt x="2465996" y="377285"/>
                </a:lnTo>
                <a:lnTo>
                  <a:pt x="2472666" y="382049"/>
                </a:lnTo>
                <a:lnTo>
                  <a:pt x="2479018" y="387130"/>
                </a:lnTo>
                <a:lnTo>
                  <a:pt x="2485053" y="392211"/>
                </a:lnTo>
                <a:lnTo>
                  <a:pt x="2490770" y="397928"/>
                </a:lnTo>
                <a:lnTo>
                  <a:pt x="2496805" y="403644"/>
                </a:lnTo>
                <a:lnTo>
                  <a:pt x="2501569" y="409678"/>
                </a:lnTo>
                <a:lnTo>
                  <a:pt x="2506651" y="416030"/>
                </a:lnTo>
                <a:lnTo>
                  <a:pt x="2511415" y="422699"/>
                </a:lnTo>
                <a:lnTo>
                  <a:pt x="2515862" y="429368"/>
                </a:lnTo>
                <a:lnTo>
                  <a:pt x="2519673" y="436355"/>
                </a:lnTo>
                <a:lnTo>
                  <a:pt x="2522850" y="443024"/>
                </a:lnTo>
                <a:lnTo>
                  <a:pt x="2526026" y="450646"/>
                </a:lnTo>
                <a:lnTo>
                  <a:pt x="2528885" y="457950"/>
                </a:lnTo>
                <a:lnTo>
                  <a:pt x="2531425" y="465572"/>
                </a:lnTo>
                <a:lnTo>
                  <a:pt x="2533649" y="472877"/>
                </a:lnTo>
                <a:lnTo>
                  <a:pt x="2535555" y="480816"/>
                </a:lnTo>
                <a:lnTo>
                  <a:pt x="2536825" y="488756"/>
                </a:lnTo>
                <a:lnTo>
                  <a:pt x="2537778" y="496695"/>
                </a:lnTo>
                <a:lnTo>
                  <a:pt x="2538413" y="504635"/>
                </a:lnTo>
                <a:lnTo>
                  <a:pt x="2538413" y="512892"/>
                </a:lnTo>
                <a:lnTo>
                  <a:pt x="2538413" y="2363112"/>
                </a:lnTo>
                <a:lnTo>
                  <a:pt x="2538413" y="2371369"/>
                </a:lnTo>
                <a:lnTo>
                  <a:pt x="2537778" y="2379626"/>
                </a:lnTo>
                <a:lnTo>
                  <a:pt x="2536507" y="2387566"/>
                </a:lnTo>
                <a:lnTo>
                  <a:pt x="2535237" y="2395823"/>
                </a:lnTo>
                <a:lnTo>
                  <a:pt x="2533331" y="2403445"/>
                </a:lnTo>
                <a:lnTo>
                  <a:pt x="2531108" y="2411384"/>
                </a:lnTo>
                <a:lnTo>
                  <a:pt x="2528567" y="2419006"/>
                </a:lnTo>
                <a:lnTo>
                  <a:pt x="2525708" y="2425993"/>
                </a:lnTo>
                <a:lnTo>
                  <a:pt x="2522532" y="2433297"/>
                </a:lnTo>
                <a:lnTo>
                  <a:pt x="2519038" y="2440284"/>
                </a:lnTo>
                <a:lnTo>
                  <a:pt x="2514909" y="2447271"/>
                </a:lnTo>
                <a:lnTo>
                  <a:pt x="2510780" y="2453622"/>
                </a:lnTo>
                <a:lnTo>
                  <a:pt x="2506333" y="2460292"/>
                </a:lnTo>
                <a:lnTo>
                  <a:pt x="2501251" y="2466326"/>
                </a:lnTo>
                <a:lnTo>
                  <a:pt x="2496170" y="2472042"/>
                </a:lnTo>
                <a:lnTo>
                  <a:pt x="2490770" y="2477759"/>
                </a:lnTo>
                <a:lnTo>
                  <a:pt x="2485053" y="2483157"/>
                </a:lnTo>
                <a:lnTo>
                  <a:pt x="2479336" y="2488239"/>
                </a:lnTo>
                <a:lnTo>
                  <a:pt x="2473301" y="2493320"/>
                </a:lnTo>
                <a:lnTo>
                  <a:pt x="2466949" y="2497766"/>
                </a:lnTo>
                <a:lnTo>
                  <a:pt x="2460279" y="2501895"/>
                </a:lnTo>
                <a:lnTo>
                  <a:pt x="2453609" y="2506023"/>
                </a:lnTo>
                <a:lnTo>
                  <a:pt x="2446303" y="2509517"/>
                </a:lnTo>
                <a:lnTo>
                  <a:pt x="2438998" y="2512692"/>
                </a:lnTo>
                <a:lnTo>
                  <a:pt x="2432011" y="2515551"/>
                </a:lnTo>
                <a:lnTo>
                  <a:pt x="2424388" y="2518091"/>
                </a:lnTo>
                <a:lnTo>
                  <a:pt x="2416447" y="2520314"/>
                </a:lnTo>
                <a:lnTo>
                  <a:pt x="2408507" y="2522220"/>
                </a:lnTo>
                <a:lnTo>
                  <a:pt x="2400566" y="2523490"/>
                </a:lnTo>
                <a:lnTo>
                  <a:pt x="2392626" y="2524443"/>
                </a:lnTo>
                <a:lnTo>
                  <a:pt x="2384368" y="2525396"/>
                </a:lnTo>
                <a:lnTo>
                  <a:pt x="2375792" y="2525713"/>
                </a:lnTo>
                <a:lnTo>
                  <a:pt x="162621" y="2525713"/>
                </a:lnTo>
                <a:lnTo>
                  <a:pt x="154363" y="2525396"/>
                </a:lnTo>
                <a:lnTo>
                  <a:pt x="146105" y="2524443"/>
                </a:lnTo>
                <a:lnTo>
                  <a:pt x="138164" y="2523490"/>
                </a:lnTo>
                <a:lnTo>
                  <a:pt x="129906" y="2522220"/>
                </a:lnTo>
                <a:lnTo>
                  <a:pt x="122283" y="2520314"/>
                </a:lnTo>
                <a:lnTo>
                  <a:pt x="114343" y="2518091"/>
                </a:lnTo>
                <a:lnTo>
                  <a:pt x="106720" y="2515551"/>
                </a:lnTo>
                <a:lnTo>
                  <a:pt x="99415" y="2512692"/>
                </a:lnTo>
                <a:lnTo>
                  <a:pt x="92427" y="2509517"/>
                </a:lnTo>
                <a:lnTo>
                  <a:pt x="85122" y="2506023"/>
                </a:lnTo>
                <a:lnTo>
                  <a:pt x="78452" y="2501895"/>
                </a:lnTo>
                <a:lnTo>
                  <a:pt x="71782" y="2497766"/>
                </a:lnTo>
                <a:lnTo>
                  <a:pt x="65430" y="2493320"/>
                </a:lnTo>
                <a:lnTo>
                  <a:pt x="59395" y="2488239"/>
                </a:lnTo>
                <a:lnTo>
                  <a:pt x="53360" y="2483157"/>
                </a:lnTo>
                <a:lnTo>
                  <a:pt x="47643" y="2477759"/>
                </a:lnTo>
                <a:lnTo>
                  <a:pt x="42243" y="2472042"/>
                </a:lnTo>
                <a:lnTo>
                  <a:pt x="37161" y="2466326"/>
                </a:lnTo>
                <a:lnTo>
                  <a:pt x="32397" y="2460292"/>
                </a:lnTo>
                <a:lnTo>
                  <a:pt x="27950" y="2453622"/>
                </a:lnTo>
                <a:lnTo>
                  <a:pt x="23504" y="2447271"/>
                </a:lnTo>
                <a:lnTo>
                  <a:pt x="19692" y="2440284"/>
                </a:lnTo>
                <a:lnTo>
                  <a:pt x="16199" y="2433297"/>
                </a:lnTo>
                <a:lnTo>
                  <a:pt x="12705" y="2425993"/>
                </a:lnTo>
                <a:lnTo>
                  <a:pt x="9846" y="2419006"/>
                </a:lnTo>
                <a:lnTo>
                  <a:pt x="7623" y="2411384"/>
                </a:lnTo>
                <a:lnTo>
                  <a:pt x="5400" y="2403445"/>
                </a:lnTo>
                <a:lnTo>
                  <a:pt x="3494" y="2395823"/>
                </a:lnTo>
                <a:lnTo>
                  <a:pt x="2223" y="2387566"/>
                </a:lnTo>
                <a:lnTo>
                  <a:pt x="953" y="2379626"/>
                </a:lnTo>
                <a:lnTo>
                  <a:pt x="318" y="2371369"/>
                </a:lnTo>
                <a:lnTo>
                  <a:pt x="0" y="2363112"/>
                </a:lnTo>
                <a:lnTo>
                  <a:pt x="0" y="512892"/>
                </a:lnTo>
                <a:lnTo>
                  <a:pt x="318" y="504317"/>
                </a:lnTo>
                <a:lnTo>
                  <a:pt x="953" y="496060"/>
                </a:lnTo>
                <a:lnTo>
                  <a:pt x="2223" y="488121"/>
                </a:lnTo>
                <a:lnTo>
                  <a:pt x="3494" y="480181"/>
                </a:lnTo>
                <a:lnTo>
                  <a:pt x="5400" y="472242"/>
                </a:lnTo>
                <a:lnTo>
                  <a:pt x="7623" y="464302"/>
                </a:lnTo>
                <a:lnTo>
                  <a:pt x="9846" y="456680"/>
                </a:lnTo>
                <a:lnTo>
                  <a:pt x="12705" y="449693"/>
                </a:lnTo>
                <a:lnTo>
                  <a:pt x="16199" y="442389"/>
                </a:lnTo>
                <a:lnTo>
                  <a:pt x="19692" y="435402"/>
                </a:lnTo>
                <a:lnTo>
                  <a:pt x="23504" y="428416"/>
                </a:lnTo>
                <a:lnTo>
                  <a:pt x="27950" y="422064"/>
                </a:lnTo>
                <a:lnTo>
                  <a:pt x="32397" y="415395"/>
                </a:lnTo>
                <a:lnTo>
                  <a:pt x="37161" y="409361"/>
                </a:lnTo>
                <a:lnTo>
                  <a:pt x="42243" y="403644"/>
                </a:lnTo>
                <a:lnTo>
                  <a:pt x="47643" y="397928"/>
                </a:lnTo>
                <a:lnTo>
                  <a:pt x="53360" y="392529"/>
                </a:lnTo>
                <a:lnTo>
                  <a:pt x="59395" y="387448"/>
                </a:lnTo>
                <a:lnTo>
                  <a:pt x="65430" y="382684"/>
                </a:lnTo>
                <a:lnTo>
                  <a:pt x="71782" y="377920"/>
                </a:lnTo>
                <a:lnTo>
                  <a:pt x="78452" y="373792"/>
                </a:lnTo>
                <a:lnTo>
                  <a:pt x="85122" y="369663"/>
                </a:lnTo>
                <a:lnTo>
                  <a:pt x="92427" y="366170"/>
                </a:lnTo>
                <a:lnTo>
                  <a:pt x="99415" y="362994"/>
                </a:lnTo>
                <a:lnTo>
                  <a:pt x="106720" y="360136"/>
                </a:lnTo>
                <a:lnTo>
                  <a:pt x="114343" y="357595"/>
                </a:lnTo>
                <a:lnTo>
                  <a:pt x="122283" y="355372"/>
                </a:lnTo>
                <a:lnTo>
                  <a:pt x="129906" y="353467"/>
                </a:lnTo>
                <a:lnTo>
                  <a:pt x="138164" y="352196"/>
                </a:lnTo>
                <a:lnTo>
                  <a:pt x="146105" y="350926"/>
                </a:lnTo>
                <a:lnTo>
                  <a:pt x="154363" y="350291"/>
                </a:lnTo>
                <a:lnTo>
                  <a:pt x="162621" y="350291"/>
                </a:lnTo>
                <a:lnTo>
                  <a:pt x="606653" y="350291"/>
                </a:lnTo>
                <a:lnTo>
                  <a:pt x="606653" y="124491"/>
                </a:lnTo>
                <a:lnTo>
                  <a:pt x="606970" y="118140"/>
                </a:lnTo>
                <a:lnTo>
                  <a:pt x="607606" y="111788"/>
                </a:lnTo>
                <a:lnTo>
                  <a:pt x="608241" y="105437"/>
                </a:lnTo>
                <a:lnTo>
                  <a:pt x="609194" y="99403"/>
                </a:lnTo>
                <a:lnTo>
                  <a:pt x="610782" y="93686"/>
                </a:lnTo>
                <a:lnTo>
                  <a:pt x="612370" y="87335"/>
                </a:lnTo>
                <a:lnTo>
                  <a:pt x="614593" y="81618"/>
                </a:lnTo>
                <a:lnTo>
                  <a:pt x="616817" y="75902"/>
                </a:lnTo>
                <a:lnTo>
                  <a:pt x="619357" y="70503"/>
                </a:lnTo>
                <a:lnTo>
                  <a:pt x="621899" y="65104"/>
                </a:lnTo>
                <a:lnTo>
                  <a:pt x="625075" y="60023"/>
                </a:lnTo>
                <a:lnTo>
                  <a:pt x="628251" y="54941"/>
                </a:lnTo>
                <a:lnTo>
                  <a:pt x="631427" y="50178"/>
                </a:lnTo>
                <a:lnTo>
                  <a:pt x="635556" y="45414"/>
                </a:lnTo>
                <a:lnTo>
                  <a:pt x="639368" y="40650"/>
                </a:lnTo>
                <a:lnTo>
                  <a:pt x="643497" y="36522"/>
                </a:lnTo>
                <a:lnTo>
                  <a:pt x="647626" y="32393"/>
                </a:lnTo>
                <a:lnTo>
                  <a:pt x="652390" y="28582"/>
                </a:lnTo>
                <a:lnTo>
                  <a:pt x="657154" y="24771"/>
                </a:lnTo>
                <a:lnTo>
                  <a:pt x="661919" y="21278"/>
                </a:lnTo>
                <a:lnTo>
                  <a:pt x="666683" y="18102"/>
                </a:lnTo>
                <a:lnTo>
                  <a:pt x="672082" y="15244"/>
                </a:lnTo>
                <a:lnTo>
                  <a:pt x="677482" y="12386"/>
                </a:lnTo>
                <a:lnTo>
                  <a:pt x="682881" y="9845"/>
                </a:lnTo>
                <a:lnTo>
                  <a:pt x="688916" y="7622"/>
                </a:lnTo>
                <a:lnTo>
                  <a:pt x="694633" y="5399"/>
                </a:lnTo>
                <a:lnTo>
                  <a:pt x="700350" y="4129"/>
                </a:lnTo>
                <a:lnTo>
                  <a:pt x="706385" y="2541"/>
                </a:lnTo>
                <a:lnTo>
                  <a:pt x="712420" y="1588"/>
                </a:lnTo>
                <a:lnTo>
                  <a:pt x="719090" y="318"/>
                </a:lnTo>
                <a:lnTo>
                  <a:pt x="7251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a:hlinkClick r:id="rId1" action="ppaction://hlinksldjump"/>
          </p:cNvPr>
          <p:cNvSpPr txBox="1"/>
          <p:nvPr>
            <p:custDataLst>
              <p:tags r:id="rId12"/>
            </p:custDataLst>
          </p:nvPr>
        </p:nvSpPr>
        <p:spPr>
          <a:xfrm>
            <a:off x="10115765" y="-517087"/>
            <a:ext cx="2661527" cy="2661527"/>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a:hlinkClick r:id="rId1" action="ppaction://hlinksldjump"/>
          </p:cNvPr>
          <p:cNvSpPr txBox="1"/>
          <p:nvPr>
            <p:custDataLst>
              <p:tags r:id="rId13"/>
            </p:custDataLst>
          </p:nvPr>
        </p:nvSpPr>
        <p:spPr>
          <a:xfrm>
            <a:off x="9249097" y="1969998"/>
            <a:ext cx="1733335" cy="1733335"/>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KSO_Shape"/>
          <p:cNvSpPr/>
          <p:nvPr/>
        </p:nvSpPr>
        <p:spPr bwMode="auto">
          <a:xfrm>
            <a:off x="5079430" y="2999644"/>
            <a:ext cx="2033140" cy="2022973"/>
          </a:xfrm>
          <a:custGeom>
            <a:avLst/>
            <a:gdLst>
              <a:gd name="T0" fmla="*/ 720725 w 2538413"/>
              <a:gd name="T1" fmla="*/ 1555944 h 2525713"/>
              <a:gd name="T2" fmla="*/ 1387668 w 2538413"/>
              <a:gd name="T3" fmla="*/ 1555944 h 2525713"/>
              <a:gd name="T4" fmla="*/ 1387668 w 2538413"/>
              <a:gd name="T5" fmla="*/ 889000 h 2525713"/>
              <a:gd name="T6" fmla="*/ 1780256 w 2538413"/>
              <a:gd name="T7" fmla="*/ 438896 h 2525713"/>
              <a:gd name="T8" fmla="*/ 731477 w 2538413"/>
              <a:gd name="T9" fmla="*/ 0 h 2525713"/>
              <a:gd name="T10" fmla="*/ 1826311 w 2538413"/>
              <a:gd name="T11" fmla="*/ 1588 h 2525713"/>
              <a:gd name="T12" fmla="*/ 1849815 w 2538413"/>
              <a:gd name="T13" fmla="*/ 7622 h 2525713"/>
              <a:gd name="T14" fmla="*/ 1871730 w 2538413"/>
              <a:gd name="T15" fmla="*/ 18102 h 2525713"/>
              <a:gd name="T16" fmla="*/ 1890787 w 2538413"/>
              <a:gd name="T17" fmla="*/ 32393 h 2525713"/>
              <a:gd name="T18" fmla="*/ 1906986 w 2538413"/>
              <a:gd name="T19" fmla="*/ 50178 h 2525713"/>
              <a:gd name="T20" fmla="*/ 1919373 w 2538413"/>
              <a:gd name="T21" fmla="*/ 70503 h 2525713"/>
              <a:gd name="T22" fmla="*/ 1927949 w 2538413"/>
              <a:gd name="T23" fmla="*/ 93686 h 2525713"/>
              <a:gd name="T24" fmla="*/ 1931443 w 2538413"/>
              <a:gd name="T25" fmla="*/ 118140 h 2525713"/>
              <a:gd name="T26" fmla="*/ 2384050 w 2538413"/>
              <a:gd name="T27" fmla="*/ 350291 h 2525713"/>
              <a:gd name="T28" fmla="*/ 2415812 w 2538413"/>
              <a:gd name="T29" fmla="*/ 355055 h 2525713"/>
              <a:gd name="T30" fmla="*/ 2445668 w 2538413"/>
              <a:gd name="T31" fmla="*/ 365852 h 2525713"/>
              <a:gd name="T32" fmla="*/ 2472666 w 2538413"/>
              <a:gd name="T33" fmla="*/ 382049 h 2525713"/>
              <a:gd name="T34" fmla="*/ 2496805 w 2538413"/>
              <a:gd name="T35" fmla="*/ 403644 h 2525713"/>
              <a:gd name="T36" fmla="*/ 2515862 w 2538413"/>
              <a:gd name="T37" fmla="*/ 429368 h 2525713"/>
              <a:gd name="T38" fmla="*/ 2528885 w 2538413"/>
              <a:gd name="T39" fmla="*/ 457950 h 2525713"/>
              <a:gd name="T40" fmla="*/ 2536825 w 2538413"/>
              <a:gd name="T41" fmla="*/ 488756 h 2525713"/>
              <a:gd name="T42" fmla="*/ 2538413 w 2538413"/>
              <a:gd name="T43" fmla="*/ 2363112 h 2525713"/>
              <a:gd name="T44" fmla="*/ 2535237 w 2538413"/>
              <a:gd name="T45" fmla="*/ 2395823 h 2525713"/>
              <a:gd name="T46" fmla="*/ 2525708 w 2538413"/>
              <a:gd name="T47" fmla="*/ 2425993 h 2525713"/>
              <a:gd name="T48" fmla="*/ 2510780 w 2538413"/>
              <a:gd name="T49" fmla="*/ 2453622 h 2525713"/>
              <a:gd name="T50" fmla="*/ 2490770 w 2538413"/>
              <a:gd name="T51" fmla="*/ 2477759 h 2525713"/>
              <a:gd name="T52" fmla="*/ 2466949 w 2538413"/>
              <a:gd name="T53" fmla="*/ 2497766 h 2525713"/>
              <a:gd name="T54" fmla="*/ 2438998 w 2538413"/>
              <a:gd name="T55" fmla="*/ 2512692 h 2525713"/>
              <a:gd name="T56" fmla="*/ 2408507 w 2538413"/>
              <a:gd name="T57" fmla="*/ 2522220 h 2525713"/>
              <a:gd name="T58" fmla="*/ 2375792 w 2538413"/>
              <a:gd name="T59" fmla="*/ 2525713 h 2525713"/>
              <a:gd name="T60" fmla="*/ 138164 w 2538413"/>
              <a:gd name="T61" fmla="*/ 2523490 h 2525713"/>
              <a:gd name="T62" fmla="*/ 106720 w 2538413"/>
              <a:gd name="T63" fmla="*/ 2515551 h 2525713"/>
              <a:gd name="T64" fmla="*/ 78452 w 2538413"/>
              <a:gd name="T65" fmla="*/ 2501895 h 2525713"/>
              <a:gd name="T66" fmla="*/ 53360 w 2538413"/>
              <a:gd name="T67" fmla="*/ 2483157 h 2525713"/>
              <a:gd name="T68" fmla="*/ 32397 w 2538413"/>
              <a:gd name="T69" fmla="*/ 2460292 h 2525713"/>
              <a:gd name="T70" fmla="*/ 16199 w 2538413"/>
              <a:gd name="T71" fmla="*/ 2433297 h 2525713"/>
              <a:gd name="T72" fmla="*/ 5400 w 2538413"/>
              <a:gd name="T73" fmla="*/ 2403445 h 2525713"/>
              <a:gd name="T74" fmla="*/ 318 w 2538413"/>
              <a:gd name="T75" fmla="*/ 2371369 h 2525713"/>
              <a:gd name="T76" fmla="*/ 953 w 2538413"/>
              <a:gd name="T77" fmla="*/ 496060 h 2525713"/>
              <a:gd name="T78" fmla="*/ 7623 w 2538413"/>
              <a:gd name="T79" fmla="*/ 464302 h 2525713"/>
              <a:gd name="T80" fmla="*/ 19692 w 2538413"/>
              <a:gd name="T81" fmla="*/ 435402 h 2525713"/>
              <a:gd name="T82" fmla="*/ 37161 w 2538413"/>
              <a:gd name="T83" fmla="*/ 409361 h 2525713"/>
              <a:gd name="T84" fmla="*/ 59395 w 2538413"/>
              <a:gd name="T85" fmla="*/ 387448 h 2525713"/>
              <a:gd name="T86" fmla="*/ 85122 w 2538413"/>
              <a:gd name="T87" fmla="*/ 369663 h 2525713"/>
              <a:gd name="T88" fmla="*/ 114343 w 2538413"/>
              <a:gd name="T89" fmla="*/ 357595 h 2525713"/>
              <a:gd name="T90" fmla="*/ 146105 w 2538413"/>
              <a:gd name="T91" fmla="*/ 350926 h 2525713"/>
              <a:gd name="T92" fmla="*/ 606653 w 2538413"/>
              <a:gd name="T93" fmla="*/ 124491 h 2525713"/>
              <a:gd name="T94" fmla="*/ 609194 w 2538413"/>
              <a:gd name="T95" fmla="*/ 99403 h 2525713"/>
              <a:gd name="T96" fmla="*/ 616817 w 2538413"/>
              <a:gd name="T97" fmla="*/ 75902 h 2525713"/>
              <a:gd name="T98" fmla="*/ 628251 w 2538413"/>
              <a:gd name="T99" fmla="*/ 54941 h 2525713"/>
              <a:gd name="T100" fmla="*/ 643497 w 2538413"/>
              <a:gd name="T101" fmla="*/ 36522 h 2525713"/>
              <a:gd name="T102" fmla="*/ 661919 w 2538413"/>
              <a:gd name="T103" fmla="*/ 21278 h 2525713"/>
              <a:gd name="T104" fmla="*/ 682881 w 2538413"/>
              <a:gd name="T105" fmla="*/ 9845 h 2525713"/>
              <a:gd name="T106" fmla="*/ 706385 w 2538413"/>
              <a:gd name="T107" fmla="*/ 2541 h 2525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8413" h="2525713">
                <a:moveTo>
                  <a:pt x="1151062" y="889000"/>
                </a:moveTo>
                <a:lnTo>
                  <a:pt x="1151062" y="1319020"/>
                </a:lnTo>
                <a:lnTo>
                  <a:pt x="720725" y="1319020"/>
                </a:lnTo>
                <a:lnTo>
                  <a:pt x="720725" y="1555944"/>
                </a:lnTo>
                <a:lnTo>
                  <a:pt x="1151062" y="1555944"/>
                </a:lnTo>
                <a:lnTo>
                  <a:pt x="1151062" y="1985963"/>
                </a:lnTo>
                <a:lnTo>
                  <a:pt x="1387668" y="1985963"/>
                </a:lnTo>
                <a:lnTo>
                  <a:pt x="1387668" y="1555944"/>
                </a:lnTo>
                <a:lnTo>
                  <a:pt x="1817688" y="1555944"/>
                </a:lnTo>
                <a:lnTo>
                  <a:pt x="1817688" y="1319020"/>
                </a:lnTo>
                <a:lnTo>
                  <a:pt x="1387668" y="1319020"/>
                </a:lnTo>
                <a:lnTo>
                  <a:pt x="1387668" y="889000"/>
                </a:lnTo>
                <a:lnTo>
                  <a:pt x="1151062" y="889000"/>
                </a:lnTo>
                <a:close/>
                <a:moveTo>
                  <a:pt x="758475" y="151803"/>
                </a:moveTo>
                <a:lnTo>
                  <a:pt x="758475" y="438896"/>
                </a:lnTo>
                <a:lnTo>
                  <a:pt x="1780256" y="438896"/>
                </a:lnTo>
                <a:lnTo>
                  <a:pt x="1780256" y="151803"/>
                </a:lnTo>
                <a:lnTo>
                  <a:pt x="758475" y="151803"/>
                </a:lnTo>
                <a:close/>
                <a:moveTo>
                  <a:pt x="725125" y="0"/>
                </a:moveTo>
                <a:lnTo>
                  <a:pt x="731477" y="0"/>
                </a:lnTo>
                <a:lnTo>
                  <a:pt x="1807253" y="0"/>
                </a:lnTo>
                <a:lnTo>
                  <a:pt x="1813606" y="0"/>
                </a:lnTo>
                <a:lnTo>
                  <a:pt x="1819641" y="318"/>
                </a:lnTo>
                <a:lnTo>
                  <a:pt x="1826311" y="1588"/>
                </a:lnTo>
                <a:lnTo>
                  <a:pt x="1832345" y="2541"/>
                </a:lnTo>
                <a:lnTo>
                  <a:pt x="1838380" y="4129"/>
                </a:lnTo>
                <a:lnTo>
                  <a:pt x="1844097" y="5399"/>
                </a:lnTo>
                <a:lnTo>
                  <a:pt x="1849815" y="7622"/>
                </a:lnTo>
                <a:lnTo>
                  <a:pt x="1855532" y="9845"/>
                </a:lnTo>
                <a:lnTo>
                  <a:pt x="1860931" y="12386"/>
                </a:lnTo>
                <a:lnTo>
                  <a:pt x="1866331" y="15244"/>
                </a:lnTo>
                <a:lnTo>
                  <a:pt x="1871730" y="18102"/>
                </a:lnTo>
                <a:lnTo>
                  <a:pt x="1876812" y="21278"/>
                </a:lnTo>
                <a:lnTo>
                  <a:pt x="1881576" y="24771"/>
                </a:lnTo>
                <a:lnTo>
                  <a:pt x="1886341" y="28582"/>
                </a:lnTo>
                <a:lnTo>
                  <a:pt x="1890787" y="32393"/>
                </a:lnTo>
                <a:lnTo>
                  <a:pt x="1895234" y="36522"/>
                </a:lnTo>
                <a:lnTo>
                  <a:pt x="1899045" y="40650"/>
                </a:lnTo>
                <a:lnTo>
                  <a:pt x="1903175" y="45414"/>
                </a:lnTo>
                <a:lnTo>
                  <a:pt x="1906986" y="50178"/>
                </a:lnTo>
                <a:lnTo>
                  <a:pt x="1910480" y="54941"/>
                </a:lnTo>
                <a:lnTo>
                  <a:pt x="1913656" y="60023"/>
                </a:lnTo>
                <a:lnTo>
                  <a:pt x="1916832" y="65104"/>
                </a:lnTo>
                <a:lnTo>
                  <a:pt x="1919373" y="70503"/>
                </a:lnTo>
                <a:lnTo>
                  <a:pt x="1921914" y="75902"/>
                </a:lnTo>
                <a:lnTo>
                  <a:pt x="1924137" y="81618"/>
                </a:lnTo>
                <a:lnTo>
                  <a:pt x="1926043" y="87335"/>
                </a:lnTo>
                <a:lnTo>
                  <a:pt x="1927949" y="93686"/>
                </a:lnTo>
                <a:lnTo>
                  <a:pt x="1928902" y="99403"/>
                </a:lnTo>
                <a:lnTo>
                  <a:pt x="1930172" y="105437"/>
                </a:lnTo>
                <a:lnTo>
                  <a:pt x="1931125" y="111788"/>
                </a:lnTo>
                <a:lnTo>
                  <a:pt x="1931443" y="118140"/>
                </a:lnTo>
                <a:lnTo>
                  <a:pt x="1931443" y="124491"/>
                </a:lnTo>
                <a:lnTo>
                  <a:pt x="1931443" y="350291"/>
                </a:lnTo>
                <a:lnTo>
                  <a:pt x="2376109" y="350291"/>
                </a:lnTo>
                <a:lnTo>
                  <a:pt x="2384050" y="350291"/>
                </a:lnTo>
                <a:lnTo>
                  <a:pt x="2391991" y="350926"/>
                </a:lnTo>
                <a:lnTo>
                  <a:pt x="2400249" y="352196"/>
                </a:lnTo>
                <a:lnTo>
                  <a:pt x="2407871" y="353149"/>
                </a:lnTo>
                <a:lnTo>
                  <a:pt x="2415812" y="355055"/>
                </a:lnTo>
                <a:lnTo>
                  <a:pt x="2423435" y="357278"/>
                </a:lnTo>
                <a:lnTo>
                  <a:pt x="2430740" y="359818"/>
                </a:lnTo>
                <a:lnTo>
                  <a:pt x="2438363" y="362676"/>
                </a:lnTo>
                <a:lnTo>
                  <a:pt x="2445668" y="365852"/>
                </a:lnTo>
                <a:lnTo>
                  <a:pt x="2452338" y="369346"/>
                </a:lnTo>
                <a:lnTo>
                  <a:pt x="2459326" y="373157"/>
                </a:lnTo>
                <a:lnTo>
                  <a:pt x="2465996" y="377285"/>
                </a:lnTo>
                <a:lnTo>
                  <a:pt x="2472666" y="382049"/>
                </a:lnTo>
                <a:lnTo>
                  <a:pt x="2479018" y="387130"/>
                </a:lnTo>
                <a:lnTo>
                  <a:pt x="2485053" y="392211"/>
                </a:lnTo>
                <a:lnTo>
                  <a:pt x="2490770" y="397928"/>
                </a:lnTo>
                <a:lnTo>
                  <a:pt x="2496805" y="403644"/>
                </a:lnTo>
                <a:lnTo>
                  <a:pt x="2501569" y="409678"/>
                </a:lnTo>
                <a:lnTo>
                  <a:pt x="2506651" y="416030"/>
                </a:lnTo>
                <a:lnTo>
                  <a:pt x="2511415" y="422699"/>
                </a:lnTo>
                <a:lnTo>
                  <a:pt x="2515862" y="429368"/>
                </a:lnTo>
                <a:lnTo>
                  <a:pt x="2519673" y="436355"/>
                </a:lnTo>
                <a:lnTo>
                  <a:pt x="2522850" y="443024"/>
                </a:lnTo>
                <a:lnTo>
                  <a:pt x="2526026" y="450646"/>
                </a:lnTo>
                <a:lnTo>
                  <a:pt x="2528885" y="457950"/>
                </a:lnTo>
                <a:lnTo>
                  <a:pt x="2531425" y="465572"/>
                </a:lnTo>
                <a:lnTo>
                  <a:pt x="2533649" y="472877"/>
                </a:lnTo>
                <a:lnTo>
                  <a:pt x="2535555" y="480816"/>
                </a:lnTo>
                <a:lnTo>
                  <a:pt x="2536825" y="488756"/>
                </a:lnTo>
                <a:lnTo>
                  <a:pt x="2537778" y="496695"/>
                </a:lnTo>
                <a:lnTo>
                  <a:pt x="2538413" y="504635"/>
                </a:lnTo>
                <a:lnTo>
                  <a:pt x="2538413" y="512892"/>
                </a:lnTo>
                <a:lnTo>
                  <a:pt x="2538413" y="2363112"/>
                </a:lnTo>
                <a:lnTo>
                  <a:pt x="2538413" y="2371369"/>
                </a:lnTo>
                <a:lnTo>
                  <a:pt x="2537778" y="2379626"/>
                </a:lnTo>
                <a:lnTo>
                  <a:pt x="2536507" y="2387566"/>
                </a:lnTo>
                <a:lnTo>
                  <a:pt x="2535237" y="2395823"/>
                </a:lnTo>
                <a:lnTo>
                  <a:pt x="2533331" y="2403445"/>
                </a:lnTo>
                <a:lnTo>
                  <a:pt x="2531108" y="2411384"/>
                </a:lnTo>
                <a:lnTo>
                  <a:pt x="2528567" y="2419006"/>
                </a:lnTo>
                <a:lnTo>
                  <a:pt x="2525708" y="2425993"/>
                </a:lnTo>
                <a:lnTo>
                  <a:pt x="2522532" y="2433297"/>
                </a:lnTo>
                <a:lnTo>
                  <a:pt x="2519038" y="2440284"/>
                </a:lnTo>
                <a:lnTo>
                  <a:pt x="2514909" y="2447271"/>
                </a:lnTo>
                <a:lnTo>
                  <a:pt x="2510780" y="2453622"/>
                </a:lnTo>
                <a:lnTo>
                  <a:pt x="2506333" y="2460292"/>
                </a:lnTo>
                <a:lnTo>
                  <a:pt x="2501251" y="2466326"/>
                </a:lnTo>
                <a:lnTo>
                  <a:pt x="2496170" y="2472042"/>
                </a:lnTo>
                <a:lnTo>
                  <a:pt x="2490770" y="2477759"/>
                </a:lnTo>
                <a:lnTo>
                  <a:pt x="2485053" y="2483157"/>
                </a:lnTo>
                <a:lnTo>
                  <a:pt x="2479336" y="2488239"/>
                </a:lnTo>
                <a:lnTo>
                  <a:pt x="2473301" y="2493320"/>
                </a:lnTo>
                <a:lnTo>
                  <a:pt x="2466949" y="2497766"/>
                </a:lnTo>
                <a:lnTo>
                  <a:pt x="2460279" y="2501895"/>
                </a:lnTo>
                <a:lnTo>
                  <a:pt x="2453609" y="2506023"/>
                </a:lnTo>
                <a:lnTo>
                  <a:pt x="2446303" y="2509517"/>
                </a:lnTo>
                <a:lnTo>
                  <a:pt x="2438998" y="2512692"/>
                </a:lnTo>
                <a:lnTo>
                  <a:pt x="2432011" y="2515551"/>
                </a:lnTo>
                <a:lnTo>
                  <a:pt x="2424388" y="2518091"/>
                </a:lnTo>
                <a:lnTo>
                  <a:pt x="2416447" y="2520314"/>
                </a:lnTo>
                <a:lnTo>
                  <a:pt x="2408507" y="2522220"/>
                </a:lnTo>
                <a:lnTo>
                  <a:pt x="2400566" y="2523490"/>
                </a:lnTo>
                <a:lnTo>
                  <a:pt x="2392626" y="2524443"/>
                </a:lnTo>
                <a:lnTo>
                  <a:pt x="2384368" y="2525396"/>
                </a:lnTo>
                <a:lnTo>
                  <a:pt x="2375792" y="2525713"/>
                </a:lnTo>
                <a:lnTo>
                  <a:pt x="162621" y="2525713"/>
                </a:lnTo>
                <a:lnTo>
                  <a:pt x="154363" y="2525396"/>
                </a:lnTo>
                <a:lnTo>
                  <a:pt x="146105" y="2524443"/>
                </a:lnTo>
                <a:lnTo>
                  <a:pt x="138164" y="2523490"/>
                </a:lnTo>
                <a:lnTo>
                  <a:pt x="129906" y="2522220"/>
                </a:lnTo>
                <a:lnTo>
                  <a:pt x="122283" y="2520314"/>
                </a:lnTo>
                <a:lnTo>
                  <a:pt x="114343" y="2518091"/>
                </a:lnTo>
                <a:lnTo>
                  <a:pt x="106720" y="2515551"/>
                </a:lnTo>
                <a:lnTo>
                  <a:pt x="99415" y="2512692"/>
                </a:lnTo>
                <a:lnTo>
                  <a:pt x="92427" y="2509517"/>
                </a:lnTo>
                <a:lnTo>
                  <a:pt x="85122" y="2506023"/>
                </a:lnTo>
                <a:lnTo>
                  <a:pt x="78452" y="2501895"/>
                </a:lnTo>
                <a:lnTo>
                  <a:pt x="71782" y="2497766"/>
                </a:lnTo>
                <a:lnTo>
                  <a:pt x="65430" y="2493320"/>
                </a:lnTo>
                <a:lnTo>
                  <a:pt x="59395" y="2488239"/>
                </a:lnTo>
                <a:lnTo>
                  <a:pt x="53360" y="2483157"/>
                </a:lnTo>
                <a:lnTo>
                  <a:pt x="47643" y="2477759"/>
                </a:lnTo>
                <a:lnTo>
                  <a:pt x="42243" y="2472042"/>
                </a:lnTo>
                <a:lnTo>
                  <a:pt x="37161" y="2466326"/>
                </a:lnTo>
                <a:lnTo>
                  <a:pt x="32397" y="2460292"/>
                </a:lnTo>
                <a:lnTo>
                  <a:pt x="27950" y="2453622"/>
                </a:lnTo>
                <a:lnTo>
                  <a:pt x="23504" y="2447271"/>
                </a:lnTo>
                <a:lnTo>
                  <a:pt x="19692" y="2440284"/>
                </a:lnTo>
                <a:lnTo>
                  <a:pt x="16199" y="2433297"/>
                </a:lnTo>
                <a:lnTo>
                  <a:pt x="12705" y="2425993"/>
                </a:lnTo>
                <a:lnTo>
                  <a:pt x="9846" y="2419006"/>
                </a:lnTo>
                <a:lnTo>
                  <a:pt x="7623" y="2411384"/>
                </a:lnTo>
                <a:lnTo>
                  <a:pt x="5400" y="2403445"/>
                </a:lnTo>
                <a:lnTo>
                  <a:pt x="3494" y="2395823"/>
                </a:lnTo>
                <a:lnTo>
                  <a:pt x="2223" y="2387566"/>
                </a:lnTo>
                <a:lnTo>
                  <a:pt x="953" y="2379626"/>
                </a:lnTo>
                <a:lnTo>
                  <a:pt x="318" y="2371369"/>
                </a:lnTo>
                <a:lnTo>
                  <a:pt x="0" y="2363112"/>
                </a:lnTo>
                <a:lnTo>
                  <a:pt x="0" y="512892"/>
                </a:lnTo>
                <a:lnTo>
                  <a:pt x="318" y="504317"/>
                </a:lnTo>
                <a:lnTo>
                  <a:pt x="953" y="496060"/>
                </a:lnTo>
                <a:lnTo>
                  <a:pt x="2223" y="488121"/>
                </a:lnTo>
                <a:lnTo>
                  <a:pt x="3494" y="480181"/>
                </a:lnTo>
                <a:lnTo>
                  <a:pt x="5400" y="472242"/>
                </a:lnTo>
                <a:lnTo>
                  <a:pt x="7623" y="464302"/>
                </a:lnTo>
                <a:lnTo>
                  <a:pt x="9846" y="456680"/>
                </a:lnTo>
                <a:lnTo>
                  <a:pt x="12705" y="449693"/>
                </a:lnTo>
                <a:lnTo>
                  <a:pt x="16199" y="442389"/>
                </a:lnTo>
                <a:lnTo>
                  <a:pt x="19692" y="435402"/>
                </a:lnTo>
                <a:lnTo>
                  <a:pt x="23504" y="428416"/>
                </a:lnTo>
                <a:lnTo>
                  <a:pt x="27950" y="422064"/>
                </a:lnTo>
                <a:lnTo>
                  <a:pt x="32397" y="415395"/>
                </a:lnTo>
                <a:lnTo>
                  <a:pt x="37161" y="409361"/>
                </a:lnTo>
                <a:lnTo>
                  <a:pt x="42243" y="403644"/>
                </a:lnTo>
                <a:lnTo>
                  <a:pt x="47643" y="397928"/>
                </a:lnTo>
                <a:lnTo>
                  <a:pt x="53360" y="392529"/>
                </a:lnTo>
                <a:lnTo>
                  <a:pt x="59395" y="387448"/>
                </a:lnTo>
                <a:lnTo>
                  <a:pt x="65430" y="382684"/>
                </a:lnTo>
                <a:lnTo>
                  <a:pt x="71782" y="377920"/>
                </a:lnTo>
                <a:lnTo>
                  <a:pt x="78452" y="373792"/>
                </a:lnTo>
                <a:lnTo>
                  <a:pt x="85122" y="369663"/>
                </a:lnTo>
                <a:lnTo>
                  <a:pt x="92427" y="366170"/>
                </a:lnTo>
                <a:lnTo>
                  <a:pt x="99415" y="362994"/>
                </a:lnTo>
                <a:lnTo>
                  <a:pt x="106720" y="360136"/>
                </a:lnTo>
                <a:lnTo>
                  <a:pt x="114343" y="357595"/>
                </a:lnTo>
                <a:lnTo>
                  <a:pt x="122283" y="355372"/>
                </a:lnTo>
                <a:lnTo>
                  <a:pt x="129906" y="353467"/>
                </a:lnTo>
                <a:lnTo>
                  <a:pt x="138164" y="352196"/>
                </a:lnTo>
                <a:lnTo>
                  <a:pt x="146105" y="350926"/>
                </a:lnTo>
                <a:lnTo>
                  <a:pt x="154363" y="350291"/>
                </a:lnTo>
                <a:lnTo>
                  <a:pt x="162621" y="350291"/>
                </a:lnTo>
                <a:lnTo>
                  <a:pt x="606653" y="350291"/>
                </a:lnTo>
                <a:lnTo>
                  <a:pt x="606653" y="124491"/>
                </a:lnTo>
                <a:lnTo>
                  <a:pt x="606970" y="118140"/>
                </a:lnTo>
                <a:lnTo>
                  <a:pt x="607606" y="111788"/>
                </a:lnTo>
                <a:lnTo>
                  <a:pt x="608241" y="105437"/>
                </a:lnTo>
                <a:lnTo>
                  <a:pt x="609194" y="99403"/>
                </a:lnTo>
                <a:lnTo>
                  <a:pt x="610782" y="93686"/>
                </a:lnTo>
                <a:lnTo>
                  <a:pt x="612370" y="87335"/>
                </a:lnTo>
                <a:lnTo>
                  <a:pt x="614593" y="81618"/>
                </a:lnTo>
                <a:lnTo>
                  <a:pt x="616817" y="75902"/>
                </a:lnTo>
                <a:lnTo>
                  <a:pt x="619357" y="70503"/>
                </a:lnTo>
                <a:lnTo>
                  <a:pt x="621899" y="65104"/>
                </a:lnTo>
                <a:lnTo>
                  <a:pt x="625075" y="60023"/>
                </a:lnTo>
                <a:lnTo>
                  <a:pt x="628251" y="54941"/>
                </a:lnTo>
                <a:lnTo>
                  <a:pt x="631427" y="50178"/>
                </a:lnTo>
                <a:lnTo>
                  <a:pt x="635556" y="45414"/>
                </a:lnTo>
                <a:lnTo>
                  <a:pt x="639368" y="40650"/>
                </a:lnTo>
                <a:lnTo>
                  <a:pt x="643497" y="36522"/>
                </a:lnTo>
                <a:lnTo>
                  <a:pt x="647626" y="32393"/>
                </a:lnTo>
                <a:lnTo>
                  <a:pt x="652390" y="28582"/>
                </a:lnTo>
                <a:lnTo>
                  <a:pt x="657154" y="24771"/>
                </a:lnTo>
                <a:lnTo>
                  <a:pt x="661919" y="21278"/>
                </a:lnTo>
                <a:lnTo>
                  <a:pt x="666683" y="18102"/>
                </a:lnTo>
                <a:lnTo>
                  <a:pt x="672082" y="15244"/>
                </a:lnTo>
                <a:lnTo>
                  <a:pt x="677482" y="12386"/>
                </a:lnTo>
                <a:lnTo>
                  <a:pt x="682881" y="9845"/>
                </a:lnTo>
                <a:lnTo>
                  <a:pt x="688916" y="7622"/>
                </a:lnTo>
                <a:lnTo>
                  <a:pt x="694633" y="5399"/>
                </a:lnTo>
                <a:lnTo>
                  <a:pt x="700350" y="4129"/>
                </a:lnTo>
                <a:lnTo>
                  <a:pt x="706385" y="2541"/>
                </a:lnTo>
                <a:lnTo>
                  <a:pt x="712420" y="1588"/>
                </a:lnTo>
                <a:lnTo>
                  <a:pt x="719090" y="318"/>
                </a:lnTo>
                <a:lnTo>
                  <a:pt x="725125" y="0"/>
                </a:lnTo>
                <a:close/>
              </a:path>
            </a:pathLst>
          </a:custGeom>
          <a:solidFill>
            <a:schemeClr val="accent1"/>
          </a:solidFill>
          <a:ln>
            <a:noFill/>
          </a:ln>
        </p:spPr>
        <p:txBody>
          <a:bodyPr/>
          <a:lstStyle/>
          <a:p>
            <a:endParaRPr lang="zh-CN" altLang="en-US"/>
          </a:p>
        </p:txBody>
      </p:sp>
      <p:sp>
        <p:nvSpPr>
          <p:cNvPr id="46" name="矩形 45"/>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7"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48" name="矩形 47"/>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50" name="矩形 49"/>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1"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52" name="矩形 51"/>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3"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Rectangle 15" descr="12"/>
          <p:cNvSpPr>
            <a:spLocks noChangeArrowheads="1"/>
          </p:cNvSpPr>
          <p:nvPr/>
        </p:nvSpPr>
        <p:spPr bwMode="auto">
          <a:xfrm>
            <a:off x="5222825" y="4023466"/>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58%</a:t>
            </a:r>
            <a:endParaRPr lang="zh-CN" altLang="en-US" sz="4400" dirty="0">
              <a:solidFill>
                <a:srgbClr val="FFFFFF"/>
              </a:solidFill>
              <a:latin typeface="+mj-ea"/>
              <a:ea typeface="+mj-ea"/>
            </a:endParaRPr>
          </a:p>
        </p:txBody>
      </p:sp>
      <p:sp>
        <p:nvSpPr>
          <p:cNvPr id="16" name="Rectangle 15" descr="12"/>
          <p:cNvSpPr>
            <a:spLocks noChangeArrowheads="1"/>
          </p:cNvSpPr>
          <p:nvPr/>
        </p:nvSpPr>
        <p:spPr bwMode="auto">
          <a:xfrm>
            <a:off x="8671863" y="4023466"/>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42%</a:t>
            </a:r>
            <a:endParaRPr lang="zh-CN" altLang="en-US" sz="4400" dirty="0">
              <a:solidFill>
                <a:srgbClr val="FFFFFF"/>
              </a:solidFill>
              <a:latin typeface="+mj-ea"/>
              <a:ea typeface="+mj-ea"/>
            </a:endParaRPr>
          </a:p>
        </p:txBody>
      </p:sp>
      <p:sp>
        <p:nvSpPr>
          <p:cNvPr id="17" name="KSO_Shape"/>
          <p:cNvSpPr/>
          <p:nvPr/>
        </p:nvSpPr>
        <p:spPr bwMode="auto">
          <a:xfrm>
            <a:off x="5352605" y="4150081"/>
            <a:ext cx="561499" cy="646640"/>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KSO_Shape"/>
          <p:cNvSpPr/>
          <p:nvPr/>
        </p:nvSpPr>
        <p:spPr bwMode="auto">
          <a:xfrm>
            <a:off x="8831140" y="4182230"/>
            <a:ext cx="825951" cy="5919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FFFFFF"/>
          </a:solidFill>
          <a:ln>
            <a:noFill/>
          </a:ln>
        </p:spPr>
        <p:txBody>
          <a:bodyPr anchor="ctr"/>
          <a:lstStyle/>
          <a:p>
            <a:endParaRPr lang="zh-CN" altLang="en-US">
              <a:ea typeface="宋体" panose="02010600030101010101" pitchFamily="2" charset="-122"/>
            </a:endParaRPr>
          </a:p>
        </p:txBody>
      </p:sp>
      <p:sp>
        <p:nvSpPr>
          <p:cNvPr id="19" name="Rectangle 15" descr="12"/>
          <p:cNvSpPr>
            <a:spLocks noChangeArrowheads="1"/>
          </p:cNvSpPr>
          <p:nvPr/>
        </p:nvSpPr>
        <p:spPr bwMode="auto">
          <a:xfrm>
            <a:off x="5222825" y="1796460"/>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89%</a:t>
            </a:r>
            <a:endParaRPr lang="zh-CN" altLang="en-US" sz="4400" dirty="0">
              <a:solidFill>
                <a:srgbClr val="FFFFFF"/>
              </a:solidFill>
              <a:latin typeface="+mj-ea"/>
              <a:ea typeface="+mj-ea"/>
            </a:endParaRPr>
          </a:p>
        </p:txBody>
      </p:sp>
      <p:sp>
        <p:nvSpPr>
          <p:cNvPr id="24" name="Rectangle 15" descr="12"/>
          <p:cNvSpPr>
            <a:spLocks noChangeArrowheads="1"/>
          </p:cNvSpPr>
          <p:nvPr/>
        </p:nvSpPr>
        <p:spPr bwMode="auto">
          <a:xfrm>
            <a:off x="8671863" y="1796460"/>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13%</a:t>
            </a:r>
            <a:endParaRPr lang="zh-CN" altLang="en-US" sz="4400" dirty="0">
              <a:solidFill>
                <a:srgbClr val="FFFFFF"/>
              </a:solidFill>
              <a:latin typeface="+mj-ea"/>
              <a:ea typeface="+mj-ea"/>
            </a:endParaRPr>
          </a:p>
        </p:txBody>
      </p:sp>
      <p:sp>
        <p:nvSpPr>
          <p:cNvPr id="29" name="KSO_Shape"/>
          <p:cNvSpPr/>
          <p:nvPr/>
        </p:nvSpPr>
        <p:spPr>
          <a:xfrm>
            <a:off x="5370305" y="1943942"/>
            <a:ext cx="944332" cy="643720"/>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文本框 29"/>
          <p:cNvSpPr txBox="1"/>
          <p:nvPr/>
        </p:nvSpPr>
        <p:spPr>
          <a:xfrm>
            <a:off x="6441114" y="2034969"/>
            <a:ext cx="1805514" cy="461665"/>
          </a:xfrm>
          <a:prstGeom prst="rect">
            <a:avLst/>
          </a:prstGeom>
          <a:noFill/>
        </p:spPr>
        <p:txBody>
          <a:bodyPr wrap="square" rtlCol="0">
            <a:spAutoFit/>
          </a:bodyPr>
          <a:lstStyle/>
          <a:p>
            <a:r>
              <a:rPr lang="zh-CN" altLang="en-US" dirty="0">
                <a:solidFill>
                  <a:srgbClr val="FFFFFF"/>
                </a:solidFill>
              </a:rPr>
              <a:t>请输入文本</a:t>
            </a:r>
            <a:endParaRPr lang="zh-CN" altLang="en-US" dirty="0">
              <a:solidFill>
                <a:srgbClr val="FFFFFF"/>
              </a:solidFill>
            </a:endParaRPr>
          </a:p>
        </p:txBody>
      </p:sp>
      <p:sp>
        <p:nvSpPr>
          <p:cNvPr id="31" name="文本框 30"/>
          <p:cNvSpPr txBox="1"/>
          <p:nvPr/>
        </p:nvSpPr>
        <p:spPr>
          <a:xfrm>
            <a:off x="9862739" y="2034969"/>
            <a:ext cx="1805514" cy="461665"/>
          </a:xfrm>
          <a:prstGeom prst="rect">
            <a:avLst/>
          </a:prstGeom>
          <a:noFill/>
        </p:spPr>
        <p:txBody>
          <a:bodyPr wrap="square" rtlCol="0">
            <a:spAutoFit/>
          </a:bodyPr>
          <a:lstStyle/>
          <a:p>
            <a:r>
              <a:rPr lang="zh-CN" altLang="en-US" dirty="0">
                <a:solidFill>
                  <a:srgbClr val="FFFFFF"/>
                </a:solidFill>
              </a:rPr>
              <a:t>请输入文本</a:t>
            </a:r>
            <a:endParaRPr lang="zh-CN" altLang="en-US" dirty="0">
              <a:solidFill>
                <a:srgbClr val="FFFFFF"/>
              </a:solidFill>
            </a:endParaRPr>
          </a:p>
        </p:txBody>
      </p:sp>
      <p:sp>
        <p:nvSpPr>
          <p:cNvPr id="32" name="文本框 31"/>
          <p:cNvSpPr txBox="1"/>
          <p:nvPr/>
        </p:nvSpPr>
        <p:spPr>
          <a:xfrm>
            <a:off x="6441114" y="4270631"/>
            <a:ext cx="1805514" cy="461665"/>
          </a:xfrm>
          <a:prstGeom prst="rect">
            <a:avLst/>
          </a:prstGeom>
          <a:noFill/>
        </p:spPr>
        <p:txBody>
          <a:bodyPr wrap="square" rtlCol="0">
            <a:spAutoFit/>
          </a:bodyPr>
          <a:lstStyle/>
          <a:p>
            <a:r>
              <a:rPr lang="zh-CN" altLang="en-US" dirty="0">
                <a:solidFill>
                  <a:srgbClr val="FFFFFF"/>
                </a:solidFill>
              </a:rPr>
              <a:t>请输入文本</a:t>
            </a:r>
            <a:endParaRPr lang="zh-CN" altLang="en-US" dirty="0">
              <a:solidFill>
                <a:srgbClr val="FFFFFF"/>
              </a:solidFill>
            </a:endParaRPr>
          </a:p>
        </p:txBody>
      </p:sp>
      <p:sp>
        <p:nvSpPr>
          <p:cNvPr id="33" name="文本框 32"/>
          <p:cNvSpPr txBox="1"/>
          <p:nvPr/>
        </p:nvSpPr>
        <p:spPr>
          <a:xfrm>
            <a:off x="9862739" y="4270631"/>
            <a:ext cx="1805514" cy="461665"/>
          </a:xfrm>
          <a:prstGeom prst="rect">
            <a:avLst/>
          </a:prstGeom>
          <a:noFill/>
        </p:spPr>
        <p:txBody>
          <a:bodyPr wrap="square" rtlCol="0">
            <a:spAutoFit/>
          </a:bodyPr>
          <a:lstStyle/>
          <a:p>
            <a:r>
              <a:rPr lang="zh-CN" altLang="en-US" dirty="0">
                <a:solidFill>
                  <a:srgbClr val="FFFFFF"/>
                </a:solidFill>
              </a:rPr>
              <a:t>请输入文本</a:t>
            </a:r>
            <a:endParaRPr lang="zh-CN" altLang="en-US" dirty="0">
              <a:solidFill>
                <a:srgbClr val="FFFFFF"/>
              </a:solidFill>
            </a:endParaRPr>
          </a:p>
        </p:txBody>
      </p:sp>
      <p:sp>
        <p:nvSpPr>
          <p:cNvPr id="34" name="KSO_Shape"/>
          <p:cNvSpPr/>
          <p:nvPr/>
        </p:nvSpPr>
        <p:spPr bwMode="auto">
          <a:xfrm>
            <a:off x="8803954" y="1933642"/>
            <a:ext cx="633549" cy="922644"/>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矩形 34"/>
          <p:cNvSpPr/>
          <p:nvPr/>
        </p:nvSpPr>
        <p:spPr>
          <a:xfrm>
            <a:off x="176980" y="2160498"/>
            <a:ext cx="4965696" cy="3753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p:cNvSpPr/>
          <p:nvPr/>
        </p:nvSpPr>
        <p:spPr>
          <a:xfrm>
            <a:off x="908484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4" name="椭圆 13"/>
          <p:cNvSpPr/>
          <p:nvPr/>
        </p:nvSpPr>
        <p:spPr>
          <a:xfrm>
            <a:off x="7594616"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20" name="椭圆 19"/>
          <p:cNvSpPr/>
          <p:nvPr/>
        </p:nvSpPr>
        <p:spPr>
          <a:xfrm>
            <a:off x="610439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21" name="椭圆 20"/>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rgbClr val="0D0D0D"/>
                </a:solidFill>
                <a:latin typeface="+mn-ea"/>
              </a:rPr>
              <a:t>文本</a:t>
            </a:r>
            <a:endParaRPr lang="zh-CN" altLang="en-US" sz="2000" dirty="0">
              <a:solidFill>
                <a:srgbClr val="0D0D0D"/>
              </a:solidFill>
              <a:latin typeface="+mn-ea"/>
            </a:endParaRPr>
          </a:p>
        </p:txBody>
      </p:sp>
      <p:sp>
        <p:nvSpPr>
          <p:cNvPr id="22" name="椭圆 21"/>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rgbClr val="0D0D0D"/>
                </a:solidFill>
                <a:latin typeface="+mn-ea"/>
              </a:rPr>
              <a:t>文本</a:t>
            </a:r>
            <a:endParaRPr lang="zh-CN" altLang="en-US" sz="2000" dirty="0">
              <a:solidFill>
                <a:srgbClr val="0D0D0D"/>
              </a:solidFill>
              <a:latin typeface="+mn-ea"/>
            </a:endParaRPr>
          </a:p>
        </p:txBody>
      </p:sp>
      <p:sp>
        <p:nvSpPr>
          <p:cNvPr id="23" name="椭圆 22"/>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rgbClr val="0D0D0D"/>
                </a:solidFill>
                <a:latin typeface="+mn-ea"/>
              </a:rPr>
              <a:t>文本</a:t>
            </a:r>
            <a:endParaRPr lang="zh-CN" altLang="en-US" sz="2000" dirty="0">
              <a:solidFill>
                <a:srgbClr val="0D0D0D"/>
              </a:solidFill>
              <a:latin typeface="+mn-ea"/>
            </a:endParaRPr>
          </a:p>
        </p:txBody>
      </p:sp>
      <p:sp>
        <p:nvSpPr>
          <p:cNvPr id="24" name="矩形 23"/>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25"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26" name="直接连接符 25"/>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30" name="矩形 29"/>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矩形 33"/>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0" name="矩形 19"/>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椭圆 20"/>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2" name="任意多边形 6"/>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7" name="矩形 26"/>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椭圆 27"/>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9" name="文本框 28"/>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30" name="文本框 29"/>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33" name="KSO_Shape"/>
          <p:cNvSpPr/>
          <p:nvPr/>
        </p:nvSpPr>
        <p:spPr bwMode="auto">
          <a:xfrm>
            <a:off x="3148382" y="4330828"/>
            <a:ext cx="324854" cy="377443"/>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chemeClr val="bg2">
                  <a:lumMod val="10000"/>
                </a:schemeClr>
              </a:solidFill>
              <a:latin typeface="+mn-lt"/>
              <a:ea typeface="+mn-ea"/>
            </a:endParaRPr>
          </a:p>
        </p:txBody>
      </p:sp>
      <p:sp>
        <p:nvSpPr>
          <p:cNvPr id="34" name="KSO_Shape"/>
          <p:cNvSpPr/>
          <p:nvPr/>
        </p:nvSpPr>
        <p:spPr bwMode="auto">
          <a:xfrm>
            <a:off x="6862014" y="5043034"/>
            <a:ext cx="406389" cy="41443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chemeClr val="bg2">
                  <a:lumMod val="10000"/>
                </a:schemeClr>
              </a:solidFill>
              <a:latin typeface="+mn-lt"/>
              <a:ea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custDataLst>
              <p:tags r:id="rId1"/>
            </p:custDataLst>
          </p:nvPr>
        </p:nvSpPr>
        <p:spPr>
          <a:xfrm>
            <a:off x="1402586" y="2276474"/>
            <a:ext cx="2547880" cy="3305175"/>
          </a:xfrm>
          <a:prstGeom prst="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8069" tIns="29034" rIns="58069" bIns="29034" anchor="b"/>
          <a:lstStyle/>
          <a:p>
            <a:pPr algn="ctr">
              <a:lnSpc>
                <a:spcPct val="150000"/>
              </a:lnSpc>
            </a:pPr>
            <a:r>
              <a:rPr lang="zh-CN" altLang="en-US" sz="1800">
                <a:solidFill>
                  <a:srgbClr val="0D0D0D"/>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rgbClr val="0D0D0D"/>
              </a:solidFill>
              <a:latin typeface="幼圆" panose="02010509060101010101" pitchFamily="49" charset="-122"/>
              <a:ea typeface="幼圆" panose="02010509060101010101" pitchFamily="49" charset="-122"/>
            </a:endParaRPr>
          </a:p>
        </p:txBody>
      </p:sp>
      <p:sp>
        <p:nvSpPr>
          <p:cNvPr id="13" name="矩形 12"/>
          <p:cNvSpPr/>
          <p:nvPr>
            <p:custDataLst>
              <p:tags r:id="rId2"/>
            </p:custDataLst>
          </p:nvPr>
        </p:nvSpPr>
        <p:spPr>
          <a:xfrm>
            <a:off x="1321176" y="2873201"/>
            <a:ext cx="2666959" cy="272032"/>
          </a:xfrm>
          <a:prstGeom prst="rect">
            <a:avLst/>
          </a:prstGeom>
          <a:solidFill>
            <a:srgbClr val="323232">
              <a:alpha val="24000"/>
            </a:srgbClr>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4" name="直角三角形 13"/>
          <p:cNvSpPr/>
          <p:nvPr>
            <p:custDataLst>
              <p:tags r:id="rId3"/>
            </p:custDataLst>
          </p:nvPr>
        </p:nvSpPr>
        <p:spPr>
          <a:xfrm rot="5400000">
            <a:off x="3989338" y="3058470"/>
            <a:ext cx="70548"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 name="矩形 14"/>
          <p:cNvSpPr/>
          <p:nvPr>
            <p:custDataLst>
              <p:tags r:id="rId4"/>
            </p:custDataLst>
          </p:nvPr>
        </p:nvSpPr>
        <p:spPr>
          <a:xfrm>
            <a:off x="1254291" y="2755221"/>
            <a:ext cx="2844468" cy="3421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16" name="直角三角形 15"/>
          <p:cNvSpPr/>
          <p:nvPr>
            <p:custDataLst>
              <p:tags r:id="rId5"/>
            </p:custDataLst>
          </p:nvPr>
        </p:nvSpPr>
        <p:spPr>
          <a:xfrm rot="16200000" flipH="1">
            <a:off x="1293543" y="3058849"/>
            <a:ext cx="69790"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7" name="KSO_Shape"/>
          <p:cNvSpPr/>
          <p:nvPr/>
        </p:nvSpPr>
        <p:spPr bwMode="auto">
          <a:xfrm>
            <a:off x="2438401" y="2354629"/>
            <a:ext cx="476250" cy="319088"/>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2" name="矩形 21"/>
          <p:cNvSpPr/>
          <p:nvPr>
            <p:custDataLst>
              <p:tags r:id="rId6"/>
            </p:custDataLst>
          </p:nvPr>
        </p:nvSpPr>
        <p:spPr>
          <a:xfrm>
            <a:off x="4822061" y="2276474"/>
            <a:ext cx="2547880" cy="3305175"/>
          </a:xfrm>
          <a:prstGeom prst="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8069" tIns="29034" rIns="58069" bIns="29034" anchor="b"/>
          <a:lstStyle/>
          <a:p>
            <a:pPr algn="ctr">
              <a:lnSpc>
                <a:spcPct val="150000"/>
              </a:lnSpc>
            </a:pPr>
            <a:r>
              <a:rPr lang="zh-CN" altLang="en-US" sz="1800">
                <a:solidFill>
                  <a:srgbClr val="0D0D0D"/>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rgbClr val="0D0D0D"/>
              </a:solidFill>
              <a:latin typeface="幼圆" panose="02010509060101010101" pitchFamily="49" charset="-122"/>
              <a:ea typeface="幼圆" panose="02010509060101010101" pitchFamily="49" charset="-122"/>
            </a:endParaRPr>
          </a:p>
        </p:txBody>
      </p:sp>
      <p:sp>
        <p:nvSpPr>
          <p:cNvPr id="28" name="矩形 27"/>
          <p:cNvSpPr/>
          <p:nvPr>
            <p:custDataLst>
              <p:tags r:id="rId7"/>
            </p:custDataLst>
          </p:nvPr>
        </p:nvSpPr>
        <p:spPr>
          <a:xfrm>
            <a:off x="4740651" y="2873201"/>
            <a:ext cx="2666959" cy="272032"/>
          </a:xfrm>
          <a:prstGeom prst="rect">
            <a:avLst/>
          </a:prstGeom>
          <a:solidFill>
            <a:srgbClr val="323232">
              <a:alpha val="24000"/>
            </a:srgbClr>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9" name="直角三角形 28"/>
          <p:cNvSpPr/>
          <p:nvPr>
            <p:custDataLst>
              <p:tags r:id="rId8"/>
            </p:custDataLst>
          </p:nvPr>
        </p:nvSpPr>
        <p:spPr>
          <a:xfrm rot="5400000">
            <a:off x="7408813" y="3058470"/>
            <a:ext cx="70548"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0" name="矩形 29"/>
          <p:cNvSpPr/>
          <p:nvPr>
            <p:custDataLst>
              <p:tags r:id="rId9"/>
            </p:custDataLst>
          </p:nvPr>
        </p:nvSpPr>
        <p:spPr>
          <a:xfrm>
            <a:off x="4673766" y="2755221"/>
            <a:ext cx="2844468" cy="3421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31" name="直角三角形 30"/>
          <p:cNvSpPr/>
          <p:nvPr>
            <p:custDataLst>
              <p:tags r:id="rId10"/>
            </p:custDataLst>
          </p:nvPr>
        </p:nvSpPr>
        <p:spPr>
          <a:xfrm rot="16200000" flipH="1">
            <a:off x="4713018" y="3058849"/>
            <a:ext cx="69790"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2" name="矩形 31"/>
          <p:cNvSpPr/>
          <p:nvPr>
            <p:custDataLst>
              <p:tags r:id="rId11"/>
            </p:custDataLst>
          </p:nvPr>
        </p:nvSpPr>
        <p:spPr>
          <a:xfrm>
            <a:off x="8241536" y="2276474"/>
            <a:ext cx="2547880" cy="3305175"/>
          </a:xfrm>
          <a:prstGeom prst="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8069" tIns="29034" rIns="58069" bIns="29034" anchor="b"/>
          <a:lstStyle/>
          <a:p>
            <a:pPr algn="ctr">
              <a:lnSpc>
                <a:spcPct val="150000"/>
              </a:lnSpc>
            </a:pPr>
            <a:r>
              <a:rPr lang="zh-CN" altLang="en-US" sz="1800">
                <a:solidFill>
                  <a:srgbClr val="0D0D0D"/>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rgbClr val="0D0D0D"/>
              </a:solidFill>
              <a:latin typeface="幼圆" panose="02010509060101010101" pitchFamily="49" charset="-122"/>
              <a:ea typeface="幼圆" panose="02010509060101010101" pitchFamily="49" charset="-122"/>
            </a:endParaRPr>
          </a:p>
        </p:txBody>
      </p:sp>
      <p:sp>
        <p:nvSpPr>
          <p:cNvPr id="33" name="矩形 32"/>
          <p:cNvSpPr/>
          <p:nvPr>
            <p:custDataLst>
              <p:tags r:id="rId12"/>
            </p:custDataLst>
          </p:nvPr>
        </p:nvSpPr>
        <p:spPr>
          <a:xfrm>
            <a:off x="8160126" y="2873201"/>
            <a:ext cx="2666959" cy="272032"/>
          </a:xfrm>
          <a:prstGeom prst="rect">
            <a:avLst/>
          </a:prstGeom>
          <a:solidFill>
            <a:srgbClr val="323232">
              <a:alpha val="24000"/>
            </a:srgbClr>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4" name="直角三角形 33"/>
          <p:cNvSpPr/>
          <p:nvPr>
            <p:custDataLst>
              <p:tags r:id="rId13"/>
            </p:custDataLst>
          </p:nvPr>
        </p:nvSpPr>
        <p:spPr>
          <a:xfrm rot="5400000">
            <a:off x="10828288" y="3058470"/>
            <a:ext cx="70548"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5" name="矩形 34"/>
          <p:cNvSpPr/>
          <p:nvPr>
            <p:custDataLst>
              <p:tags r:id="rId14"/>
            </p:custDataLst>
          </p:nvPr>
        </p:nvSpPr>
        <p:spPr>
          <a:xfrm>
            <a:off x="8093241" y="2755221"/>
            <a:ext cx="2844468" cy="3421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36" name="直角三角形 35"/>
          <p:cNvSpPr/>
          <p:nvPr>
            <p:custDataLst>
              <p:tags r:id="rId15"/>
            </p:custDataLst>
          </p:nvPr>
        </p:nvSpPr>
        <p:spPr>
          <a:xfrm rot="16200000" flipH="1">
            <a:off x="8132493" y="3058849"/>
            <a:ext cx="69790" cy="148294"/>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7" name="KSO_Shape"/>
          <p:cNvSpPr/>
          <p:nvPr/>
        </p:nvSpPr>
        <p:spPr bwMode="auto">
          <a:xfrm>
            <a:off x="5857876" y="2382410"/>
            <a:ext cx="476250" cy="263525"/>
          </a:xfrm>
          <a:custGeom>
            <a:avLst/>
            <a:gdLst>
              <a:gd name="T0" fmla="*/ 1660776 w 2546350"/>
              <a:gd name="T1" fmla="*/ 783048 h 1409701"/>
              <a:gd name="T2" fmla="*/ 1769836 w 2546350"/>
              <a:gd name="T3" fmla="*/ 861918 h 1409701"/>
              <a:gd name="T4" fmla="*/ 921682 w 2546350"/>
              <a:gd name="T5" fmla="*/ 1409701 h 1409701"/>
              <a:gd name="T6" fmla="*/ 729797 w 2546350"/>
              <a:gd name="T7" fmla="*/ 859878 h 1409701"/>
              <a:gd name="T8" fmla="*/ 850647 w 2546350"/>
              <a:gd name="T9" fmla="*/ 778742 h 1409701"/>
              <a:gd name="T10" fmla="*/ 591880 w 2546350"/>
              <a:gd name="T11" fmla="*/ 727368 h 1409701"/>
              <a:gd name="T12" fmla="*/ 778102 w 2546350"/>
              <a:gd name="T13" fmla="*/ 739045 h 1409701"/>
              <a:gd name="T14" fmla="*/ 684667 w 2546350"/>
              <a:gd name="T15" fmla="*/ 817014 h 1409701"/>
              <a:gd name="T16" fmla="*/ 0 w 2546350"/>
              <a:gd name="T17" fmla="*/ 1339155 h 1409701"/>
              <a:gd name="T18" fmla="*/ 77074 w 2546350"/>
              <a:gd name="T19" fmla="*/ 740308 h 1409701"/>
              <a:gd name="T20" fmla="*/ 449520 w 2546350"/>
              <a:gd name="T21" fmla="*/ 727368 h 1409701"/>
              <a:gd name="T22" fmla="*/ 2425273 w 2546350"/>
              <a:gd name="T23" fmla="*/ 707077 h 1409701"/>
              <a:gd name="T24" fmla="*/ 2545217 w 2546350"/>
              <a:gd name="T25" fmla="*/ 788440 h 1409701"/>
              <a:gd name="T26" fmla="*/ 2353389 w 2546350"/>
              <a:gd name="T27" fmla="*/ 1338263 h 1409701"/>
              <a:gd name="T28" fmla="*/ 1748292 w 2546350"/>
              <a:gd name="T29" fmla="*/ 761030 h 1409701"/>
              <a:gd name="T30" fmla="*/ 1751639 w 2546350"/>
              <a:gd name="T31" fmla="*/ 672628 h 1409701"/>
              <a:gd name="T32" fmla="*/ 1318533 w 2546350"/>
              <a:gd name="T33" fmla="*/ 82101 h 1409701"/>
              <a:gd name="T34" fmla="*/ 1428751 w 2546350"/>
              <a:gd name="T35" fmla="*/ 162185 h 1409701"/>
              <a:gd name="T36" fmla="*/ 1493838 w 2546350"/>
              <a:gd name="T37" fmla="*/ 298986 h 1409701"/>
              <a:gd name="T38" fmla="*/ 1524257 w 2546350"/>
              <a:gd name="T39" fmla="*/ 372145 h 1409701"/>
              <a:gd name="T40" fmla="*/ 1505392 w 2546350"/>
              <a:gd name="T41" fmla="*/ 463325 h 1409701"/>
              <a:gd name="T42" fmla="*/ 1460047 w 2546350"/>
              <a:gd name="T43" fmla="*/ 561245 h 1409701"/>
              <a:gd name="T44" fmla="*/ 1364570 w 2546350"/>
              <a:gd name="T45" fmla="*/ 665831 h 1409701"/>
              <a:gd name="T46" fmla="*/ 1235529 w 2546350"/>
              <a:gd name="T47" fmla="*/ 699861 h 1409701"/>
              <a:gd name="T48" fmla="*/ 1111250 w 2546350"/>
              <a:gd name="T49" fmla="*/ 650631 h 1409701"/>
              <a:gd name="T50" fmla="*/ 1024391 w 2546350"/>
              <a:gd name="T51" fmla="*/ 535155 h 1409701"/>
              <a:gd name="T52" fmla="*/ 983737 w 2546350"/>
              <a:gd name="T53" fmla="*/ 456120 h 1409701"/>
              <a:gd name="T54" fmla="*/ 981706 w 2546350"/>
              <a:gd name="T55" fmla="*/ 350306 h 1409701"/>
              <a:gd name="T56" fmla="*/ 1016227 w 2546350"/>
              <a:gd name="T57" fmla="*/ 255428 h 1409701"/>
              <a:gd name="T58" fmla="*/ 1096056 w 2546350"/>
              <a:gd name="T59" fmla="*/ 132465 h 1409701"/>
              <a:gd name="T60" fmla="*/ 1216252 w 2546350"/>
              <a:gd name="T61" fmla="*/ 72346 h 1409701"/>
              <a:gd name="T62" fmla="*/ 607408 w 2546350"/>
              <a:gd name="T63" fmla="*/ 33571 h 1409701"/>
              <a:gd name="T64" fmla="*/ 712589 w 2546350"/>
              <a:gd name="T65" fmla="*/ 123183 h 1409701"/>
              <a:gd name="T66" fmla="*/ 769261 w 2546350"/>
              <a:gd name="T67" fmla="*/ 265656 h 1409701"/>
              <a:gd name="T68" fmla="*/ 798064 w 2546350"/>
              <a:gd name="T69" fmla="*/ 332602 h 1409701"/>
              <a:gd name="T70" fmla="*/ 773361 w 2546350"/>
              <a:gd name="T71" fmla="*/ 407758 h 1409701"/>
              <a:gd name="T72" fmla="*/ 720523 w 2546350"/>
              <a:gd name="T73" fmla="*/ 523831 h 1409701"/>
              <a:gd name="T74" fmla="*/ 618969 w 2546350"/>
              <a:gd name="T75" fmla="*/ 619796 h 1409701"/>
              <a:gd name="T76" fmla="*/ 487264 w 2546350"/>
              <a:gd name="T77" fmla="*/ 642029 h 1409701"/>
              <a:gd name="T78" fmla="*/ 367575 w 2546350"/>
              <a:gd name="T79" fmla="*/ 581909 h 1409701"/>
              <a:gd name="T80" fmla="*/ 287555 w 2546350"/>
              <a:gd name="T81" fmla="*/ 458947 h 1409701"/>
              <a:gd name="T82" fmla="*/ 251422 w 2546350"/>
              <a:gd name="T83" fmla="*/ 393595 h 1409701"/>
              <a:gd name="T84" fmla="*/ 256812 w 2546350"/>
              <a:gd name="T85" fmla="*/ 287371 h 1409701"/>
              <a:gd name="T86" fmla="*/ 290275 w 2546350"/>
              <a:gd name="T87" fmla="*/ 192832 h 1409701"/>
              <a:gd name="T88" fmla="*/ 372335 w 2546350"/>
              <a:gd name="T89" fmla="*/ 72365 h 1409701"/>
              <a:gd name="T90" fmla="*/ 493838 w 2546350"/>
              <a:gd name="T91" fmla="*/ 15875 h 1409701"/>
              <a:gd name="T92" fmla="*/ 2131399 w 2546350"/>
              <a:gd name="T93" fmla="*/ 28121 h 1409701"/>
              <a:gd name="T94" fmla="*/ 2230687 w 2546350"/>
              <a:gd name="T95" fmla="*/ 126773 h 1409701"/>
              <a:gd name="T96" fmla="*/ 2278638 w 2546350"/>
              <a:gd name="T97" fmla="*/ 268548 h 1409701"/>
              <a:gd name="T98" fmla="*/ 2303010 w 2546350"/>
              <a:gd name="T99" fmla="*/ 342808 h 1409701"/>
              <a:gd name="T100" fmla="*/ 2271717 w 2546350"/>
              <a:gd name="T101" fmla="*/ 401411 h 1409701"/>
              <a:gd name="T102" fmla="*/ 2206659 w 2546350"/>
              <a:gd name="T103" fmla="*/ 537936 h 1409701"/>
              <a:gd name="T104" fmla="*/ 2096263 w 2546350"/>
              <a:gd name="T105" fmla="*/ 618218 h 1409701"/>
              <a:gd name="T106" fmla="*/ 1962972 w 2546350"/>
              <a:gd name="T107" fmla="*/ 620259 h 1409701"/>
              <a:gd name="T108" fmla="*/ 1850763 w 2546350"/>
              <a:gd name="T109" fmla="*/ 543152 h 1409701"/>
              <a:gd name="T110" fmla="*/ 1783438 w 2546350"/>
              <a:gd name="T111" fmla="*/ 408895 h 1409701"/>
              <a:gd name="T112" fmla="*/ 1749644 w 2546350"/>
              <a:gd name="T113" fmla="*/ 354290 h 1409701"/>
              <a:gd name="T114" fmla="*/ 1770632 w 2546350"/>
              <a:gd name="T115" fmla="*/ 268288 h 1409701"/>
              <a:gd name="T116" fmla="*/ 1811774 w 2546350"/>
              <a:gd name="T117" fmla="*/ 145370 h 1409701"/>
              <a:gd name="T118" fmla="*/ 1905168 w 2546350"/>
              <a:gd name="T119" fmla="*/ 38100 h 1409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46350" h="1409701">
                <a:moveTo>
                  <a:pt x="1205490" y="715963"/>
                </a:moveTo>
                <a:lnTo>
                  <a:pt x="1293463" y="715963"/>
                </a:lnTo>
                <a:lnTo>
                  <a:pt x="1320445" y="783954"/>
                </a:lnTo>
                <a:lnTo>
                  <a:pt x="1271470" y="813191"/>
                </a:lnTo>
                <a:lnTo>
                  <a:pt x="1310469" y="955292"/>
                </a:lnTo>
                <a:lnTo>
                  <a:pt x="1402297" y="721402"/>
                </a:lnTo>
                <a:lnTo>
                  <a:pt x="1433360" y="726162"/>
                </a:lnTo>
                <a:lnTo>
                  <a:pt x="1463969" y="731601"/>
                </a:lnTo>
                <a:lnTo>
                  <a:pt x="1494805" y="737494"/>
                </a:lnTo>
                <a:lnTo>
                  <a:pt x="1509997" y="740667"/>
                </a:lnTo>
                <a:lnTo>
                  <a:pt x="1525188" y="743840"/>
                </a:lnTo>
                <a:lnTo>
                  <a:pt x="1539699" y="747239"/>
                </a:lnTo>
                <a:lnTo>
                  <a:pt x="1554664" y="750639"/>
                </a:lnTo>
                <a:lnTo>
                  <a:pt x="1568948" y="754491"/>
                </a:lnTo>
                <a:lnTo>
                  <a:pt x="1583006" y="757891"/>
                </a:lnTo>
                <a:lnTo>
                  <a:pt x="1597063" y="761971"/>
                </a:lnTo>
                <a:lnTo>
                  <a:pt x="1610441" y="765823"/>
                </a:lnTo>
                <a:lnTo>
                  <a:pt x="1623818" y="770129"/>
                </a:lnTo>
                <a:lnTo>
                  <a:pt x="1636289" y="774209"/>
                </a:lnTo>
                <a:lnTo>
                  <a:pt x="1648759" y="778515"/>
                </a:lnTo>
                <a:lnTo>
                  <a:pt x="1660776" y="783048"/>
                </a:lnTo>
                <a:lnTo>
                  <a:pt x="1672113" y="787581"/>
                </a:lnTo>
                <a:lnTo>
                  <a:pt x="1683223" y="792113"/>
                </a:lnTo>
                <a:lnTo>
                  <a:pt x="1693653" y="796873"/>
                </a:lnTo>
                <a:lnTo>
                  <a:pt x="1703629" y="801632"/>
                </a:lnTo>
                <a:lnTo>
                  <a:pt x="1712699" y="806618"/>
                </a:lnTo>
                <a:lnTo>
                  <a:pt x="1721542" y="811604"/>
                </a:lnTo>
                <a:lnTo>
                  <a:pt x="1729704" y="817043"/>
                </a:lnTo>
                <a:lnTo>
                  <a:pt x="1736960" y="822256"/>
                </a:lnTo>
                <a:lnTo>
                  <a:pt x="1743762" y="827695"/>
                </a:lnTo>
                <a:lnTo>
                  <a:pt x="1749657" y="833135"/>
                </a:lnTo>
                <a:lnTo>
                  <a:pt x="1752378" y="835854"/>
                </a:lnTo>
                <a:lnTo>
                  <a:pt x="1754872" y="838801"/>
                </a:lnTo>
                <a:lnTo>
                  <a:pt x="1757139" y="841520"/>
                </a:lnTo>
                <a:lnTo>
                  <a:pt x="1759180" y="844240"/>
                </a:lnTo>
                <a:lnTo>
                  <a:pt x="1761221" y="847186"/>
                </a:lnTo>
                <a:lnTo>
                  <a:pt x="1762808" y="850133"/>
                </a:lnTo>
                <a:lnTo>
                  <a:pt x="1764168" y="853079"/>
                </a:lnTo>
                <a:lnTo>
                  <a:pt x="1765528" y="855799"/>
                </a:lnTo>
                <a:lnTo>
                  <a:pt x="1767569" y="857838"/>
                </a:lnTo>
                <a:lnTo>
                  <a:pt x="1768703" y="859878"/>
                </a:lnTo>
                <a:lnTo>
                  <a:pt x="1769836" y="861918"/>
                </a:lnTo>
                <a:lnTo>
                  <a:pt x="1770063" y="863278"/>
                </a:lnTo>
                <a:lnTo>
                  <a:pt x="1770063" y="864184"/>
                </a:lnTo>
                <a:lnTo>
                  <a:pt x="1770063" y="1395196"/>
                </a:lnTo>
                <a:lnTo>
                  <a:pt x="1770063" y="1396556"/>
                </a:lnTo>
                <a:lnTo>
                  <a:pt x="1769610" y="1398143"/>
                </a:lnTo>
                <a:lnTo>
                  <a:pt x="1768930" y="1399502"/>
                </a:lnTo>
                <a:lnTo>
                  <a:pt x="1768023" y="1400862"/>
                </a:lnTo>
                <a:lnTo>
                  <a:pt x="1767116" y="1402222"/>
                </a:lnTo>
                <a:lnTo>
                  <a:pt x="1765755" y="1403355"/>
                </a:lnTo>
                <a:lnTo>
                  <a:pt x="1764168" y="1404488"/>
                </a:lnTo>
                <a:lnTo>
                  <a:pt x="1762581" y="1405395"/>
                </a:lnTo>
                <a:lnTo>
                  <a:pt x="1760767" y="1406528"/>
                </a:lnTo>
                <a:lnTo>
                  <a:pt x="1758726" y="1407208"/>
                </a:lnTo>
                <a:lnTo>
                  <a:pt x="1754192" y="1408795"/>
                </a:lnTo>
                <a:lnTo>
                  <a:pt x="1749430" y="1409475"/>
                </a:lnTo>
                <a:lnTo>
                  <a:pt x="1746936" y="1409701"/>
                </a:lnTo>
                <a:lnTo>
                  <a:pt x="1743989" y="1409701"/>
                </a:lnTo>
                <a:lnTo>
                  <a:pt x="1604307" y="1409701"/>
                </a:lnTo>
                <a:lnTo>
                  <a:pt x="1590791" y="1027113"/>
                </a:lnTo>
                <a:lnTo>
                  <a:pt x="1577077" y="1409701"/>
                </a:lnTo>
                <a:lnTo>
                  <a:pt x="921682" y="1409701"/>
                </a:lnTo>
                <a:lnTo>
                  <a:pt x="908166" y="1027113"/>
                </a:lnTo>
                <a:lnTo>
                  <a:pt x="894451" y="1409701"/>
                </a:lnTo>
                <a:lnTo>
                  <a:pt x="754511" y="1409701"/>
                </a:lnTo>
                <a:lnTo>
                  <a:pt x="752017" y="1409701"/>
                </a:lnTo>
                <a:lnTo>
                  <a:pt x="749523" y="1409475"/>
                </a:lnTo>
                <a:lnTo>
                  <a:pt x="744535" y="1408795"/>
                </a:lnTo>
                <a:lnTo>
                  <a:pt x="740227" y="1407208"/>
                </a:lnTo>
                <a:lnTo>
                  <a:pt x="738186" y="1406528"/>
                </a:lnTo>
                <a:lnTo>
                  <a:pt x="736145" y="1405395"/>
                </a:lnTo>
                <a:lnTo>
                  <a:pt x="734785" y="1404488"/>
                </a:lnTo>
                <a:lnTo>
                  <a:pt x="733198" y="1403355"/>
                </a:lnTo>
                <a:lnTo>
                  <a:pt x="731837" y="1402222"/>
                </a:lnTo>
                <a:lnTo>
                  <a:pt x="730704" y="1400862"/>
                </a:lnTo>
                <a:lnTo>
                  <a:pt x="729797" y="1399502"/>
                </a:lnTo>
                <a:lnTo>
                  <a:pt x="729117" y="1398143"/>
                </a:lnTo>
                <a:lnTo>
                  <a:pt x="728890" y="1396556"/>
                </a:lnTo>
                <a:lnTo>
                  <a:pt x="728663" y="1395196"/>
                </a:lnTo>
                <a:lnTo>
                  <a:pt x="728663" y="864184"/>
                </a:lnTo>
                <a:lnTo>
                  <a:pt x="728663" y="863278"/>
                </a:lnTo>
                <a:lnTo>
                  <a:pt x="728890" y="861918"/>
                </a:lnTo>
                <a:lnTo>
                  <a:pt x="729797" y="859878"/>
                </a:lnTo>
                <a:lnTo>
                  <a:pt x="731384" y="857838"/>
                </a:lnTo>
                <a:lnTo>
                  <a:pt x="733198" y="855799"/>
                </a:lnTo>
                <a:lnTo>
                  <a:pt x="734332" y="853079"/>
                </a:lnTo>
                <a:lnTo>
                  <a:pt x="735919" y="850133"/>
                </a:lnTo>
                <a:lnTo>
                  <a:pt x="737733" y="847186"/>
                </a:lnTo>
                <a:lnTo>
                  <a:pt x="739546" y="844240"/>
                </a:lnTo>
                <a:lnTo>
                  <a:pt x="741814" y="841520"/>
                </a:lnTo>
                <a:lnTo>
                  <a:pt x="744081" y="838801"/>
                </a:lnTo>
                <a:lnTo>
                  <a:pt x="746575" y="835854"/>
                </a:lnTo>
                <a:lnTo>
                  <a:pt x="749296" y="833135"/>
                </a:lnTo>
                <a:lnTo>
                  <a:pt x="755191" y="827695"/>
                </a:lnTo>
                <a:lnTo>
                  <a:pt x="761993" y="822256"/>
                </a:lnTo>
                <a:lnTo>
                  <a:pt x="769249" y="817043"/>
                </a:lnTo>
                <a:lnTo>
                  <a:pt x="777638" y="811604"/>
                </a:lnTo>
                <a:lnTo>
                  <a:pt x="786254" y="806618"/>
                </a:lnTo>
                <a:lnTo>
                  <a:pt x="795777" y="801632"/>
                </a:lnTo>
                <a:lnTo>
                  <a:pt x="805527" y="796873"/>
                </a:lnTo>
                <a:lnTo>
                  <a:pt x="816183" y="792113"/>
                </a:lnTo>
                <a:lnTo>
                  <a:pt x="827293" y="787581"/>
                </a:lnTo>
                <a:lnTo>
                  <a:pt x="838630" y="783048"/>
                </a:lnTo>
                <a:lnTo>
                  <a:pt x="850647" y="778742"/>
                </a:lnTo>
                <a:lnTo>
                  <a:pt x="863345" y="774209"/>
                </a:lnTo>
                <a:lnTo>
                  <a:pt x="876268" y="770129"/>
                </a:lnTo>
                <a:lnTo>
                  <a:pt x="889419" y="766050"/>
                </a:lnTo>
                <a:lnTo>
                  <a:pt x="903023" y="761971"/>
                </a:lnTo>
                <a:lnTo>
                  <a:pt x="917081" y="758344"/>
                </a:lnTo>
                <a:lnTo>
                  <a:pt x="931139" y="754491"/>
                </a:lnTo>
                <a:lnTo>
                  <a:pt x="945650" y="750865"/>
                </a:lnTo>
                <a:lnTo>
                  <a:pt x="960388" y="747466"/>
                </a:lnTo>
                <a:lnTo>
                  <a:pt x="975352" y="743840"/>
                </a:lnTo>
                <a:lnTo>
                  <a:pt x="990544" y="740893"/>
                </a:lnTo>
                <a:lnTo>
                  <a:pt x="1005735" y="737494"/>
                </a:lnTo>
                <a:lnTo>
                  <a:pt x="1036344" y="731828"/>
                </a:lnTo>
                <a:lnTo>
                  <a:pt x="1067407" y="726388"/>
                </a:lnTo>
                <a:lnTo>
                  <a:pt x="1098470" y="721629"/>
                </a:lnTo>
                <a:lnTo>
                  <a:pt x="1188484" y="955292"/>
                </a:lnTo>
                <a:lnTo>
                  <a:pt x="1227483" y="813191"/>
                </a:lnTo>
                <a:lnTo>
                  <a:pt x="1178281" y="783954"/>
                </a:lnTo>
                <a:lnTo>
                  <a:pt x="1205490" y="715963"/>
                </a:lnTo>
                <a:close/>
                <a:moveTo>
                  <a:pt x="476723" y="658812"/>
                </a:moveTo>
                <a:lnTo>
                  <a:pt x="564677" y="658812"/>
                </a:lnTo>
                <a:lnTo>
                  <a:pt x="591880" y="727368"/>
                </a:lnTo>
                <a:lnTo>
                  <a:pt x="542915" y="756425"/>
                </a:lnTo>
                <a:lnTo>
                  <a:pt x="581452" y="898986"/>
                </a:lnTo>
                <a:lnTo>
                  <a:pt x="673487" y="664487"/>
                </a:lnTo>
                <a:lnTo>
                  <a:pt x="704317" y="669481"/>
                </a:lnTo>
                <a:lnTo>
                  <a:pt x="735373" y="674703"/>
                </a:lnTo>
                <a:lnTo>
                  <a:pt x="766202" y="680605"/>
                </a:lnTo>
                <a:lnTo>
                  <a:pt x="781163" y="683783"/>
                </a:lnTo>
                <a:lnTo>
                  <a:pt x="796125" y="686961"/>
                </a:lnTo>
                <a:lnTo>
                  <a:pt x="811086" y="690366"/>
                </a:lnTo>
                <a:lnTo>
                  <a:pt x="825594" y="693998"/>
                </a:lnTo>
                <a:lnTo>
                  <a:pt x="840329" y="697630"/>
                </a:lnTo>
                <a:lnTo>
                  <a:pt x="854383" y="701263"/>
                </a:lnTo>
                <a:lnTo>
                  <a:pt x="868211" y="705122"/>
                </a:lnTo>
                <a:lnTo>
                  <a:pt x="870360" y="705778"/>
                </a:lnTo>
                <a:lnTo>
                  <a:pt x="856570" y="709807"/>
                </a:lnTo>
                <a:lnTo>
                  <a:pt x="842283" y="714340"/>
                </a:lnTo>
                <a:lnTo>
                  <a:pt x="828449" y="719099"/>
                </a:lnTo>
                <a:lnTo>
                  <a:pt x="815069" y="723859"/>
                </a:lnTo>
                <a:lnTo>
                  <a:pt x="802369" y="728846"/>
                </a:lnTo>
                <a:lnTo>
                  <a:pt x="789895" y="734059"/>
                </a:lnTo>
                <a:lnTo>
                  <a:pt x="778102" y="739045"/>
                </a:lnTo>
                <a:lnTo>
                  <a:pt x="766763" y="744258"/>
                </a:lnTo>
                <a:lnTo>
                  <a:pt x="755877" y="749924"/>
                </a:lnTo>
                <a:lnTo>
                  <a:pt x="746126" y="755364"/>
                </a:lnTo>
                <a:lnTo>
                  <a:pt x="736374" y="761030"/>
                </a:lnTo>
                <a:lnTo>
                  <a:pt x="727983" y="766697"/>
                </a:lnTo>
                <a:lnTo>
                  <a:pt x="719819" y="772590"/>
                </a:lnTo>
                <a:lnTo>
                  <a:pt x="712788" y="778709"/>
                </a:lnTo>
                <a:lnTo>
                  <a:pt x="709386" y="781656"/>
                </a:lnTo>
                <a:lnTo>
                  <a:pt x="706211" y="784602"/>
                </a:lnTo>
                <a:lnTo>
                  <a:pt x="703490" y="788002"/>
                </a:lnTo>
                <a:lnTo>
                  <a:pt x="700542" y="790948"/>
                </a:lnTo>
                <a:lnTo>
                  <a:pt x="698047" y="794122"/>
                </a:lnTo>
                <a:lnTo>
                  <a:pt x="696006" y="797295"/>
                </a:lnTo>
                <a:lnTo>
                  <a:pt x="693738" y="800695"/>
                </a:lnTo>
                <a:lnTo>
                  <a:pt x="692151" y="803868"/>
                </a:lnTo>
                <a:lnTo>
                  <a:pt x="690563" y="807041"/>
                </a:lnTo>
                <a:lnTo>
                  <a:pt x="689202" y="810441"/>
                </a:lnTo>
                <a:lnTo>
                  <a:pt x="686935" y="812481"/>
                </a:lnTo>
                <a:lnTo>
                  <a:pt x="685574" y="814747"/>
                </a:lnTo>
                <a:lnTo>
                  <a:pt x="684893" y="815654"/>
                </a:lnTo>
                <a:lnTo>
                  <a:pt x="684667" y="817014"/>
                </a:lnTo>
                <a:lnTo>
                  <a:pt x="684440" y="818147"/>
                </a:lnTo>
                <a:lnTo>
                  <a:pt x="684213" y="819507"/>
                </a:lnTo>
                <a:lnTo>
                  <a:pt x="684213" y="1354137"/>
                </a:lnTo>
                <a:lnTo>
                  <a:pt x="193036" y="1354137"/>
                </a:lnTo>
                <a:lnTo>
                  <a:pt x="179272" y="971549"/>
                </a:lnTo>
                <a:lnTo>
                  <a:pt x="165708" y="1354137"/>
                </a:lnTo>
                <a:lnTo>
                  <a:pt x="26069" y="1354137"/>
                </a:lnTo>
                <a:lnTo>
                  <a:pt x="23576" y="1353910"/>
                </a:lnTo>
                <a:lnTo>
                  <a:pt x="20855" y="1353683"/>
                </a:lnTo>
                <a:lnTo>
                  <a:pt x="16095" y="1352775"/>
                </a:lnTo>
                <a:lnTo>
                  <a:pt x="11561" y="1351640"/>
                </a:lnTo>
                <a:lnTo>
                  <a:pt x="9748" y="1350505"/>
                </a:lnTo>
                <a:lnTo>
                  <a:pt x="7707" y="1349824"/>
                </a:lnTo>
                <a:lnTo>
                  <a:pt x="6121" y="1348689"/>
                </a:lnTo>
                <a:lnTo>
                  <a:pt x="4761" y="1347554"/>
                </a:lnTo>
                <a:lnTo>
                  <a:pt x="3174" y="1346419"/>
                </a:lnTo>
                <a:lnTo>
                  <a:pt x="2040" y="1345057"/>
                </a:lnTo>
                <a:lnTo>
                  <a:pt x="1360" y="1343695"/>
                </a:lnTo>
                <a:lnTo>
                  <a:pt x="680" y="1342333"/>
                </a:lnTo>
                <a:lnTo>
                  <a:pt x="453" y="1340744"/>
                </a:lnTo>
                <a:lnTo>
                  <a:pt x="0" y="1339155"/>
                </a:lnTo>
                <a:lnTo>
                  <a:pt x="0" y="807729"/>
                </a:lnTo>
                <a:lnTo>
                  <a:pt x="0" y="806367"/>
                </a:lnTo>
                <a:lnTo>
                  <a:pt x="453" y="805459"/>
                </a:lnTo>
                <a:lnTo>
                  <a:pt x="1360" y="803189"/>
                </a:lnTo>
                <a:lnTo>
                  <a:pt x="2720" y="801146"/>
                </a:lnTo>
                <a:lnTo>
                  <a:pt x="4761" y="799330"/>
                </a:lnTo>
                <a:lnTo>
                  <a:pt x="5894" y="796379"/>
                </a:lnTo>
                <a:lnTo>
                  <a:pt x="7481" y="793201"/>
                </a:lnTo>
                <a:lnTo>
                  <a:pt x="9294" y="790477"/>
                </a:lnTo>
                <a:lnTo>
                  <a:pt x="10881" y="787753"/>
                </a:lnTo>
                <a:lnTo>
                  <a:pt x="13148" y="784801"/>
                </a:lnTo>
                <a:lnTo>
                  <a:pt x="15415" y="781850"/>
                </a:lnTo>
                <a:lnTo>
                  <a:pt x="17908" y="779126"/>
                </a:lnTo>
                <a:lnTo>
                  <a:pt x="20629" y="776402"/>
                </a:lnTo>
                <a:lnTo>
                  <a:pt x="26523" y="770727"/>
                </a:lnTo>
                <a:lnTo>
                  <a:pt x="33323" y="765506"/>
                </a:lnTo>
                <a:lnTo>
                  <a:pt x="40804" y="760285"/>
                </a:lnTo>
                <a:lnTo>
                  <a:pt x="48738" y="755063"/>
                </a:lnTo>
                <a:lnTo>
                  <a:pt x="57579" y="750069"/>
                </a:lnTo>
                <a:lnTo>
                  <a:pt x="66873" y="745075"/>
                </a:lnTo>
                <a:lnTo>
                  <a:pt x="77074" y="740308"/>
                </a:lnTo>
                <a:lnTo>
                  <a:pt x="87728" y="735541"/>
                </a:lnTo>
                <a:lnTo>
                  <a:pt x="98382" y="730547"/>
                </a:lnTo>
                <a:lnTo>
                  <a:pt x="110170" y="726006"/>
                </a:lnTo>
                <a:lnTo>
                  <a:pt x="122184" y="721693"/>
                </a:lnTo>
                <a:lnTo>
                  <a:pt x="134652" y="717380"/>
                </a:lnTo>
                <a:lnTo>
                  <a:pt x="147573" y="713294"/>
                </a:lnTo>
                <a:lnTo>
                  <a:pt x="160721" y="709208"/>
                </a:lnTo>
                <a:lnTo>
                  <a:pt x="174322" y="705122"/>
                </a:lnTo>
                <a:lnTo>
                  <a:pt x="188377" y="701263"/>
                </a:lnTo>
                <a:lnTo>
                  <a:pt x="202658" y="697630"/>
                </a:lnTo>
                <a:lnTo>
                  <a:pt x="216940" y="693998"/>
                </a:lnTo>
                <a:lnTo>
                  <a:pt x="231901" y="690366"/>
                </a:lnTo>
                <a:lnTo>
                  <a:pt x="246862" y="687188"/>
                </a:lnTo>
                <a:lnTo>
                  <a:pt x="261824" y="683783"/>
                </a:lnTo>
                <a:lnTo>
                  <a:pt x="277012" y="680832"/>
                </a:lnTo>
                <a:lnTo>
                  <a:pt x="307841" y="674703"/>
                </a:lnTo>
                <a:lnTo>
                  <a:pt x="338897" y="669481"/>
                </a:lnTo>
                <a:lnTo>
                  <a:pt x="369953" y="664714"/>
                </a:lnTo>
                <a:lnTo>
                  <a:pt x="459948" y="898986"/>
                </a:lnTo>
                <a:lnTo>
                  <a:pt x="498485" y="756425"/>
                </a:lnTo>
                <a:lnTo>
                  <a:pt x="449520" y="727368"/>
                </a:lnTo>
                <a:lnTo>
                  <a:pt x="476723" y="658812"/>
                </a:lnTo>
                <a:close/>
                <a:moveTo>
                  <a:pt x="1981777" y="644525"/>
                </a:moveTo>
                <a:lnTo>
                  <a:pt x="2069750" y="644525"/>
                </a:lnTo>
                <a:lnTo>
                  <a:pt x="2096959" y="712516"/>
                </a:lnTo>
                <a:lnTo>
                  <a:pt x="2047757" y="741753"/>
                </a:lnTo>
                <a:lnTo>
                  <a:pt x="2086529" y="883854"/>
                </a:lnTo>
                <a:lnTo>
                  <a:pt x="2178357" y="649964"/>
                </a:lnTo>
                <a:lnTo>
                  <a:pt x="2209420" y="654724"/>
                </a:lnTo>
                <a:lnTo>
                  <a:pt x="2240256" y="660390"/>
                </a:lnTo>
                <a:lnTo>
                  <a:pt x="2271092" y="666056"/>
                </a:lnTo>
                <a:lnTo>
                  <a:pt x="2286284" y="669229"/>
                </a:lnTo>
                <a:lnTo>
                  <a:pt x="2301248" y="672402"/>
                </a:lnTo>
                <a:lnTo>
                  <a:pt x="2316213" y="675801"/>
                </a:lnTo>
                <a:lnTo>
                  <a:pt x="2330724" y="679201"/>
                </a:lnTo>
                <a:lnTo>
                  <a:pt x="2345235" y="683053"/>
                </a:lnTo>
                <a:lnTo>
                  <a:pt x="2359293" y="686680"/>
                </a:lnTo>
                <a:lnTo>
                  <a:pt x="2373124" y="690533"/>
                </a:lnTo>
                <a:lnTo>
                  <a:pt x="2386501" y="694385"/>
                </a:lnTo>
                <a:lnTo>
                  <a:pt x="2399879" y="698691"/>
                </a:lnTo>
                <a:lnTo>
                  <a:pt x="2412576" y="702771"/>
                </a:lnTo>
                <a:lnTo>
                  <a:pt x="2425273" y="707077"/>
                </a:lnTo>
                <a:lnTo>
                  <a:pt x="2437063" y="711610"/>
                </a:lnTo>
                <a:lnTo>
                  <a:pt x="2448400" y="716143"/>
                </a:lnTo>
                <a:lnTo>
                  <a:pt x="2459510" y="720675"/>
                </a:lnTo>
                <a:lnTo>
                  <a:pt x="2469940" y="725435"/>
                </a:lnTo>
                <a:lnTo>
                  <a:pt x="2479916" y="730194"/>
                </a:lnTo>
                <a:lnTo>
                  <a:pt x="2489213" y="735180"/>
                </a:lnTo>
                <a:lnTo>
                  <a:pt x="2497829" y="740393"/>
                </a:lnTo>
                <a:lnTo>
                  <a:pt x="2505991" y="745605"/>
                </a:lnTo>
                <a:lnTo>
                  <a:pt x="2513247" y="750818"/>
                </a:lnTo>
                <a:lnTo>
                  <a:pt x="2520049" y="756257"/>
                </a:lnTo>
                <a:lnTo>
                  <a:pt x="2525944" y="761697"/>
                </a:lnTo>
                <a:lnTo>
                  <a:pt x="2528665" y="764416"/>
                </a:lnTo>
                <a:lnTo>
                  <a:pt x="2531159" y="767363"/>
                </a:lnTo>
                <a:lnTo>
                  <a:pt x="2533426" y="770082"/>
                </a:lnTo>
                <a:lnTo>
                  <a:pt x="2535467" y="772802"/>
                </a:lnTo>
                <a:lnTo>
                  <a:pt x="2537508" y="775975"/>
                </a:lnTo>
                <a:lnTo>
                  <a:pt x="2538868" y="778695"/>
                </a:lnTo>
                <a:lnTo>
                  <a:pt x="2540455" y="781641"/>
                </a:lnTo>
                <a:lnTo>
                  <a:pt x="2541815" y="784361"/>
                </a:lnTo>
                <a:lnTo>
                  <a:pt x="2543856" y="786400"/>
                </a:lnTo>
                <a:lnTo>
                  <a:pt x="2545217" y="788440"/>
                </a:lnTo>
                <a:lnTo>
                  <a:pt x="2546123" y="790480"/>
                </a:lnTo>
                <a:lnTo>
                  <a:pt x="2546350" y="791840"/>
                </a:lnTo>
                <a:lnTo>
                  <a:pt x="2546350" y="792746"/>
                </a:lnTo>
                <a:lnTo>
                  <a:pt x="2546350" y="1323758"/>
                </a:lnTo>
                <a:lnTo>
                  <a:pt x="2546350" y="1325118"/>
                </a:lnTo>
                <a:lnTo>
                  <a:pt x="2545670" y="1326705"/>
                </a:lnTo>
                <a:lnTo>
                  <a:pt x="2545217" y="1328064"/>
                </a:lnTo>
                <a:lnTo>
                  <a:pt x="2544310" y="1329424"/>
                </a:lnTo>
                <a:lnTo>
                  <a:pt x="2543176" y="1330784"/>
                </a:lnTo>
                <a:lnTo>
                  <a:pt x="2542042" y="1332144"/>
                </a:lnTo>
                <a:lnTo>
                  <a:pt x="2540455" y="1333050"/>
                </a:lnTo>
                <a:lnTo>
                  <a:pt x="2538641" y="1333957"/>
                </a:lnTo>
                <a:lnTo>
                  <a:pt x="2537054" y="1335090"/>
                </a:lnTo>
                <a:lnTo>
                  <a:pt x="2535013" y="1335770"/>
                </a:lnTo>
                <a:lnTo>
                  <a:pt x="2530479" y="1337357"/>
                </a:lnTo>
                <a:lnTo>
                  <a:pt x="2525490" y="1338037"/>
                </a:lnTo>
                <a:lnTo>
                  <a:pt x="2522996" y="1338263"/>
                </a:lnTo>
                <a:lnTo>
                  <a:pt x="2520276" y="1338263"/>
                </a:lnTo>
                <a:lnTo>
                  <a:pt x="2380604" y="1338263"/>
                </a:lnTo>
                <a:lnTo>
                  <a:pt x="2367197" y="957263"/>
                </a:lnTo>
                <a:lnTo>
                  <a:pt x="2353389" y="1338263"/>
                </a:lnTo>
                <a:lnTo>
                  <a:pt x="1800226" y="1338263"/>
                </a:lnTo>
                <a:lnTo>
                  <a:pt x="1800226" y="819507"/>
                </a:lnTo>
                <a:lnTo>
                  <a:pt x="1799999" y="818147"/>
                </a:lnTo>
                <a:lnTo>
                  <a:pt x="1799773" y="817014"/>
                </a:lnTo>
                <a:lnTo>
                  <a:pt x="1799546" y="815654"/>
                </a:lnTo>
                <a:lnTo>
                  <a:pt x="1798865" y="814747"/>
                </a:lnTo>
                <a:lnTo>
                  <a:pt x="1797278" y="812481"/>
                </a:lnTo>
                <a:lnTo>
                  <a:pt x="1795237" y="810441"/>
                </a:lnTo>
                <a:lnTo>
                  <a:pt x="1794103" y="807041"/>
                </a:lnTo>
                <a:lnTo>
                  <a:pt x="1792515" y="803868"/>
                </a:lnTo>
                <a:lnTo>
                  <a:pt x="1790474" y="800695"/>
                </a:lnTo>
                <a:lnTo>
                  <a:pt x="1788433" y="797295"/>
                </a:lnTo>
                <a:lnTo>
                  <a:pt x="1786165" y="794122"/>
                </a:lnTo>
                <a:lnTo>
                  <a:pt x="1783898" y="790948"/>
                </a:lnTo>
                <a:lnTo>
                  <a:pt x="1781176" y="788002"/>
                </a:lnTo>
                <a:lnTo>
                  <a:pt x="1778455" y="784602"/>
                </a:lnTo>
                <a:lnTo>
                  <a:pt x="1775053" y="781656"/>
                </a:lnTo>
                <a:lnTo>
                  <a:pt x="1771878" y="778709"/>
                </a:lnTo>
                <a:lnTo>
                  <a:pt x="1764621" y="772590"/>
                </a:lnTo>
                <a:lnTo>
                  <a:pt x="1756910" y="766697"/>
                </a:lnTo>
                <a:lnTo>
                  <a:pt x="1748292" y="761030"/>
                </a:lnTo>
                <a:lnTo>
                  <a:pt x="1738994" y="755364"/>
                </a:lnTo>
                <a:lnTo>
                  <a:pt x="1728789" y="749924"/>
                </a:lnTo>
                <a:lnTo>
                  <a:pt x="1718357" y="744258"/>
                </a:lnTo>
                <a:lnTo>
                  <a:pt x="1707244" y="739045"/>
                </a:lnTo>
                <a:lnTo>
                  <a:pt x="1695224" y="733832"/>
                </a:lnTo>
                <a:lnTo>
                  <a:pt x="1682978" y="728619"/>
                </a:lnTo>
                <a:lnTo>
                  <a:pt x="1670278" y="723859"/>
                </a:lnTo>
                <a:lnTo>
                  <a:pt x="1656898" y="719099"/>
                </a:lnTo>
                <a:lnTo>
                  <a:pt x="1643290" y="714340"/>
                </a:lnTo>
                <a:lnTo>
                  <a:pt x="1629230" y="709807"/>
                </a:lnTo>
                <a:lnTo>
                  <a:pt x="1624147" y="708322"/>
                </a:lnTo>
                <a:lnTo>
                  <a:pt x="1626934" y="707304"/>
                </a:lnTo>
                <a:lnTo>
                  <a:pt x="1639632" y="702998"/>
                </a:lnTo>
                <a:lnTo>
                  <a:pt x="1652556" y="698691"/>
                </a:lnTo>
                <a:lnTo>
                  <a:pt x="1665480" y="694612"/>
                </a:lnTo>
                <a:lnTo>
                  <a:pt x="1679084" y="690533"/>
                </a:lnTo>
                <a:lnTo>
                  <a:pt x="1693368" y="686906"/>
                </a:lnTo>
                <a:lnTo>
                  <a:pt x="1707426" y="683053"/>
                </a:lnTo>
                <a:lnTo>
                  <a:pt x="1722164" y="679427"/>
                </a:lnTo>
                <a:lnTo>
                  <a:pt x="1736675" y="676028"/>
                </a:lnTo>
                <a:lnTo>
                  <a:pt x="1751639" y="672628"/>
                </a:lnTo>
                <a:lnTo>
                  <a:pt x="1766831" y="669455"/>
                </a:lnTo>
                <a:lnTo>
                  <a:pt x="1781795" y="666056"/>
                </a:lnTo>
                <a:lnTo>
                  <a:pt x="1812631" y="660390"/>
                </a:lnTo>
                <a:lnTo>
                  <a:pt x="1843694" y="654950"/>
                </a:lnTo>
                <a:lnTo>
                  <a:pt x="1874757" y="650191"/>
                </a:lnTo>
                <a:lnTo>
                  <a:pt x="1964772" y="883854"/>
                </a:lnTo>
                <a:lnTo>
                  <a:pt x="2003543" y="741753"/>
                </a:lnTo>
                <a:lnTo>
                  <a:pt x="1954342" y="712516"/>
                </a:lnTo>
                <a:lnTo>
                  <a:pt x="1981777" y="644525"/>
                </a:lnTo>
                <a:close/>
                <a:moveTo>
                  <a:pt x="1248456" y="69850"/>
                </a:moveTo>
                <a:lnTo>
                  <a:pt x="1255033" y="70077"/>
                </a:lnTo>
                <a:lnTo>
                  <a:pt x="1261609" y="70304"/>
                </a:lnTo>
                <a:lnTo>
                  <a:pt x="1268186" y="70984"/>
                </a:lnTo>
                <a:lnTo>
                  <a:pt x="1274536" y="71665"/>
                </a:lnTo>
                <a:lnTo>
                  <a:pt x="1281113" y="72346"/>
                </a:lnTo>
                <a:lnTo>
                  <a:pt x="1287463" y="73707"/>
                </a:lnTo>
                <a:lnTo>
                  <a:pt x="1293813" y="74841"/>
                </a:lnTo>
                <a:lnTo>
                  <a:pt x="1299936" y="76429"/>
                </a:lnTo>
                <a:lnTo>
                  <a:pt x="1306059" y="78017"/>
                </a:lnTo>
                <a:lnTo>
                  <a:pt x="1312409" y="80059"/>
                </a:lnTo>
                <a:lnTo>
                  <a:pt x="1318533" y="82101"/>
                </a:lnTo>
                <a:lnTo>
                  <a:pt x="1324429" y="84369"/>
                </a:lnTo>
                <a:lnTo>
                  <a:pt x="1330325" y="86638"/>
                </a:lnTo>
                <a:lnTo>
                  <a:pt x="1335995" y="89134"/>
                </a:lnTo>
                <a:lnTo>
                  <a:pt x="1342118" y="91856"/>
                </a:lnTo>
                <a:lnTo>
                  <a:pt x="1347788" y="94579"/>
                </a:lnTo>
                <a:lnTo>
                  <a:pt x="1353458" y="97982"/>
                </a:lnTo>
                <a:lnTo>
                  <a:pt x="1359127" y="100931"/>
                </a:lnTo>
                <a:lnTo>
                  <a:pt x="1364570" y="104561"/>
                </a:lnTo>
                <a:lnTo>
                  <a:pt x="1370240" y="107964"/>
                </a:lnTo>
                <a:lnTo>
                  <a:pt x="1375456" y="111820"/>
                </a:lnTo>
                <a:lnTo>
                  <a:pt x="1380672" y="115677"/>
                </a:lnTo>
                <a:lnTo>
                  <a:pt x="1386115" y="119534"/>
                </a:lnTo>
                <a:lnTo>
                  <a:pt x="1391104" y="123844"/>
                </a:lnTo>
                <a:lnTo>
                  <a:pt x="1396093" y="128155"/>
                </a:lnTo>
                <a:lnTo>
                  <a:pt x="1400856" y="132465"/>
                </a:lnTo>
                <a:lnTo>
                  <a:pt x="1406072" y="137230"/>
                </a:lnTo>
                <a:lnTo>
                  <a:pt x="1410834" y="141767"/>
                </a:lnTo>
                <a:lnTo>
                  <a:pt x="1415370" y="146985"/>
                </a:lnTo>
                <a:lnTo>
                  <a:pt x="1419906" y="151976"/>
                </a:lnTo>
                <a:lnTo>
                  <a:pt x="1424442" y="156967"/>
                </a:lnTo>
                <a:lnTo>
                  <a:pt x="1428751" y="162185"/>
                </a:lnTo>
                <a:lnTo>
                  <a:pt x="1433060" y="167630"/>
                </a:lnTo>
                <a:lnTo>
                  <a:pt x="1437369" y="173075"/>
                </a:lnTo>
                <a:lnTo>
                  <a:pt x="1441224" y="178973"/>
                </a:lnTo>
                <a:lnTo>
                  <a:pt x="1445079" y="184645"/>
                </a:lnTo>
                <a:lnTo>
                  <a:pt x="1449161" y="190543"/>
                </a:lnTo>
                <a:lnTo>
                  <a:pt x="1452790" y="196669"/>
                </a:lnTo>
                <a:lnTo>
                  <a:pt x="1456419" y="202567"/>
                </a:lnTo>
                <a:lnTo>
                  <a:pt x="1460047" y="208920"/>
                </a:lnTo>
                <a:lnTo>
                  <a:pt x="1463222" y="215272"/>
                </a:lnTo>
                <a:lnTo>
                  <a:pt x="1466624" y="221624"/>
                </a:lnTo>
                <a:lnTo>
                  <a:pt x="1469572" y="228203"/>
                </a:lnTo>
                <a:lnTo>
                  <a:pt x="1472520" y="235010"/>
                </a:lnTo>
                <a:lnTo>
                  <a:pt x="1475695" y="241589"/>
                </a:lnTo>
                <a:lnTo>
                  <a:pt x="1478417" y="248395"/>
                </a:lnTo>
                <a:lnTo>
                  <a:pt x="1480911" y="255428"/>
                </a:lnTo>
                <a:lnTo>
                  <a:pt x="1483406" y="262460"/>
                </a:lnTo>
                <a:lnTo>
                  <a:pt x="1485674" y="269493"/>
                </a:lnTo>
                <a:lnTo>
                  <a:pt x="1487942" y="276753"/>
                </a:lnTo>
                <a:lnTo>
                  <a:pt x="1489983" y="284013"/>
                </a:lnTo>
                <a:lnTo>
                  <a:pt x="1492024" y="291273"/>
                </a:lnTo>
                <a:lnTo>
                  <a:pt x="1493838" y="298986"/>
                </a:lnTo>
                <a:lnTo>
                  <a:pt x="1495426" y="306473"/>
                </a:lnTo>
                <a:lnTo>
                  <a:pt x="1496786" y="313959"/>
                </a:lnTo>
                <a:lnTo>
                  <a:pt x="1498374" y="321673"/>
                </a:lnTo>
                <a:lnTo>
                  <a:pt x="1499281" y="329386"/>
                </a:lnTo>
                <a:lnTo>
                  <a:pt x="1500415" y="337100"/>
                </a:lnTo>
                <a:lnTo>
                  <a:pt x="1500809" y="340447"/>
                </a:lnTo>
                <a:lnTo>
                  <a:pt x="1501799" y="339950"/>
                </a:lnTo>
                <a:lnTo>
                  <a:pt x="1502922" y="339725"/>
                </a:lnTo>
                <a:lnTo>
                  <a:pt x="1504045" y="339725"/>
                </a:lnTo>
                <a:lnTo>
                  <a:pt x="1505392" y="339725"/>
                </a:lnTo>
                <a:lnTo>
                  <a:pt x="1506291" y="339950"/>
                </a:lnTo>
                <a:lnTo>
                  <a:pt x="1508761" y="341076"/>
                </a:lnTo>
                <a:lnTo>
                  <a:pt x="1510782" y="342427"/>
                </a:lnTo>
                <a:lnTo>
                  <a:pt x="1513028" y="344678"/>
                </a:lnTo>
                <a:lnTo>
                  <a:pt x="1515049" y="347380"/>
                </a:lnTo>
                <a:lnTo>
                  <a:pt x="1516846" y="350306"/>
                </a:lnTo>
                <a:lnTo>
                  <a:pt x="1518642" y="353909"/>
                </a:lnTo>
                <a:lnTo>
                  <a:pt x="1520214" y="357736"/>
                </a:lnTo>
                <a:lnTo>
                  <a:pt x="1521786" y="362239"/>
                </a:lnTo>
                <a:lnTo>
                  <a:pt x="1523134" y="367192"/>
                </a:lnTo>
                <a:lnTo>
                  <a:pt x="1524257" y="372145"/>
                </a:lnTo>
                <a:lnTo>
                  <a:pt x="1525380" y="377548"/>
                </a:lnTo>
                <a:lnTo>
                  <a:pt x="1526053" y="383176"/>
                </a:lnTo>
                <a:lnTo>
                  <a:pt x="1526503" y="389030"/>
                </a:lnTo>
                <a:lnTo>
                  <a:pt x="1526727" y="395334"/>
                </a:lnTo>
                <a:lnTo>
                  <a:pt x="1527176" y="401637"/>
                </a:lnTo>
                <a:lnTo>
                  <a:pt x="1526727" y="407941"/>
                </a:lnTo>
                <a:lnTo>
                  <a:pt x="1526503" y="414245"/>
                </a:lnTo>
                <a:lnTo>
                  <a:pt x="1526053" y="419873"/>
                </a:lnTo>
                <a:lnTo>
                  <a:pt x="1525380" y="425727"/>
                </a:lnTo>
                <a:lnTo>
                  <a:pt x="1524257" y="430905"/>
                </a:lnTo>
                <a:lnTo>
                  <a:pt x="1523134" y="436308"/>
                </a:lnTo>
                <a:lnTo>
                  <a:pt x="1521786" y="441036"/>
                </a:lnTo>
                <a:lnTo>
                  <a:pt x="1520214" y="445314"/>
                </a:lnTo>
                <a:lnTo>
                  <a:pt x="1518642" y="449366"/>
                </a:lnTo>
                <a:lnTo>
                  <a:pt x="1516846" y="452743"/>
                </a:lnTo>
                <a:lnTo>
                  <a:pt x="1515049" y="456120"/>
                </a:lnTo>
                <a:lnTo>
                  <a:pt x="1513028" y="458597"/>
                </a:lnTo>
                <a:lnTo>
                  <a:pt x="1510782" y="460623"/>
                </a:lnTo>
                <a:lnTo>
                  <a:pt x="1508761" y="462199"/>
                </a:lnTo>
                <a:lnTo>
                  <a:pt x="1506291" y="463100"/>
                </a:lnTo>
                <a:lnTo>
                  <a:pt x="1505392" y="463325"/>
                </a:lnTo>
                <a:lnTo>
                  <a:pt x="1504045" y="463550"/>
                </a:lnTo>
                <a:lnTo>
                  <a:pt x="1502922" y="463325"/>
                </a:lnTo>
                <a:lnTo>
                  <a:pt x="1501799" y="463100"/>
                </a:lnTo>
                <a:lnTo>
                  <a:pt x="1499553" y="462199"/>
                </a:lnTo>
                <a:lnTo>
                  <a:pt x="1497308" y="460623"/>
                </a:lnTo>
                <a:lnTo>
                  <a:pt x="1496170" y="459597"/>
                </a:lnTo>
                <a:lnTo>
                  <a:pt x="1495426" y="463692"/>
                </a:lnTo>
                <a:lnTo>
                  <a:pt x="1493838" y="471405"/>
                </a:lnTo>
                <a:lnTo>
                  <a:pt x="1492024" y="478892"/>
                </a:lnTo>
                <a:lnTo>
                  <a:pt x="1489983" y="486152"/>
                </a:lnTo>
                <a:lnTo>
                  <a:pt x="1487942" y="493638"/>
                </a:lnTo>
                <a:lnTo>
                  <a:pt x="1485674" y="500671"/>
                </a:lnTo>
                <a:lnTo>
                  <a:pt x="1483406" y="507704"/>
                </a:lnTo>
                <a:lnTo>
                  <a:pt x="1480911" y="514737"/>
                </a:lnTo>
                <a:lnTo>
                  <a:pt x="1478417" y="521770"/>
                </a:lnTo>
                <a:lnTo>
                  <a:pt x="1475695" y="528576"/>
                </a:lnTo>
                <a:lnTo>
                  <a:pt x="1472520" y="535155"/>
                </a:lnTo>
                <a:lnTo>
                  <a:pt x="1469572" y="541961"/>
                </a:lnTo>
                <a:lnTo>
                  <a:pt x="1466624" y="548540"/>
                </a:lnTo>
                <a:lnTo>
                  <a:pt x="1463222" y="554893"/>
                </a:lnTo>
                <a:lnTo>
                  <a:pt x="1460047" y="561245"/>
                </a:lnTo>
                <a:lnTo>
                  <a:pt x="1456419" y="567597"/>
                </a:lnTo>
                <a:lnTo>
                  <a:pt x="1452790" y="573496"/>
                </a:lnTo>
                <a:lnTo>
                  <a:pt x="1449161" y="579621"/>
                </a:lnTo>
                <a:lnTo>
                  <a:pt x="1445079" y="585520"/>
                </a:lnTo>
                <a:lnTo>
                  <a:pt x="1441224" y="591192"/>
                </a:lnTo>
                <a:lnTo>
                  <a:pt x="1437369" y="597090"/>
                </a:lnTo>
                <a:lnTo>
                  <a:pt x="1433060" y="602535"/>
                </a:lnTo>
                <a:lnTo>
                  <a:pt x="1428751" y="607980"/>
                </a:lnTo>
                <a:lnTo>
                  <a:pt x="1424442" y="613198"/>
                </a:lnTo>
                <a:lnTo>
                  <a:pt x="1419906" y="618189"/>
                </a:lnTo>
                <a:lnTo>
                  <a:pt x="1415370" y="623407"/>
                </a:lnTo>
                <a:lnTo>
                  <a:pt x="1410834" y="628171"/>
                </a:lnTo>
                <a:lnTo>
                  <a:pt x="1406072" y="632935"/>
                </a:lnTo>
                <a:lnTo>
                  <a:pt x="1400856" y="637699"/>
                </a:lnTo>
                <a:lnTo>
                  <a:pt x="1396093" y="642010"/>
                </a:lnTo>
                <a:lnTo>
                  <a:pt x="1391104" y="646320"/>
                </a:lnTo>
                <a:lnTo>
                  <a:pt x="1386115" y="650631"/>
                </a:lnTo>
                <a:lnTo>
                  <a:pt x="1380672" y="654714"/>
                </a:lnTo>
                <a:lnTo>
                  <a:pt x="1375456" y="658344"/>
                </a:lnTo>
                <a:lnTo>
                  <a:pt x="1370240" y="662201"/>
                </a:lnTo>
                <a:lnTo>
                  <a:pt x="1364570" y="665831"/>
                </a:lnTo>
                <a:lnTo>
                  <a:pt x="1359127" y="669007"/>
                </a:lnTo>
                <a:lnTo>
                  <a:pt x="1353458" y="672410"/>
                </a:lnTo>
                <a:lnTo>
                  <a:pt x="1347788" y="675359"/>
                </a:lnTo>
                <a:lnTo>
                  <a:pt x="1342118" y="678309"/>
                </a:lnTo>
                <a:lnTo>
                  <a:pt x="1335995" y="681031"/>
                </a:lnTo>
                <a:lnTo>
                  <a:pt x="1330325" y="683753"/>
                </a:lnTo>
                <a:lnTo>
                  <a:pt x="1324429" y="686022"/>
                </a:lnTo>
                <a:lnTo>
                  <a:pt x="1318533" y="688291"/>
                </a:lnTo>
                <a:lnTo>
                  <a:pt x="1312409" y="690333"/>
                </a:lnTo>
                <a:lnTo>
                  <a:pt x="1306059" y="692148"/>
                </a:lnTo>
                <a:lnTo>
                  <a:pt x="1299936" y="693736"/>
                </a:lnTo>
                <a:lnTo>
                  <a:pt x="1293813" y="695324"/>
                </a:lnTo>
                <a:lnTo>
                  <a:pt x="1287463" y="696458"/>
                </a:lnTo>
                <a:lnTo>
                  <a:pt x="1281113" y="697592"/>
                </a:lnTo>
                <a:lnTo>
                  <a:pt x="1274536" y="698500"/>
                </a:lnTo>
                <a:lnTo>
                  <a:pt x="1268186" y="699407"/>
                </a:lnTo>
                <a:lnTo>
                  <a:pt x="1261609" y="699861"/>
                </a:lnTo>
                <a:lnTo>
                  <a:pt x="1255033" y="700088"/>
                </a:lnTo>
                <a:lnTo>
                  <a:pt x="1248456" y="700088"/>
                </a:lnTo>
                <a:lnTo>
                  <a:pt x="1241879" y="700088"/>
                </a:lnTo>
                <a:lnTo>
                  <a:pt x="1235529" y="699861"/>
                </a:lnTo>
                <a:lnTo>
                  <a:pt x="1228952" y="699407"/>
                </a:lnTo>
                <a:lnTo>
                  <a:pt x="1222602" y="698500"/>
                </a:lnTo>
                <a:lnTo>
                  <a:pt x="1216252" y="697592"/>
                </a:lnTo>
                <a:lnTo>
                  <a:pt x="1209675" y="696458"/>
                </a:lnTo>
                <a:lnTo>
                  <a:pt x="1203325" y="695324"/>
                </a:lnTo>
                <a:lnTo>
                  <a:pt x="1197429" y="693736"/>
                </a:lnTo>
                <a:lnTo>
                  <a:pt x="1191079" y="692148"/>
                </a:lnTo>
                <a:lnTo>
                  <a:pt x="1184956" y="690333"/>
                </a:lnTo>
                <a:lnTo>
                  <a:pt x="1178832" y="688291"/>
                </a:lnTo>
                <a:lnTo>
                  <a:pt x="1172936" y="686022"/>
                </a:lnTo>
                <a:lnTo>
                  <a:pt x="1166813" y="683753"/>
                </a:lnTo>
                <a:lnTo>
                  <a:pt x="1160916" y="681031"/>
                </a:lnTo>
                <a:lnTo>
                  <a:pt x="1155247" y="678309"/>
                </a:lnTo>
                <a:lnTo>
                  <a:pt x="1149350" y="675359"/>
                </a:lnTo>
                <a:lnTo>
                  <a:pt x="1143907" y="672410"/>
                </a:lnTo>
                <a:lnTo>
                  <a:pt x="1138011" y="669007"/>
                </a:lnTo>
                <a:lnTo>
                  <a:pt x="1132568" y="665831"/>
                </a:lnTo>
                <a:lnTo>
                  <a:pt x="1127125" y="662201"/>
                </a:lnTo>
                <a:lnTo>
                  <a:pt x="1121682" y="658344"/>
                </a:lnTo>
                <a:lnTo>
                  <a:pt x="1116240" y="654714"/>
                </a:lnTo>
                <a:lnTo>
                  <a:pt x="1111250" y="650631"/>
                </a:lnTo>
                <a:lnTo>
                  <a:pt x="1106034" y="646320"/>
                </a:lnTo>
                <a:lnTo>
                  <a:pt x="1101272" y="642010"/>
                </a:lnTo>
                <a:lnTo>
                  <a:pt x="1096056" y="637699"/>
                </a:lnTo>
                <a:lnTo>
                  <a:pt x="1091293" y="632935"/>
                </a:lnTo>
                <a:lnTo>
                  <a:pt x="1086531" y="628171"/>
                </a:lnTo>
                <a:lnTo>
                  <a:pt x="1081768" y="623407"/>
                </a:lnTo>
                <a:lnTo>
                  <a:pt x="1077232" y="618189"/>
                </a:lnTo>
                <a:lnTo>
                  <a:pt x="1072697" y="613198"/>
                </a:lnTo>
                <a:lnTo>
                  <a:pt x="1068388" y="607980"/>
                </a:lnTo>
                <a:lnTo>
                  <a:pt x="1064079" y="602535"/>
                </a:lnTo>
                <a:lnTo>
                  <a:pt x="1059997" y="597090"/>
                </a:lnTo>
                <a:lnTo>
                  <a:pt x="1055688" y="591192"/>
                </a:lnTo>
                <a:lnTo>
                  <a:pt x="1052059" y="585520"/>
                </a:lnTo>
                <a:lnTo>
                  <a:pt x="1048204" y="579621"/>
                </a:lnTo>
                <a:lnTo>
                  <a:pt x="1044348" y="573496"/>
                </a:lnTo>
                <a:lnTo>
                  <a:pt x="1040947" y="567597"/>
                </a:lnTo>
                <a:lnTo>
                  <a:pt x="1037318" y="561245"/>
                </a:lnTo>
                <a:lnTo>
                  <a:pt x="1033916" y="554893"/>
                </a:lnTo>
                <a:lnTo>
                  <a:pt x="1030514" y="548540"/>
                </a:lnTo>
                <a:lnTo>
                  <a:pt x="1027566" y="541961"/>
                </a:lnTo>
                <a:lnTo>
                  <a:pt x="1024391" y="535155"/>
                </a:lnTo>
                <a:lnTo>
                  <a:pt x="1021670" y="528576"/>
                </a:lnTo>
                <a:lnTo>
                  <a:pt x="1018948" y="521770"/>
                </a:lnTo>
                <a:lnTo>
                  <a:pt x="1016227" y="514737"/>
                </a:lnTo>
                <a:lnTo>
                  <a:pt x="1013959" y="507704"/>
                </a:lnTo>
                <a:lnTo>
                  <a:pt x="1011238" y="500671"/>
                </a:lnTo>
                <a:lnTo>
                  <a:pt x="1008970" y="493638"/>
                </a:lnTo>
                <a:lnTo>
                  <a:pt x="1007155" y="486152"/>
                </a:lnTo>
                <a:lnTo>
                  <a:pt x="1005341" y="478892"/>
                </a:lnTo>
                <a:lnTo>
                  <a:pt x="1003527" y="471405"/>
                </a:lnTo>
                <a:lnTo>
                  <a:pt x="1001713" y="463692"/>
                </a:lnTo>
                <a:lnTo>
                  <a:pt x="1001178" y="460749"/>
                </a:lnTo>
                <a:lnTo>
                  <a:pt x="999308" y="462199"/>
                </a:lnTo>
                <a:lnTo>
                  <a:pt x="997052" y="463100"/>
                </a:lnTo>
                <a:lnTo>
                  <a:pt x="995698" y="463325"/>
                </a:lnTo>
                <a:lnTo>
                  <a:pt x="994569" y="463550"/>
                </a:lnTo>
                <a:lnTo>
                  <a:pt x="993215" y="463325"/>
                </a:lnTo>
                <a:lnTo>
                  <a:pt x="992312" y="463100"/>
                </a:lnTo>
                <a:lnTo>
                  <a:pt x="990056" y="462199"/>
                </a:lnTo>
                <a:lnTo>
                  <a:pt x="987799" y="460623"/>
                </a:lnTo>
                <a:lnTo>
                  <a:pt x="985768" y="458597"/>
                </a:lnTo>
                <a:lnTo>
                  <a:pt x="983737" y="456120"/>
                </a:lnTo>
                <a:lnTo>
                  <a:pt x="981706" y="452743"/>
                </a:lnTo>
                <a:lnTo>
                  <a:pt x="979900" y="449366"/>
                </a:lnTo>
                <a:lnTo>
                  <a:pt x="978095" y="445314"/>
                </a:lnTo>
                <a:lnTo>
                  <a:pt x="976741" y="441036"/>
                </a:lnTo>
                <a:lnTo>
                  <a:pt x="975387" y="436308"/>
                </a:lnTo>
                <a:lnTo>
                  <a:pt x="974484" y="430905"/>
                </a:lnTo>
                <a:lnTo>
                  <a:pt x="973356" y="425727"/>
                </a:lnTo>
                <a:lnTo>
                  <a:pt x="972679" y="419873"/>
                </a:lnTo>
                <a:lnTo>
                  <a:pt x="971776" y="414245"/>
                </a:lnTo>
                <a:lnTo>
                  <a:pt x="971550" y="407941"/>
                </a:lnTo>
                <a:lnTo>
                  <a:pt x="971550" y="401637"/>
                </a:lnTo>
                <a:lnTo>
                  <a:pt x="971550" y="395334"/>
                </a:lnTo>
                <a:lnTo>
                  <a:pt x="971776" y="389030"/>
                </a:lnTo>
                <a:lnTo>
                  <a:pt x="972679" y="383176"/>
                </a:lnTo>
                <a:lnTo>
                  <a:pt x="973356" y="377548"/>
                </a:lnTo>
                <a:lnTo>
                  <a:pt x="974484" y="372145"/>
                </a:lnTo>
                <a:lnTo>
                  <a:pt x="975387" y="367192"/>
                </a:lnTo>
                <a:lnTo>
                  <a:pt x="976741" y="362239"/>
                </a:lnTo>
                <a:lnTo>
                  <a:pt x="978095" y="357736"/>
                </a:lnTo>
                <a:lnTo>
                  <a:pt x="979900" y="353909"/>
                </a:lnTo>
                <a:lnTo>
                  <a:pt x="981706" y="350306"/>
                </a:lnTo>
                <a:lnTo>
                  <a:pt x="983737" y="347380"/>
                </a:lnTo>
                <a:lnTo>
                  <a:pt x="985768" y="344678"/>
                </a:lnTo>
                <a:lnTo>
                  <a:pt x="987799" y="342427"/>
                </a:lnTo>
                <a:lnTo>
                  <a:pt x="990056" y="341076"/>
                </a:lnTo>
                <a:lnTo>
                  <a:pt x="992312" y="339950"/>
                </a:lnTo>
                <a:lnTo>
                  <a:pt x="993215" y="339725"/>
                </a:lnTo>
                <a:lnTo>
                  <a:pt x="994569" y="339725"/>
                </a:lnTo>
                <a:lnTo>
                  <a:pt x="995698" y="339725"/>
                </a:lnTo>
                <a:lnTo>
                  <a:pt x="996322" y="339829"/>
                </a:lnTo>
                <a:lnTo>
                  <a:pt x="996723" y="337100"/>
                </a:lnTo>
                <a:lnTo>
                  <a:pt x="997630" y="329386"/>
                </a:lnTo>
                <a:lnTo>
                  <a:pt x="998991" y="321673"/>
                </a:lnTo>
                <a:lnTo>
                  <a:pt x="1000352" y="313959"/>
                </a:lnTo>
                <a:lnTo>
                  <a:pt x="1001713" y="306473"/>
                </a:lnTo>
                <a:lnTo>
                  <a:pt x="1003527" y="298986"/>
                </a:lnTo>
                <a:lnTo>
                  <a:pt x="1005341" y="291273"/>
                </a:lnTo>
                <a:lnTo>
                  <a:pt x="1007155" y="284013"/>
                </a:lnTo>
                <a:lnTo>
                  <a:pt x="1008970" y="276753"/>
                </a:lnTo>
                <a:lnTo>
                  <a:pt x="1011238" y="269493"/>
                </a:lnTo>
                <a:lnTo>
                  <a:pt x="1013959" y="262460"/>
                </a:lnTo>
                <a:lnTo>
                  <a:pt x="1016227" y="255428"/>
                </a:lnTo>
                <a:lnTo>
                  <a:pt x="1018948" y="248395"/>
                </a:lnTo>
                <a:lnTo>
                  <a:pt x="1021670" y="241589"/>
                </a:lnTo>
                <a:lnTo>
                  <a:pt x="1024391" y="235010"/>
                </a:lnTo>
                <a:lnTo>
                  <a:pt x="1027566" y="228203"/>
                </a:lnTo>
                <a:lnTo>
                  <a:pt x="1030514" y="221624"/>
                </a:lnTo>
                <a:lnTo>
                  <a:pt x="1033916" y="215272"/>
                </a:lnTo>
                <a:lnTo>
                  <a:pt x="1037318" y="208920"/>
                </a:lnTo>
                <a:lnTo>
                  <a:pt x="1040947" y="202567"/>
                </a:lnTo>
                <a:lnTo>
                  <a:pt x="1044348" y="196669"/>
                </a:lnTo>
                <a:lnTo>
                  <a:pt x="1048204" y="190543"/>
                </a:lnTo>
                <a:lnTo>
                  <a:pt x="1052059" y="184645"/>
                </a:lnTo>
                <a:lnTo>
                  <a:pt x="1055688" y="178973"/>
                </a:lnTo>
                <a:lnTo>
                  <a:pt x="1059997" y="173075"/>
                </a:lnTo>
                <a:lnTo>
                  <a:pt x="1064079" y="167630"/>
                </a:lnTo>
                <a:lnTo>
                  <a:pt x="1068388" y="162185"/>
                </a:lnTo>
                <a:lnTo>
                  <a:pt x="1072697" y="156967"/>
                </a:lnTo>
                <a:lnTo>
                  <a:pt x="1077232" y="151976"/>
                </a:lnTo>
                <a:lnTo>
                  <a:pt x="1081768" y="146985"/>
                </a:lnTo>
                <a:lnTo>
                  <a:pt x="1086531" y="141767"/>
                </a:lnTo>
                <a:lnTo>
                  <a:pt x="1091293" y="137230"/>
                </a:lnTo>
                <a:lnTo>
                  <a:pt x="1096056" y="132465"/>
                </a:lnTo>
                <a:lnTo>
                  <a:pt x="1101272" y="128155"/>
                </a:lnTo>
                <a:lnTo>
                  <a:pt x="1106034" y="123844"/>
                </a:lnTo>
                <a:lnTo>
                  <a:pt x="1111250" y="119534"/>
                </a:lnTo>
                <a:lnTo>
                  <a:pt x="1116240" y="115677"/>
                </a:lnTo>
                <a:lnTo>
                  <a:pt x="1121682" y="111820"/>
                </a:lnTo>
                <a:lnTo>
                  <a:pt x="1127125" y="107964"/>
                </a:lnTo>
                <a:lnTo>
                  <a:pt x="1132568" y="104561"/>
                </a:lnTo>
                <a:lnTo>
                  <a:pt x="1138011" y="100931"/>
                </a:lnTo>
                <a:lnTo>
                  <a:pt x="1143907" y="97982"/>
                </a:lnTo>
                <a:lnTo>
                  <a:pt x="1149350" y="94579"/>
                </a:lnTo>
                <a:lnTo>
                  <a:pt x="1155247" y="91856"/>
                </a:lnTo>
                <a:lnTo>
                  <a:pt x="1160916" y="89134"/>
                </a:lnTo>
                <a:lnTo>
                  <a:pt x="1166813" y="86638"/>
                </a:lnTo>
                <a:lnTo>
                  <a:pt x="1172936" y="84369"/>
                </a:lnTo>
                <a:lnTo>
                  <a:pt x="1178832" y="82101"/>
                </a:lnTo>
                <a:lnTo>
                  <a:pt x="1184956" y="80059"/>
                </a:lnTo>
                <a:lnTo>
                  <a:pt x="1191079" y="78017"/>
                </a:lnTo>
                <a:lnTo>
                  <a:pt x="1197429" y="76429"/>
                </a:lnTo>
                <a:lnTo>
                  <a:pt x="1203325" y="74841"/>
                </a:lnTo>
                <a:lnTo>
                  <a:pt x="1209675" y="73707"/>
                </a:lnTo>
                <a:lnTo>
                  <a:pt x="1216252" y="72346"/>
                </a:lnTo>
                <a:lnTo>
                  <a:pt x="1222602" y="71665"/>
                </a:lnTo>
                <a:lnTo>
                  <a:pt x="1228952" y="70984"/>
                </a:lnTo>
                <a:lnTo>
                  <a:pt x="1235529" y="70304"/>
                </a:lnTo>
                <a:lnTo>
                  <a:pt x="1241879" y="70077"/>
                </a:lnTo>
                <a:lnTo>
                  <a:pt x="1248456" y="69850"/>
                </a:lnTo>
                <a:close/>
                <a:moveTo>
                  <a:pt x="513333" y="14287"/>
                </a:moveTo>
                <a:lnTo>
                  <a:pt x="519907" y="14287"/>
                </a:lnTo>
                <a:lnTo>
                  <a:pt x="526481" y="14287"/>
                </a:lnTo>
                <a:lnTo>
                  <a:pt x="533055" y="14514"/>
                </a:lnTo>
                <a:lnTo>
                  <a:pt x="539629" y="14968"/>
                </a:lnTo>
                <a:lnTo>
                  <a:pt x="545976" y="15875"/>
                </a:lnTo>
                <a:lnTo>
                  <a:pt x="552550" y="16783"/>
                </a:lnTo>
                <a:lnTo>
                  <a:pt x="558670" y="17917"/>
                </a:lnTo>
                <a:lnTo>
                  <a:pt x="565017" y="19051"/>
                </a:lnTo>
                <a:lnTo>
                  <a:pt x="571365" y="20639"/>
                </a:lnTo>
                <a:lnTo>
                  <a:pt x="577485" y="22454"/>
                </a:lnTo>
                <a:lnTo>
                  <a:pt x="583379" y="24042"/>
                </a:lnTo>
                <a:lnTo>
                  <a:pt x="589499" y="26084"/>
                </a:lnTo>
                <a:lnTo>
                  <a:pt x="595620" y="28353"/>
                </a:lnTo>
                <a:lnTo>
                  <a:pt x="601740" y="30621"/>
                </a:lnTo>
                <a:lnTo>
                  <a:pt x="607408" y="33571"/>
                </a:lnTo>
                <a:lnTo>
                  <a:pt x="613301" y="36066"/>
                </a:lnTo>
                <a:lnTo>
                  <a:pt x="618969" y="39016"/>
                </a:lnTo>
                <a:lnTo>
                  <a:pt x="624862" y="41965"/>
                </a:lnTo>
                <a:lnTo>
                  <a:pt x="630303" y="45368"/>
                </a:lnTo>
                <a:lnTo>
                  <a:pt x="635970" y="48544"/>
                </a:lnTo>
                <a:lnTo>
                  <a:pt x="641184" y="52174"/>
                </a:lnTo>
                <a:lnTo>
                  <a:pt x="646851" y="56031"/>
                </a:lnTo>
                <a:lnTo>
                  <a:pt x="652065" y="59887"/>
                </a:lnTo>
                <a:lnTo>
                  <a:pt x="657052" y="63744"/>
                </a:lnTo>
                <a:lnTo>
                  <a:pt x="662492" y="68055"/>
                </a:lnTo>
                <a:lnTo>
                  <a:pt x="667479" y="72365"/>
                </a:lnTo>
                <a:lnTo>
                  <a:pt x="672239" y="76902"/>
                </a:lnTo>
                <a:lnTo>
                  <a:pt x="677227" y="81440"/>
                </a:lnTo>
                <a:lnTo>
                  <a:pt x="681760" y="86204"/>
                </a:lnTo>
                <a:lnTo>
                  <a:pt x="686521" y="90968"/>
                </a:lnTo>
                <a:lnTo>
                  <a:pt x="691281" y="96186"/>
                </a:lnTo>
                <a:lnTo>
                  <a:pt x="695815" y="101177"/>
                </a:lnTo>
                <a:lnTo>
                  <a:pt x="699895" y="106395"/>
                </a:lnTo>
                <a:lnTo>
                  <a:pt x="704202" y="112067"/>
                </a:lnTo>
                <a:lnTo>
                  <a:pt x="708509" y="117512"/>
                </a:lnTo>
                <a:lnTo>
                  <a:pt x="712589" y="123183"/>
                </a:lnTo>
                <a:lnTo>
                  <a:pt x="716443" y="128855"/>
                </a:lnTo>
                <a:lnTo>
                  <a:pt x="720523" y="134754"/>
                </a:lnTo>
                <a:lnTo>
                  <a:pt x="723924" y="140652"/>
                </a:lnTo>
                <a:lnTo>
                  <a:pt x="727777" y="146778"/>
                </a:lnTo>
                <a:lnTo>
                  <a:pt x="730951" y="153130"/>
                </a:lnTo>
                <a:lnTo>
                  <a:pt x="734578" y="159482"/>
                </a:lnTo>
                <a:lnTo>
                  <a:pt x="737751" y="166061"/>
                </a:lnTo>
                <a:lnTo>
                  <a:pt x="740925" y="172640"/>
                </a:lnTo>
                <a:lnTo>
                  <a:pt x="743872" y="179220"/>
                </a:lnTo>
                <a:lnTo>
                  <a:pt x="746592" y="186026"/>
                </a:lnTo>
                <a:lnTo>
                  <a:pt x="749539" y="192832"/>
                </a:lnTo>
                <a:lnTo>
                  <a:pt x="752259" y="199638"/>
                </a:lnTo>
                <a:lnTo>
                  <a:pt x="754753" y="206671"/>
                </a:lnTo>
                <a:lnTo>
                  <a:pt x="757020" y="213704"/>
                </a:lnTo>
                <a:lnTo>
                  <a:pt x="759287" y="220963"/>
                </a:lnTo>
                <a:lnTo>
                  <a:pt x="761327" y="228450"/>
                </a:lnTo>
                <a:lnTo>
                  <a:pt x="763367" y="235710"/>
                </a:lnTo>
                <a:lnTo>
                  <a:pt x="765180" y="242969"/>
                </a:lnTo>
                <a:lnTo>
                  <a:pt x="766540" y="250683"/>
                </a:lnTo>
                <a:lnTo>
                  <a:pt x="768127" y="258170"/>
                </a:lnTo>
                <a:lnTo>
                  <a:pt x="769261" y="265656"/>
                </a:lnTo>
                <a:lnTo>
                  <a:pt x="770621" y="273597"/>
                </a:lnTo>
                <a:lnTo>
                  <a:pt x="771528" y="281310"/>
                </a:lnTo>
                <a:lnTo>
                  <a:pt x="771841" y="283505"/>
                </a:lnTo>
                <a:lnTo>
                  <a:pt x="773361" y="282802"/>
                </a:lnTo>
                <a:lnTo>
                  <a:pt x="774259" y="282574"/>
                </a:lnTo>
                <a:lnTo>
                  <a:pt x="775606" y="282574"/>
                </a:lnTo>
                <a:lnTo>
                  <a:pt x="776729" y="282574"/>
                </a:lnTo>
                <a:lnTo>
                  <a:pt x="777852" y="282802"/>
                </a:lnTo>
                <a:lnTo>
                  <a:pt x="780098" y="283945"/>
                </a:lnTo>
                <a:lnTo>
                  <a:pt x="782344" y="285315"/>
                </a:lnTo>
                <a:lnTo>
                  <a:pt x="784589" y="287371"/>
                </a:lnTo>
                <a:lnTo>
                  <a:pt x="786611" y="289884"/>
                </a:lnTo>
                <a:lnTo>
                  <a:pt x="788407" y="293311"/>
                </a:lnTo>
                <a:lnTo>
                  <a:pt x="789979" y="296737"/>
                </a:lnTo>
                <a:lnTo>
                  <a:pt x="791776" y="300849"/>
                </a:lnTo>
                <a:lnTo>
                  <a:pt x="793348" y="305189"/>
                </a:lnTo>
                <a:lnTo>
                  <a:pt x="794471" y="309987"/>
                </a:lnTo>
                <a:lnTo>
                  <a:pt x="795818" y="315469"/>
                </a:lnTo>
                <a:lnTo>
                  <a:pt x="796492" y="320723"/>
                </a:lnTo>
                <a:lnTo>
                  <a:pt x="797390" y="326663"/>
                </a:lnTo>
                <a:lnTo>
                  <a:pt x="798064" y="332602"/>
                </a:lnTo>
                <a:lnTo>
                  <a:pt x="798289" y="338770"/>
                </a:lnTo>
                <a:lnTo>
                  <a:pt x="798513" y="345166"/>
                </a:lnTo>
                <a:lnTo>
                  <a:pt x="798289" y="351563"/>
                </a:lnTo>
                <a:lnTo>
                  <a:pt x="798064" y="357730"/>
                </a:lnTo>
                <a:lnTo>
                  <a:pt x="797390" y="363898"/>
                </a:lnTo>
                <a:lnTo>
                  <a:pt x="796492" y="369609"/>
                </a:lnTo>
                <a:lnTo>
                  <a:pt x="795818" y="375092"/>
                </a:lnTo>
                <a:lnTo>
                  <a:pt x="794471" y="380117"/>
                </a:lnTo>
                <a:lnTo>
                  <a:pt x="793348" y="385143"/>
                </a:lnTo>
                <a:lnTo>
                  <a:pt x="791776" y="389712"/>
                </a:lnTo>
                <a:lnTo>
                  <a:pt x="789979" y="393595"/>
                </a:lnTo>
                <a:lnTo>
                  <a:pt x="788407" y="397250"/>
                </a:lnTo>
                <a:lnTo>
                  <a:pt x="786611" y="400220"/>
                </a:lnTo>
                <a:lnTo>
                  <a:pt x="784589" y="403190"/>
                </a:lnTo>
                <a:lnTo>
                  <a:pt x="782344" y="405017"/>
                </a:lnTo>
                <a:lnTo>
                  <a:pt x="780098" y="406616"/>
                </a:lnTo>
                <a:lnTo>
                  <a:pt x="777852" y="407758"/>
                </a:lnTo>
                <a:lnTo>
                  <a:pt x="776729" y="407987"/>
                </a:lnTo>
                <a:lnTo>
                  <a:pt x="775606" y="407987"/>
                </a:lnTo>
                <a:lnTo>
                  <a:pt x="774259" y="407987"/>
                </a:lnTo>
                <a:lnTo>
                  <a:pt x="773361" y="407758"/>
                </a:lnTo>
                <a:lnTo>
                  <a:pt x="770890" y="406616"/>
                </a:lnTo>
                <a:lnTo>
                  <a:pt x="768869" y="405017"/>
                </a:lnTo>
                <a:lnTo>
                  <a:pt x="767445" y="403859"/>
                </a:lnTo>
                <a:lnTo>
                  <a:pt x="766540" y="408129"/>
                </a:lnTo>
                <a:lnTo>
                  <a:pt x="765180" y="415616"/>
                </a:lnTo>
                <a:lnTo>
                  <a:pt x="763367" y="423102"/>
                </a:lnTo>
                <a:lnTo>
                  <a:pt x="761327" y="430362"/>
                </a:lnTo>
                <a:lnTo>
                  <a:pt x="759287" y="437622"/>
                </a:lnTo>
                <a:lnTo>
                  <a:pt x="757020" y="444655"/>
                </a:lnTo>
                <a:lnTo>
                  <a:pt x="754753" y="452141"/>
                </a:lnTo>
                <a:lnTo>
                  <a:pt x="752259" y="458947"/>
                </a:lnTo>
                <a:lnTo>
                  <a:pt x="749539" y="465980"/>
                </a:lnTo>
                <a:lnTo>
                  <a:pt x="746592" y="472786"/>
                </a:lnTo>
                <a:lnTo>
                  <a:pt x="743872" y="479592"/>
                </a:lnTo>
                <a:lnTo>
                  <a:pt x="740925" y="486171"/>
                </a:lnTo>
                <a:lnTo>
                  <a:pt x="737751" y="492751"/>
                </a:lnTo>
                <a:lnTo>
                  <a:pt x="734578" y="499330"/>
                </a:lnTo>
                <a:lnTo>
                  <a:pt x="730951" y="505682"/>
                </a:lnTo>
                <a:lnTo>
                  <a:pt x="727777" y="511581"/>
                </a:lnTo>
                <a:lnTo>
                  <a:pt x="723924" y="517933"/>
                </a:lnTo>
                <a:lnTo>
                  <a:pt x="720523" y="523831"/>
                </a:lnTo>
                <a:lnTo>
                  <a:pt x="716443" y="529730"/>
                </a:lnTo>
                <a:lnTo>
                  <a:pt x="712589" y="535629"/>
                </a:lnTo>
                <a:lnTo>
                  <a:pt x="708509" y="541300"/>
                </a:lnTo>
                <a:lnTo>
                  <a:pt x="704202" y="546745"/>
                </a:lnTo>
                <a:lnTo>
                  <a:pt x="699895" y="551963"/>
                </a:lnTo>
                <a:lnTo>
                  <a:pt x="695815" y="557408"/>
                </a:lnTo>
                <a:lnTo>
                  <a:pt x="691281" y="562626"/>
                </a:lnTo>
                <a:lnTo>
                  <a:pt x="686521" y="567617"/>
                </a:lnTo>
                <a:lnTo>
                  <a:pt x="681760" y="572608"/>
                </a:lnTo>
                <a:lnTo>
                  <a:pt x="677227" y="577372"/>
                </a:lnTo>
                <a:lnTo>
                  <a:pt x="672239" y="581909"/>
                </a:lnTo>
                <a:lnTo>
                  <a:pt x="667479" y="586447"/>
                </a:lnTo>
                <a:lnTo>
                  <a:pt x="662492" y="590757"/>
                </a:lnTo>
                <a:lnTo>
                  <a:pt x="657052" y="594841"/>
                </a:lnTo>
                <a:lnTo>
                  <a:pt x="652065" y="598698"/>
                </a:lnTo>
                <a:lnTo>
                  <a:pt x="646851" y="602781"/>
                </a:lnTo>
                <a:lnTo>
                  <a:pt x="641184" y="606411"/>
                </a:lnTo>
                <a:lnTo>
                  <a:pt x="635970" y="609814"/>
                </a:lnTo>
                <a:lnTo>
                  <a:pt x="630303" y="613444"/>
                </a:lnTo>
                <a:lnTo>
                  <a:pt x="624862" y="616620"/>
                </a:lnTo>
                <a:lnTo>
                  <a:pt x="618969" y="619796"/>
                </a:lnTo>
                <a:lnTo>
                  <a:pt x="613301" y="622519"/>
                </a:lnTo>
                <a:lnTo>
                  <a:pt x="607408" y="625241"/>
                </a:lnTo>
                <a:lnTo>
                  <a:pt x="601740" y="627737"/>
                </a:lnTo>
                <a:lnTo>
                  <a:pt x="595620" y="630232"/>
                </a:lnTo>
                <a:lnTo>
                  <a:pt x="589499" y="632501"/>
                </a:lnTo>
                <a:lnTo>
                  <a:pt x="583379" y="634543"/>
                </a:lnTo>
                <a:lnTo>
                  <a:pt x="577485" y="636358"/>
                </a:lnTo>
                <a:lnTo>
                  <a:pt x="571365" y="638173"/>
                </a:lnTo>
                <a:lnTo>
                  <a:pt x="565017" y="639307"/>
                </a:lnTo>
                <a:lnTo>
                  <a:pt x="558670" y="640895"/>
                </a:lnTo>
                <a:lnTo>
                  <a:pt x="552550" y="642029"/>
                </a:lnTo>
                <a:lnTo>
                  <a:pt x="545976" y="642710"/>
                </a:lnTo>
                <a:lnTo>
                  <a:pt x="539629" y="643391"/>
                </a:lnTo>
                <a:lnTo>
                  <a:pt x="533055" y="644071"/>
                </a:lnTo>
                <a:lnTo>
                  <a:pt x="526481" y="644525"/>
                </a:lnTo>
                <a:lnTo>
                  <a:pt x="519907" y="644525"/>
                </a:lnTo>
                <a:lnTo>
                  <a:pt x="513333" y="644525"/>
                </a:lnTo>
                <a:lnTo>
                  <a:pt x="506759" y="644071"/>
                </a:lnTo>
                <a:lnTo>
                  <a:pt x="500186" y="643391"/>
                </a:lnTo>
                <a:lnTo>
                  <a:pt x="493838" y="642710"/>
                </a:lnTo>
                <a:lnTo>
                  <a:pt x="487264" y="642029"/>
                </a:lnTo>
                <a:lnTo>
                  <a:pt x="481144" y="640895"/>
                </a:lnTo>
                <a:lnTo>
                  <a:pt x="474797" y="639307"/>
                </a:lnTo>
                <a:lnTo>
                  <a:pt x="468450" y="638173"/>
                </a:lnTo>
                <a:lnTo>
                  <a:pt x="462329" y="636358"/>
                </a:lnTo>
                <a:lnTo>
                  <a:pt x="456435" y="634543"/>
                </a:lnTo>
                <a:lnTo>
                  <a:pt x="450315" y="632501"/>
                </a:lnTo>
                <a:lnTo>
                  <a:pt x="444194" y="630232"/>
                </a:lnTo>
                <a:lnTo>
                  <a:pt x="438301" y="627737"/>
                </a:lnTo>
                <a:lnTo>
                  <a:pt x="432407" y="625241"/>
                </a:lnTo>
                <a:lnTo>
                  <a:pt x="426513" y="622519"/>
                </a:lnTo>
                <a:lnTo>
                  <a:pt x="420846" y="619796"/>
                </a:lnTo>
                <a:lnTo>
                  <a:pt x="414952" y="616620"/>
                </a:lnTo>
                <a:lnTo>
                  <a:pt x="409512" y="613444"/>
                </a:lnTo>
                <a:lnTo>
                  <a:pt x="403844" y="609814"/>
                </a:lnTo>
                <a:lnTo>
                  <a:pt x="398631" y="606411"/>
                </a:lnTo>
                <a:lnTo>
                  <a:pt x="392963" y="602781"/>
                </a:lnTo>
                <a:lnTo>
                  <a:pt x="387750" y="598698"/>
                </a:lnTo>
                <a:lnTo>
                  <a:pt x="382763" y="594841"/>
                </a:lnTo>
                <a:lnTo>
                  <a:pt x="377322" y="590757"/>
                </a:lnTo>
                <a:lnTo>
                  <a:pt x="372335" y="586447"/>
                </a:lnTo>
                <a:lnTo>
                  <a:pt x="367575" y="581909"/>
                </a:lnTo>
                <a:lnTo>
                  <a:pt x="362588" y="577372"/>
                </a:lnTo>
                <a:lnTo>
                  <a:pt x="358054" y="572608"/>
                </a:lnTo>
                <a:lnTo>
                  <a:pt x="353294" y="567617"/>
                </a:lnTo>
                <a:lnTo>
                  <a:pt x="348760" y="562626"/>
                </a:lnTo>
                <a:lnTo>
                  <a:pt x="344000" y="557408"/>
                </a:lnTo>
                <a:lnTo>
                  <a:pt x="339919" y="551963"/>
                </a:lnTo>
                <a:lnTo>
                  <a:pt x="335612" y="546745"/>
                </a:lnTo>
                <a:lnTo>
                  <a:pt x="331305" y="541300"/>
                </a:lnTo>
                <a:lnTo>
                  <a:pt x="327225" y="535629"/>
                </a:lnTo>
                <a:lnTo>
                  <a:pt x="323371" y="529730"/>
                </a:lnTo>
                <a:lnTo>
                  <a:pt x="319291" y="523831"/>
                </a:lnTo>
                <a:lnTo>
                  <a:pt x="315891" y="517933"/>
                </a:lnTo>
                <a:lnTo>
                  <a:pt x="312037" y="511581"/>
                </a:lnTo>
                <a:lnTo>
                  <a:pt x="308863" y="505682"/>
                </a:lnTo>
                <a:lnTo>
                  <a:pt x="305236" y="499330"/>
                </a:lnTo>
                <a:lnTo>
                  <a:pt x="302063" y="492751"/>
                </a:lnTo>
                <a:lnTo>
                  <a:pt x="298889" y="486171"/>
                </a:lnTo>
                <a:lnTo>
                  <a:pt x="295942" y="479592"/>
                </a:lnTo>
                <a:lnTo>
                  <a:pt x="293222" y="472786"/>
                </a:lnTo>
                <a:lnTo>
                  <a:pt x="290275" y="465980"/>
                </a:lnTo>
                <a:lnTo>
                  <a:pt x="287555" y="458947"/>
                </a:lnTo>
                <a:lnTo>
                  <a:pt x="285061" y="452141"/>
                </a:lnTo>
                <a:lnTo>
                  <a:pt x="282795" y="444655"/>
                </a:lnTo>
                <a:lnTo>
                  <a:pt x="280528" y="437622"/>
                </a:lnTo>
                <a:lnTo>
                  <a:pt x="278488" y="430362"/>
                </a:lnTo>
                <a:lnTo>
                  <a:pt x="276447" y="423102"/>
                </a:lnTo>
                <a:lnTo>
                  <a:pt x="274861" y="415616"/>
                </a:lnTo>
                <a:lnTo>
                  <a:pt x="273274" y="408129"/>
                </a:lnTo>
                <a:lnTo>
                  <a:pt x="272602" y="404960"/>
                </a:lnTo>
                <a:lnTo>
                  <a:pt x="272532" y="405017"/>
                </a:lnTo>
                <a:lnTo>
                  <a:pt x="270286" y="406616"/>
                </a:lnTo>
                <a:lnTo>
                  <a:pt x="268041" y="407758"/>
                </a:lnTo>
                <a:lnTo>
                  <a:pt x="267142" y="407987"/>
                </a:lnTo>
                <a:lnTo>
                  <a:pt x="265795" y="407987"/>
                </a:lnTo>
                <a:lnTo>
                  <a:pt x="264672" y="407987"/>
                </a:lnTo>
                <a:lnTo>
                  <a:pt x="263549" y="407758"/>
                </a:lnTo>
                <a:lnTo>
                  <a:pt x="261303" y="406616"/>
                </a:lnTo>
                <a:lnTo>
                  <a:pt x="259058" y="405017"/>
                </a:lnTo>
                <a:lnTo>
                  <a:pt x="256812" y="403190"/>
                </a:lnTo>
                <a:lnTo>
                  <a:pt x="254791" y="400220"/>
                </a:lnTo>
                <a:lnTo>
                  <a:pt x="252994" y="397250"/>
                </a:lnTo>
                <a:lnTo>
                  <a:pt x="251422" y="393595"/>
                </a:lnTo>
                <a:lnTo>
                  <a:pt x="249625" y="389712"/>
                </a:lnTo>
                <a:lnTo>
                  <a:pt x="248053" y="385143"/>
                </a:lnTo>
                <a:lnTo>
                  <a:pt x="246930" y="380117"/>
                </a:lnTo>
                <a:lnTo>
                  <a:pt x="245583" y="375092"/>
                </a:lnTo>
                <a:lnTo>
                  <a:pt x="244909" y="369609"/>
                </a:lnTo>
                <a:lnTo>
                  <a:pt x="243786" y="363898"/>
                </a:lnTo>
                <a:lnTo>
                  <a:pt x="243337" y="357730"/>
                </a:lnTo>
                <a:lnTo>
                  <a:pt x="243113" y="351563"/>
                </a:lnTo>
                <a:lnTo>
                  <a:pt x="242888" y="345166"/>
                </a:lnTo>
                <a:lnTo>
                  <a:pt x="243113" y="338770"/>
                </a:lnTo>
                <a:lnTo>
                  <a:pt x="243337" y="332602"/>
                </a:lnTo>
                <a:lnTo>
                  <a:pt x="243786" y="326663"/>
                </a:lnTo>
                <a:lnTo>
                  <a:pt x="244909" y="320723"/>
                </a:lnTo>
                <a:lnTo>
                  <a:pt x="245583" y="315469"/>
                </a:lnTo>
                <a:lnTo>
                  <a:pt x="246930" y="309987"/>
                </a:lnTo>
                <a:lnTo>
                  <a:pt x="248053" y="305189"/>
                </a:lnTo>
                <a:lnTo>
                  <a:pt x="249625" y="300849"/>
                </a:lnTo>
                <a:lnTo>
                  <a:pt x="251422" y="296737"/>
                </a:lnTo>
                <a:lnTo>
                  <a:pt x="252994" y="293311"/>
                </a:lnTo>
                <a:lnTo>
                  <a:pt x="254791" y="289884"/>
                </a:lnTo>
                <a:lnTo>
                  <a:pt x="256812" y="287371"/>
                </a:lnTo>
                <a:lnTo>
                  <a:pt x="259058" y="285315"/>
                </a:lnTo>
                <a:lnTo>
                  <a:pt x="261303" y="283945"/>
                </a:lnTo>
                <a:lnTo>
                  <a:pt x="263549" y="282802"/>
                </a:lnTo>
                <a:lnTo>
                  <a:pt x="264672" y="282574"/>
                </a:lnTo>
                <a:lnTo>
                  <a:pt x="265795" y="282574"/>
                </a:lnTo>
                <a:lnTo>
                  <a:pt x="267142" y="282574"/>
                </a:lnTo>
                <a:lnTo>
                  <a:pt x="268041" y="282802"/>
                </a:lnTo>
                <a:lnTo>
                  <a:pt x="268071" y="282818"/>
                </a:lnTo>
                <a:lnTo>
                  <a:pt x="268287" y="281310"/>
                </a:lnTo>
                <a:lnTo>
                  <a:pt x="269193" y="273597"/>
                </a:lnTo>
                <a:lnTo>
                  <a:pt x="270554" y="265656"/>
                </a:lnTo>
                <a:lnTo>
                  <a:pt x="271687" y="258170"/>
                </a:lnTo>
                <a:lnTo>
                  <a:pt x="273274" y="250683"/>
                </a:lnTo>
                <a:lnTo>
                  <a:pt x="274861" y="242969"/>
                </a:lnTo>
                <a:lnTo>
                  <a:pt x="276447" y="235710"/>
                </a:lnTo>
                <a:lnTo>
                  <a:pt x="278488" y="228450"/>
                </a:lnTo>
                <a:lnTo>
                  <a:pt x="280528" y="220963"/>
                </a:lnTo>
                <a:lnTo>
                  <a:pt x="282795" y="213704"/>
                </a:lnTo>
                <a:lnTo>
                  <a:pt x="285061" y="206671"/>
                </a:lnTo>
                <a:lnTo>
                  <a:pt x="287555" y="199638"/>
                </a:lnTo>
                <a:lnTo>
                  <a:pt x="290275" y="192832"/>
                </a:lnTo>
                <a:lnTo>
                  <a:pt x="293222" y="186026"/>
                </a:lnTo>
                <a:lnTo>
                  <a:pt x="295942" y="179220"/>
                </a:lnTo>
                <a:lnTo>
                  <a:pt x="298889" y="172640"/>
                </a:lnTo>
                <a:lnTo>
                  <a:pt x="302063" y="166061"/>
                </a:lnTo>
                <a:lnTo>
                  <a:pt x="305236" y="159482"/>
                </a:lnTo>
                <a:lnTo>
                  <a:pt x="308863" y="153130"/>
                </a:lnTo>
                <a:lnTo>
                  <a:pt x="312037" y="146778"/>
                </a:lnTo>
                <a:lnTo>
                  <a:pt x="315891" y="140652"/>
                </a:lnTo>
                <a:lnTo>
                  <a:pt x="319291" y="134754"/>
                </a:lnTo>
                <a:lnTo>
                  <a:pt x="323371" y="128855"/>
                </a:lnTo>
                <a:lnTo>
                  <a:pt x="327225" y="123183"/>
                </a:lnTo>
                <a:lnTo>
                  <a:pt x="331305" y="117512"/>
                </a:lnTo>
                <a:lnTo>
                  <a:pt x="335612" y="112067"/>
                </a:lnTo>
                <a:lnTo>
                  <a:pt x="339919" y="106395"/>
                </a:lnTo>
                <a:lnTo>
                  <a:pt x="344000" y="101177"/>
                </a:lnTo>
                <a:lnTo>
                  <a:pt x="348760" y="96186"/>
                </a:lnTo>
                <a:lnTo>
                  <a:pt x="353294" y="90968"/>
                </a:lnTo>
                <a:lnTo>
                  <a:pt x="358054" y="86204"/>
                </a:lnTo>
                <a:lnTo>
                  <a:pt x="362588" y="81440"/>
                </a:lnTo>
                <a:lnTo>
                  <a:pt x="367575" y="76902"/>
                </a:lnTo>
                <a:lnTo>
                  <a:pt x="372335" y="72365"/>
                </a:lnTo>
                <a:lnTo>
                  <a:pt x="377322" y="68055"/>
                </a:lnTo>
                <a:lnTo>
                  <a:pt x="382763" y="63744"/>
                </a:lnTo>
                <a:lnTo>
                  <a:pt x="387750" y="59887"/>
                </a:lnTo>
                <a:lnTo>
                  <a:pt x="392963" y="56031"/>
                </a:lnTo>
                <a:lnTo>
                  <a:pt x="398631" y="52174"/>
                </a:lnTo>
                <a:lnTo>
                  <a:pt x="403844" y="48544"/>
                </a:lnTo>
                <a:lnTo>
                  <a:pt x="409512" y="45368"/>
                </a:lnTo>
                <a:lnTo>
                  <a:pt x="414952" y="41965"/>
                </a:lnTo>
                <a:lnTo>
                  <a:pt x="420846" y="39016"/>
                </a:lnTo>
                <a:lnTo>
                  <a:pt x="426513" y="36066"/>
                </a:lnTo>
                <a:lnTo>
                  <a:pt x="432407" y="33571"/>
                </a:lnTo>
                <a:lnTo>
                  <a:pt x="438301" y="30621"/>
                </a:lnTo>
                <a:lnTo>
                  <a:pt x="444194" y="28353"/>
                </a:lnTo>
                <a:lnTo>
                  <a:pt x="450315" y="26084"/>
                </a:lnTo>
                <a:lnTo>
                  <a:pt x="456435" y="24042"/>
                </a:lnTo>
                <a:lnTo>
                  <a:pt x="462329" y="22454"/>
                </a:lnTo>
                <a:lnTo>
                  <a:pt x="468450" y="20639"/>
                </a:lnTo>
                <a:lnTo>
                  <a:pt x="474797" y="19051"/>
                </a:lnTo>
                <a:lnTo>
                  <a:pt x="481144" y="17917"/>
                </a:lnTo>
                <a:lnTo>
                  <a:pt x="487264" y="16783"/>
                </a:lnTo>
                <a:lnTo>
                  <a:pt x="493838" y="15875"/>
                </a:lnTo>
                <a:lnTo>
                  <a:pt x="500186" y="14968"/>
                </a:lnTo>
                <a:lnTo>
                  <a:pt x="506759" y="14514"/>
                </a:lnTo>
                <a:lnTo>
                  <a:pt x="513333" y="14287"/>
                </a:lnTo>
                <a:close/>
                <a:moveTo>
                  <a:pt x="2026444" y="0"/>
                </a:moveTo>
                <a:lnTo>
                  <a:pt x="2033018" y="227"/>
                </a:lnTo>
                <a:lnTo>
                  <a:pt x="2039592" y="454"/>
                </a:lnTo>
                <a:lnTo>
                  <a:pt x="2046166" y="1134"/>
                </a:lnTo>
                <a:lnTo>
                  <a:pt x="2052740" y="1814"/>
                </a:lnTo>
                <a:lnTo>
                  <a:pt x="2059087" y="2948"/>
                </a:lnTo>
                <a:lnTo>
                  <a:pt x="2065434" y="3855"/>
                </a:lnTo>
                <a:lnTo>
                  <a:pt x="2071555" y="5216"/>
                </a:lnTo>
                <a:lnTo>
                  <a:pt x="2077902" y="6577"/>
                </a:lnTo>
                <a:lnTo>
                  <a:pt x="2084022" y="8164"/>
                </a:lnTo>
                <a:lnTo>
                  <a:pt x="2090369" y="10205"/>
                </a:lnTo>
                <a:lnTo>
                  <a:pt x="2096263" y="12246"/>
                </a:lnTo>
                <a:lnTo>
                  <a:pt x="2102384" y="14514"/>
                </a:lnTo>
                <a:lnTo>
                  <a:pt x="2108278" y="16782"/>
                </a:lnTo>
                <a:lnTo>
                  <a:pt x="2114171" y="19277"/>
                </a:lnTo>
                <a:lnTo>
                  <a:pt x="2120065" y="21998"/>
                </a:lnTo>
                <a:lnTo>
                  <a:pt x="2125506" y="24946"/>
                </a:lnTo>
                <a:lnTo>
                  <a:pt x="2131399" y="28121"/>
                </a:lnTo>
                <a:lnTo>
                  <a:pt x="2137067" y="31296"/>
                </a:lnTo>
                <a:lnTo>
                  <a:pt x="2142507" y="34698"/>
                </a:lnTo>
                <a:lnTo>
                  <a:pt x="2147947" y="38100"/>
                </a:lnTo>
                <a:lnTo>
                  <a:pt x="2153388" y="41955"/>
                </a:lnTo>
                <a:lnTo>
                  <a:pt x="2158602" y="45811"/>
                </a:lnTo>
                <a:lnTo>
                  <a:pt x="2164042" y="49893"/>
                </a:lnTo>
                <a:lnTo>
                  <a:pt x="2169029" y="53975"/>
                </a:lnTo>
                <a:lnTo>
                  <a:pt x="2174016" y="58284"/>
                </a:lnTo>
                <a:lnTo>
                  <a:pt x="2179003" y="62593"/>
                </a:lnTo>
                <a:lnTo>
                  <a:pt x="2183764" y="67355"/>
                </a:lnTo>
                <a:lnTo>
                  <a:pt x="2188751" y="71891"/>
                </a:lnTo>
                <a:lnTo>
                  <a:pt x="2193284" y="77107"/>
                </a:lnTo>
                <a:lnTo>
                  <a:pt x="2197818" y="82096"/>
                </a:lnTo>
                <a:lnTo>
                  <a:pt x="2202352" y="87086"/>
                </a:lnTo>
                <a:lnTo>
                  <a:pt x="2206659" y="92529"/>
                </a:lnTo>
                <a:lnTo>
                  <a:pt x="2210966" y="97745"/>
                </a:lnTo>
                <a:lnTo>
                  <a:pt x="2215046" y="103188"/>
                </a:lnTo>
                <a:lnTo>
                  <a:pt x="2219127" y="109084"/>
                </a:lnTo>
                <a:lnTo>
                  <a:pt x="2223207" y="114980"/>
                </a:lnTo>
                <a:lnTo>
                  <a:pt x="2227061" y="120650"/>
                </a:lnTo>
                <a:lnTo>
                  <a:pt x="2230687" y="126773"/>
                </a:lnTo>
                <a:lnTo>
                  <a:pt x="2234314" y="132896"/>
                </a:lnTo>
                <a:lnTo>
                  <a:pt x="2237941" y="139020"/>
                </a:lnTo>
                <a:lnTo>
                  <a:pt x="2241115" y="145370"/>
                </a:lnTo>
                <a:lnTo>
                  <a:pt x="2244515" y="151720"/>
                </a:lnTo>
                <a:lnTo>
                  <a:pt x="2247462" y="158297"/>
                </a:lnTo>
                <a:lnTo>
                  <a:pt x="2250409" y="165100"/>
                </a:lnTo>
                <a:lnTo>
                  <a:pt x="2253583" y="171677"/>
                </a:lnTo>
                <a:lnTo>
                  <a:pt x="2256303" y="178480"/>
                </a:lnTo>
                <a:lnTo>
                  <a:pt x="2258796" y="185511"/>
                </a:lnTo>
                <a:lnTo>
                  <a:pt x="2261290" y="192541"/>
                </a:lnTo>
                <a:lnTo>
                  <a:pt x="2263557" y="199798"/>
                </a:lnTo>
                <a:lnTo>
                  <a:pt x="2265824" y="206829"/>
                </a:lnTo>
                <a:lnTo>
                  <a:pt x="2267864" y="214086"/>
                </a:lnTo>
                <a:lnTo>
                  <a:pt x="2269904" y="221343"/>
                </a:lnTo>
                <a:lnTo>
                  <a:pt x="2271717" y="229054"/>
                </a:lnTo>
                <a:lnTo>
                  <a:pt x="2273078" y="236538"/>
                </a:lnTo>
                <a:lnTo>
                  <a:pt x="2274664" y="244022"/>
                </a:lnTo>
                <a:lnTo>
                  <a:pt x="2276251" y="251732"/>
                </a:lnTo>
                <a:lnTo>
                  <a:pt x="2277158" y="259443"/>
                </a:lnTo>
                <a:lnTo>
                  <a:pt x="2278518" y="267154"/>
                </a:lnTo>
                <a:lnTo>
                  <a:pt x="2278638" y="268548"/>
                </a:lnTo>
                <a:lnTo>
                  <a:pt x="2279424" y="268288"/>
                </a:lnTo>
                <a:lnTo>
                  <a:pt x="2280331" y="268288"/>
                </a:lnTo>
                <a:lnTo>
                  <a:pt x="2281692" y="268288"/>
                </a:lnTo>
                <a:lnTo>
                  <a:pt x="2282826" y="268738"/>
                </a:lnTo>
                <a:lnTo>
                  <a:pt x="2285093" y="269639"/>
                </a:lnTo>
                <a:lnTo>
                  <a:pt x="2287361" y="271215"/>
                </a:lnTo>
                <a:lnTo>
                  <a:pt x="2289402" y="273466"/>
                </a:lnTo>
                <a:lnTo>
                  <a:pt x="2291443" y="275943"/>
                </a:lnTo>
                <a:lnTo>
                  <a:pt x="2293485" y="278869"/>
                </a:lnTo>
                <a:lnTo>
                  <a:pt x="2295299" y="282472"/>
                </a:lnTo>
                <a:lnTo>
                  <a:pt x="2296660" y="286524"/>
                </a:lnTo>
                <a:lnTo>
                  <a:pt x="2298247" y="291027"/>
                </a:lnTo>
                <a:lnTo>
                  <a:pt x="2299608" y="295755"/>
                </a:lnTo>
                <a:lnTo>
                  <a:pt x="2300742" y="300708"/>
                </a:lnTo>
                <a:lnTo>
                  <a:pt x="2301876" y="306111"/>
                </a:lnTo>
                <a:lnTo>
                  <a:pt x="2302556" y="311964"/>
                </a:lnTo>
                <a:lnTo>
                  <a:pt x="2303010" y="317818"/>
                </a:lnTo>
                <a:lnTo>
                  <a:pt x="2303236" y="323897"/>
                </a:lnTo>
                <a:lnTo>
                  <a:pt x="2303463" y="330200"/>
                </a:lnTo>
                <a:lnTo>
                  <a:pt x="2303236" y="336504"/>
                </a:lnTo>
                <a:lnTo>
                  <a:pt x="2303010" y="342808"/>
                </a:lnTo>
                <a:lnTo>
                  <a:pt x="2302556" y="348662"/>
                </a:lnTo>
                <a:lnTo>
                  <a:pt x="2301876" y="354290"/>
                </a:lnTo>
                <a:lnTo>
                  <a:pt x="2300742" y="359918"/>
                </a:lnTo>
                <a:lnTo>
                  <a:pt x="2299608" y="364871"/>
                </a:lnTo>
                <a:lnTo>
                  <a:pt x="2298247" y="369599"/>
                </a:lnTo>
                <a:lnTo>
                  <a:pt x="2296660" y="373877"/>
                </a:lnTo>
                <a:lnTo>
                  <a:pt x="2295299" y="377929"/>
                </a:lnTo>
                <a:lnTo>
                  <a:pt x="2293485" y="381306"/>
                </a:lnTo>
                <a:lnTo>
                  <a:pt x="2291443" y="384683"/>
                </a:lnTo>
                <a:lnTo>
                  <a:pt x="2289402" y="387160"/>
                </a:lnTo>
                <a:lnTo>
                  <a:pt x="2287361" y="389411"/>
                </a:lnTo>
                <a:lnTo>
                  <a:pt x="2285093" y="390987"/>
                </a:lnTo>
                <a:lnTo>
                  <a:pt x="2282826" y="391663"/>
                </a:lnTo>
                <a:lnTo>
                  <a:pt x="2281692" y="391888"/>
                </a:lnTo>
                <a:lnTo>
                  <a:pt x="2280331" y="392113"/>
                </a:lnTo>
                <a:lnTo>
                  <a:pt x="2279424" y="391888"/>
                </a:lnTo>
                <a:lnTo>
                  <a:pt x="2278063" y="391663"/>
                </a:lnTo>
                <a:lnTo>
                  <a:pt x="2275795" y="390987"/>
                </a:lnTo>
                <a:lnTo>
                  <a:pt x="2273928" y="389690"/>
                </a:lnTo>
                <a:lnTo>
                  <a:pt x="2273078" y="393700"/>
                </a:lnTo>
                <a:lnTo>
                  <a:pt x="2271717" y="401411"/>
                </a:lnTo>
                <a:lnTo>
                  <a:pt x="2269904" y="408895"/>
                </a:lnTo>
                <a:lnTo>
                  <a:pt x="2267864" y="416152"/>
                </a:lnTo>
                <a:lnTo>
                  <a:pt x="2265824" y="423636"/>
                </a:lnTo>
                <a:lnTo>
                  <a:pt x="2263557" y="430666"/>
                </a:lnTo>
                <a:lnTo>
                  <a:pt x="2261290" y="437697"/>
                </a:lnTo>
                <a:lnTo>
                  <a:pt x="2258796" y="444727"/>
                </a:lnTo>
                <a:lnTo>
                  <a:pt x="2256303" y="451757"/>
                </a:lnTo>
                <a:lnTo>
                  <a:pt x="2253583" y="458561"/>
                </a:lnTo>
                <a:lnTo>
                  <a:pt x="2250409" y="465138"/>
                </a:lnTo>
                <a:lnTo>
                  <a:pt x="2247462" y="471941"/>
                </a:lnTo>
                <a:lnTo>
                  <a:pt x="2244515" y="478518"/>
                </a:lnTo>
                <a:lnTo>
                  <a:pt x="2241115" y="484868"/>
                </a:lnTo>
                <a:lnTo>
                  <a:pt x="2237941" y="491218"/>
                </a:lnTo>
                <a:lnTo>
                  <a:pt x="2234314" y="497568"/>
                </a:lnTo>
                <a:lnTo>
                  <a:pt x="2230687" y="503691"/>
                </a:lnTo>
                <a:lnTo>
                  <a:pt x="2227061" y="509588"/>
                </a:lnTo>
                <a:lnTo>
                  <a:pt x="2223207" y="515484"/>
                </a:lnTo>
                <a:lnTo>
                  <a:pt x="2219127" y="521154"/>
                </a:lnTo>
                <a:lnTo>
                  <a:pt x="2215046" y="527050"/>
                </a:lnTo>
                <a:lnTo>
                  <a:pt x="2210966" y="532720"/>
                </a:lnTo>
                <a:lnTo>
                  <a:pt x="2206659" y="537936"/>
                </a:lnTo>
                <a:lnTo>
                  <a:pt x="2202352" y="543152"/>
                </a:lnTo>
                <a:lnTo>
                  <a:pt x="2197818" y="548368"/>
                </a:lnTo>
                <a:lnTo>
                  <a:pt x="2193284" y="553357"/>
                </a:lnTo>
                <a:lnTo>
                  <a:pt x="2188751" y="558347"/>
                </a:lnTo>
                <a:lnTo>
                  <a:pt x="2183764" y="562882"/>
                </a:lnTo>
                <a:lnTo>
                  <a:pt x="2179003" y="567645"/>
                </a:lnTo>
                <a:lnTo>
                  <a:pt x="2174016" y="571954"/>
                </a:lnTo>
                <a:lnTo>
                  <a:pt x="2169029" y="576263"/>
                </a:lnTo>
                <a:lnTo>
                  <a:pt x="2164042" y="580572"/>
                </a:lnTo>
                <a:lnTo>
                  <a:pt x="2158602" y="584654"/>
                </a:lnTo>
                <a:lnTo>
                  <a:pt x="2153388" y="588283"/>
                </a:lnTo>
                <a:lnTo>
                  <a:pt x="2147947" y="592138"/>
                </a:lnTo>
                <a:lnTo>
                  <a:pt x="2142507" y="595766"/>
                </a:lnTo>
                <a:lnTo>
                  <a:pt x="2137067" y="598941"/>
                </a:lnTo>
                <a:lnTo>
                  <a:pt x="2131399" y="602343"/>
                </a:lnTo>
                <a:lnTo>
                  <a:pt x="2125506" y="605291"/>
                </a:lnTo>
                <a:lnTo>
                  <a:pt x="2120065" y="608240"/>
                </a:lnTo>
                <a:lnTo>
                  <a:pt x="2114171" y="611188"/>
                </a:lnTo>
                <a:lnTo>
                  <a:pt x="2108278" y="613683"/>
                </a:lnTo>
                <a:lnTo>
                  <a:pt x="2102384" y="615950"/>
                </a:lnTo>
                <a:lnTo>
                  <a:pt x="2096263" y="618218"/>
                </a:lnTo>
                <a:lnTo>
                  <a:pt x="2090369" y="620259"/>
                </a:lnTo>
                <a:lnTo>
                  <a:pt x="2084022" y="622300"/>
                </a:lnTo>
                <a:lnTo>
                  <a:pt x="2077902" y="623661"/>
                </a:lnTo>
                <a:lnTo>
                  <a:pt x="2071555" y="625249"/>
                </a:lnTo>
                <a:lnTo>
                  <a:pt x="2065434" y="626609"/>
                </a:lnTo>
                <a:lnTo>
                  <a:pt x="2059087" y="627743"/>
                </a:lnTo>
                <a:lnTo>
                  <a:pt x="2052740" y="628424"/>
                </a:lnTo>
                <a:lnTo>
                  <a:pt x="2046166" y="629331"/>
                </a:lnTo>
                <a:lnTo>
                  <a:pt x="2039592" y="629784"/>
                </a:lnTo>
                <a:lnTo>
                  <a:pt x="2033018" y="630011"/>
                </a:lnTo>
                <a:lnTo>
                  <a:pt x="2026444" y="630238"/>
                </a:lnTo>
                <a:lnTo>
                  <a:pt x="2019870" y="630011"/>
                </a:lnTo>
                <a:lnTo>
                  <a:pt x="2013297" y="629784"/>
                </a:lnTo>
                <a:lnTo>
                  <a:pt x="2006949" y="629331"/>
                </a:lnTo>
                <a:lnTo>
                  <a:pt x="2000602" y="628424"/>
                </a:lnTo>
                <a:lnTo>
                  <a:pt x="1994255" y="627743"/>
                </a:lnTo>
                <a:lnTo>
                  <a:pt x="1987681" y="626609"/>
                </a:lnTo>
                <a:lnTo>
                  <a:pt x="1981334" y="625249"/>
                </a:lnTo>
                <a:lnTo>
                  <a:pt x="1975213" y="623661"/>
                </a:lnTo>
                <a:lnTo>
                  <a:pt x="1968866" y="622300"/>
                </a:lnTo>
                <a:lnTo>
                  <a:pt x="1962972" y="620259"/>
                </a:lnTo>
                <a:lnTo>
                  <a:pt x="1956852" y="618218"/>
                </a:lnTo>
                <a:lnTo>
                  <a:pt x="1950731" y="615950"/>
                </a:lnTo>
                <a:lnTo>
                  <a:pt x="1944838" y="613683"/>
                </a:lnTo>
                <a:lnTo>
                  <a:pt x="1938944" y="611188"/>
                </a:lnTo>
                <a:lnTo>
                  <a:pt x="1933050" y="608240"/>
                </a:lnTo>
                <a:lnTo>
                  <a:pt x="1927383" y="605291"/>
                </a:lnTo>
                <a:lnTo>
                  <a:pt x="1921716" y="602343"/>
                </a:lnTo>
                <a:lnTo>
                  <a:pt x="1916049" y="598941"/>
                </a:lnTo>
                <a:lnTo>
                  <a:pt x="1910381" y="595766"/>
                </a:lnTo>
                <a:lnTo>
                  <a:pt x="1905168" y="592138"/>
                </a:lnTo>
                <a:lnTo>
                  <a:pt x="1899954" y="588283"/>
                </a:lnTo>
                <a:lnTo>
                  <a:pt x="1894514" y="584654"/>
                </a:lnTo>
                <a:lnTo>
                  <a:pt x="1889300" y="580572"/>
                </a:lnTo>
                <a:lnTo>
                  <a:pt x="1884313" y="576263"/>
                </a:lnTo>
                <a:lnTo>
                  <a:pt x="1879099" y="571954"/>
                </a:lnTo>
                <a:lnTo>
                  <a:pt x="1874112" y="567645"/>
                </a:lnTo>
                <a:lnTo>
                  <a:pt x="1869352" y="562882"/>
                </a:lnTo>
                <a:lnTo>
                  <a:pt x="1864591" y="558347"/>
                </a:lnTo>
                <a:lnTo>
                  <a:pt x="1859831" y="553357"/>
                </a:lnTo>
                <a:lnTo>
                  <a:pt x="1855297" y="548368"/>
                </a:lnTo>
                <a:lnTo>
                  <a:pt x="1850763" y="543152"/>
                </a:lnTo>
                <a:lnTo>
                  <a:pt x="1846456" y="537936"/>
                </a:lnTo>
                <a:lnTo>
                  <a:pt x="1842149" y="532720"/>
                </a:lnTo>
                <a:lnTo>
                  <a:pt x="1838069" y="527050"/>
                </a:lnTo>
                <a:lnTo>
                  <a:pt x="1833989" y="521154"/>
                </a:lnTo>
                <a:lnTo>
                  <a:pt x="1829908" y="515484"/>
                </a:lnTo>
                <a:lnTo>
                  <a:pt x="1826281" y="509588"/>
                </a:lnTo>
                <a:lnTo>
                  <a:pt x="1822428" y="503691"/>
                </a:lnTo>
                <a:lnTo>
                  <a:pt x="1818801" y="497568"/>
                </a:lnTo>
                <a:lnTo>
                  <a:pt x="1815400" y="491218"/>
                </a:lnTo>
                <a:lnTo>
                  <a:pt x="1811774" y="484868"/>
                </a:lnTo>
                <a:lnTo>
                  <a:pt x="1808827" y="478518"/>
                </a:lnTo>
                <a:lnTo>
                  <a:pt x="1805426" y="471941"/>
                </a:lnTo>
                <a:lnTo>
                  <a:pt x="1802479" y="465138"/>
                </a:lnTo>
                <a:lnTo>
                  <a:pt x="1799759" y="458561"/>
                </a:lnTo>
                <a:lnTo>
                  <a:pt x="1797039" y="451757"/>
                </a:lnTo>
                <a:lnTo>
                  <a:pt x="1794545" y="444727"/>
                </a:lnTo>
                <a:lnTo>
                  <a:pt x="1791825" y="437697"/>
                </a:lnTo>
                <a:lnTo>
                  <a:pt x="1789332" y="430666"/>
                </a:lnTo>
                <a:lnTo>
                  <a:pt x="1787292" y="423636"/>
                </a:lnTo>
                <a:lnTo>
                  <a:pt x="1785025" y="416152"/>
                </a:lnTo>
                <a:lnTo>
                  <a:pt x="1783438" y="408895"/>
                </a:lnTo>
                <a:lnTo>
                  <a:pt x="1781624" y="401411"/>
                </a:lnTo>
                <a:lnTo>
                  <a:pt x="1779811" y="393700"/>
                </a:lnTo>
                <a:lnTo>
                  <a:pt x="1778682" y="388377"/>
                </a:lnTo>
                <a:lnTo>
                  <a:pt x="1777853" y="389411"/>
                </a:lnTo>
                <a:lnTo>
                  <a:pt x="1775596" y="390987"/>
                </a:lnTo>
                <a:lnTo>
                  <a:pt x="1773114" y="391663"/>
                </a:lnTo>
                <a:lnTo>
                  <a:pt x="1771986" y="391888"/>
                </a:lnTo>
                <a:lnTo>
                  <a:pt x="1770632" y="392113"/>
                </a:lnTo>
                <a:lnTo>
                  <a:pt x="1769729" y="391888"/>
                </a:lnTo>
                <a:lnTo>
                  <a:pt x="1768375" y="391663"/>
                </a:lnTo>
                <a:lnTo>
                  <a:pt x="1766118" y="390987"/>
                </a:lnTo>
                <a:lnTo>
                  <a:pt x="1763861" y="389411"/>
                </a:lnTo>
                <a:lnTo>
                  <a:pt x="1761830" y="387160"/>
                </a:lnTo>
                <a:lnTo>
                  <a:pt x="1760025" y="384683"/>
                </a:lnTo>
                <a:lnTo>
                  <a:pt x="1757994" y="381306"/>
                </a:lnTo>
                <a:lnTo>
                  <a:pt x="1756188" y="377929"/>
                </a:lnTo>
                <a:lnTo>
                  <a:pt x="1754609" y="373877"/>
                </a:lnTo>
                <a:lnTo>
                  <a:pt x="1753029" y="369599"/>
                </a:lnTo>
                <a:lnTo>
                  <a:pt x="1751675" y="364871"/>
                </a:lnTo>
                <a:lnTo>
                  <a:pt x="1750546" y="359918"/>
                </a:lnTo>
                <a:lnTo>
                  <a:pt x="1749644" y="354290"/>
                </a:lnTo>
                <a:lnTo>
                  <a:pt x="1748967" y="348662"/>
                </a:lnTo>
                <a:lnTo>
                  <a:pt x="1748290" y="342808"/>
                </a:lnTo>
                <a:lnTo>
                  <a:pt x="1747838" y="336504"/>
                </a:lnTo>
                <a:lnTo>
                  <a:pt x="1747838" y="330200"/>
                </a:lnTo>
                <a:lnTo>
                  <a:pt x="1747838" y="323897"/>
                </a:lnTo>
                <a:lnTo>
                  <a:pt x="1748290" y="317818"/>
                </a:lnTo>
                <a:lnTo>
                  <a:pt x="1748967" y="311964"/>
                </a:lnTo>
                <a:lnTo>
                  <a:pt x="1749644" y="306111"/>
                </a:lnTo>
                <a:lnTo>
                  <a:pt x="1750546" y="300708"/>
                </a:lnTo>
                <a:lnTo>
                  <a:pt x="1751675" y="295755"/>
                </a:lnTo>
                <a:lnTo>
                  <a:pt x="1753029" y="291027"/>
                </a:lnTo>
                <a:lnTo>
                  <a:pt x="1754609" y="286524"/>
                </a:lnTo>
                <a:lnTo>
                  <a:pt x="1756188" y="282472"/>
                </a:lnTo>
                <a:lnTo>
                  <a:pt x="1757994" y="278869"/>
                </a:lnTo>
                <a:lnTo>
                  <a:pt x="1760025" y="275943"/>
                </a:lnTo>
                <a:lnTo>
                  <a:pt x="1761830" y="273466"/>
                </a:lnTo>
                <a:lnTo>
                  <a:pt x="1763861" y="271215"/>
                </a:lnTo>
                <a:lnTo>
                  <a:pt x="1766118" y="269639"/>
                </a:lnTo>
                <a:lnTo>
                  <a:pt x="1768375" y="268738"/>
                </a:lnTo>
                <a:lnTo>
                  <a:pt x="1769729" y="268288"/>
                </a:lnTo>
                <a:lnTo>
                  <a:pt x="1770632" y="268288"/>
                </a:lnTo>
                <a:lnTo>
                  <a:pt x="1771986" y="268288"/>
                </a:lnTo>
                <a:lnTo>
                  <a:pt x="1773114" y="268738"/>
                </a:lnTo>
                <a:lnTo>
                  <a:pt x="1774524" y="269250"/>
                </a:lnTo>
                <a:lnTo>
                  <a:pt x="1774824" y="267154"/>
                </a:lnTo>
                <a:lnTo>
                  <a:pt x="1775731" y="259443"/>
                </a:lnTo>
                <a:lnTo>
                  <a:pt x="1777091" y="251732"/>
                </a:lnTo>
                <a:lnTo>
                  <a:pt x="1778224" y="244022"/>
                </a:lnTo>
                <a:lnTo>
                  <a:pt x="1779811" y="236538"/>
                </a:lnTo>
                <a:lnTo>
                  <a:pt x="1781624" y="229054"/>
                </a:lnTo>
                <a:lnTo>
                  <a:pt x="1783438" y="221343"/>
                </a:lnTo>
                <a:lnTo>
                  <a:pt x="1785025" y="214086"/>
                </a:lnTo>
                <a:lnTo>
                  <a:pt x="1787292" y="206829"/>
                </a:lnTo>
                <a:lnTo>
                  <a:pt x="1789332" y="199798"/>
                </a:lnTo>
                <a:lnTo>
                  <a:pt x="1791825" y="192541"/>
                </a:lnTo>
                <a:lnTo>
                  <a:pt x="1794545" y="185511"/>
                </a:lnTo>
                <a:lnTo>
                  <a:pt x="1797039" y="178480"/>
                </a:lnTo>
                <a:lnTo>
                  <a:pt x="1799759" y="171677"/>
                </a:lnTo>
                <a:lnTo>
                  <a:pt x="1802479" y="165100"/>
                </a:lnTo>
                <a:lnTo>
                  <a:pt x="1805426" y="158297"/>
                </a:lnTo>
                <a:lnTo>
                  <a:pt x="1808827" y="151720"/>
                </a:lnTo>
                <a:lnTo>
                  <a:pt x="1811774" y="145370"/>
                </a:lnTo>
                <a:lnTo>
                  <a:pt x="1815400" y="139020"/>
                </a:lnTo>
                <a:lnTo>
                  <a:pt x="1818801" y="132896"/>
                </a:lnTo>
                <a:lnTo>
                  <a:pt x="1822428" y="126773"/>
                </a:lnTo>
                <a:lnTo>
                  <a:pt x="1826281" y="120650"/>
                </a:lnTo>
                <a:lnTo>
                  <a:pt x="1829908" y="114980"/>
                </a:lnTo>
                <a:lnTo>
                  <a:pt x="1833989" y="109084"/>
                </a:lnTo>
                <a:lnTo>
                  <a:pt x="1838069" y="103188"/>
                </a:lnTo>
                <a:lnTo>
                  <a:pt x="1842149" y="97745"/>
                </a:lnTo>
                <a:lnTo>
                  <a:pt x="1846456" y="92529"/>
                </a:lnTo>
                <a:lnTo>
                  <a:pt x="1850763" y="87086"/>
                </a:lnTo>
                <a:lnTo>
                  <a:pt x="1855297" y="82096"/>
                </a:lnTo>
                <a:lnTo>
                  <a:pt x="1859831" y="77107"/>
                </a:lnTo>
                <a:lnTo>
                  <a:pt x="1864591" y="71891"/>
                </a:lnTo>
                <a:lnTo>
                  <a:pt x="1869352" y="67355"/>
                </a:lnTo>
                <a:lnTo>
                  <a:pt x="1874112" y="62593"/>
                </a:lnTo>
                <a:lnTo>
                  <a:pt x="1879099" y="58284"/>
                </a:lnTo>
                <a:lnTo>
                  <a:pt x="1884313" y="53975"/>
                </a:lnTo>
                <a:lnTo>
                  <a:pt x="1889300" y="49893"/>
                </a:lnTo>
                <a:lnTo>
                  <a:pt x="1894514" y="45811"/>
                </a:lnTo>
                <a:lnTo>
                  <a:pt x="1899954" y="41955"/>
                </a:lnTo>
                <a:lnTo>
                  <a:pt x="1905168" y="38100"/>
                </a:lnTo>
                <a:lnTo>
                  <a:pt x="1910381" y="34698"/>
                </a:lnTo>
                <a:lnTo>
                  <a:pt x="1916049" y="31296"/>
                </a:lnTo>
                <a:lnTo>
                  <a:pt x="1921716" y="28121"/>
                </a:lnTo>
                <a:lnTo>
                  <a:pt x="1927383" y="24946"/>
                </a:lnTo>
                <a:lnTo>
                  <a:pt x="1933050" y="21998"/>
                </a:lnTo>
                <a:lnTo>
                  <a:pt x="1938944" y="19277"/>
                </a:lnTo>
                <a:lnTo>
                  <a:pt x="1944838" y="16782"/>
                </a:lnTo>
                <a:lnTo>
                  <a:pt x="1950731" y="14514"/>
                </a:lnTo>
                <a:lnTo>
                  <a:pt x="1956852" y="12246"/>
                </a:lnTo>
                <a:lnTo>
                  <a:pt x="1962972" y="10205"/>
                </a:lnTo>
                <a:lnTo>
                  <a:pt x="1968866" y="8164"/>
                </a:lnTo>
                <a:lnTo>
                  <a:pt x="1975213" y="6577"/>
                </a:lnTo>
                <a:lnTo>
                  <a:pt x="1981334" y="5216"/>
                </a:lnTo>
                <a:lnTo>
                  <a:pt x="1987681" y="3855"/>
                </a:lnTo>
                <a:lnTo>
                  <a:pt x="1994255" y="2948"/>
                </a:lnTo>
                <a:lnTo>
                  <a:pt x="2000602" y="1814"/>
                </a:lnTo>
                <a:lnTo>
                  <a:pt x="2006949" y="1134"/>
                </a:lnTo>
                <a:lnTo>
                  <a:pt x="2013297" y="454"/>
                </a:lnTo>
                <a:lnTo>
                  <a:pt x="2019870" y="227"/>
                </a:lnTo>
                <a:lnTo>
                  <a:pt x="202644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8" name="KSO_Shape"/>
          <p:cNvSpPr/>
          <p:nvPr/>
        </p:nvSpPr>
        <p:spPr bwMode="auto">
          <a:xfrm>
            <a:off x="9363378" y="2354629"/>
            <a:ext cx="304197" cy="319088"/>
          </a:xfrm>
          <a:custGeom>
            <a:avLst/>
            <a:gdLst>
              <a:gd name="T0" fmla="*/ 1052180 w 1822450"/>
              <a:gd name="T1" fmla="*/ 1891814 h 1912938"/>
              <a:gd name="T2" fmla="*/ 834486 w 1822450"/>
              <a:gd name="T3" fmla="*/ 1843067 h 1912938"/>
              <a:gd name="T4" fmla="*/ 702457 w 1822450"/>
              <a:gd name="T5" fmla="*/ 1904601 h 1912938"/>
              <a:gd name="T6" fmla="*/ 1654740 w 1822450"/>
              <a:gd name="T7" fmla="*/ 1644404 h 1912938"/>
              <a:gd name="T8" fmla="*/ 1553494 w 1822450"/>
              <a:gd name="T9" fmla="*/ 1640423 h 1912938"/>
              <a:gd name="T10" fmla="*/ 1385313 w 1822450"/>
              <a:gd name="T11" fmla="*/ 1639229 h 1912938"/>
              <a:gd name="T12" fmla="*/ 1338497 w 1822450"/>
              <a:gd name="T13" fmla="*/ 1607788 h 1912938"/>
              <a:gd name="T14" fmla="*/ 436229 w 1822450"/>
              <a:gd name="T15" fmla="*/ 1649976 h 1912938"/>
              <a:gd name="T16" fmla="*/ 265376 w 1822450"/>
              <a:gd name="T17" fmla="*/ 1639229 h 1912938"/>
              <a:gd name="T18" fmla="*/ 148309 w 1822450"/>
              <a:gd name="T19" fmla="*/ 1649577 h 1912938"/>
              <a:gd name="T20" fmla="*/ 624432 w 1822450"/>
              <a:gd name="T21" fmla="*/ 1289910 h 1912938"/>
              <a:gd name="T22" fmla="*/ 583933 w 1822450"/>
              <a:gd name="T23" fmla="*/ 1302672 h 1912938"/>
              <a:gd name="T24" fmla="*/ 1245239 w 1822450"/>
              <a:gd name="T25" fmla="*/ 1301091 h 1912938"/>
              <a:gd name="T26" fmla="*/ 1203152 w 1822450"/>
              <a:gd name="T27" fmla="*/ 1281551 h 1912938"/>
              <a:gd name="T28" fmla="*/ 110393 w 1822450"/>
              <a:gd name="T29" fmla="*/ 1147347 h 1912938"/>
              <a:gd name="T30" fmla="*/ 86508 w 1822450"/>
              <a:gd name="T31" fmla="*/ 1182918 h 1912938"/>
              <a:gd name="T32" fmla="*/ 1760008 w 1822450"/>
              <a:gd name="T33" fmla="*/ 1169884 h 1912938"/>
              <a:gd name="T34" fmla="*/ 1709636 w 1822450"/>
              <a:gd name="T35" fmla="*/ 1166651 h 1912938"/>
              <a:gd name="T36" fmla="*/ 366123 w 1822450"/>
              <a:gd name="T37" fmla="*/ 583339 h 1912938"/>
              <a:gd name="T38" fmla="*/ 468306 w 1822450"/>
              <a:gd name="T39" fmla="*/ 1328065 h 1912938"/>
              <a:gd name="T40" fmla="*/ 96264 w 1822450"/>
              <a:gd name="T41" fmla="*/ 768237 h 1912938"/>
              <a:gd name="T42" fmla="*/ 1183 w 1822450"/>
              <a:gd name="T43" fmla="*/ 654059 h 1912938"/>
              <a:gd name="T44" fmla="*/ 1654601 w 1822450"/>
              <a:gd name="T45" fmla="*/ 539486 h 1912938"/>
              <a:gd name="T46" fmla="*/ 1777799 w 1822450"/>
              <a:gd name="T47" fmla="*/ 1076207 h 1912938"/>
              <a:gd name="T48" fmla="*/ 1669211 w 1822450"/>
              <a:gd name="T49" fmla="*/ 1082926 h 1912938"/>
              <a:gd name="T50" fmla="*/ 1379381 w 1822450"/>
              <a:gd name="T51" fmla="*/ 1258406 h 1912938"/>
              <a:gd name="T52" fmla="*/ 1596951 w 1822450"/>
              <a:gd name="T53" fmla="*/ 534744 h 1912938"/>
              <a:gd name="T54" fmla="*/ 1341509 w 1822450"/>
              <a:gd name="T55" fmla="*/ 631970 h 1912938"/>
              <a:gd name="T56" fmla="*/ 1211058 w 1822450"/>
              <a:gd name="T57" fmla="*/ 878592 h 1912938"/>
              <a:gd name="T58" fmla="*/ 913390 w 1822450"/>
              <a:gd name="T59" fmla="*/ 1388436 h 1912938"/>
              <a:gd name="T60" fmla="*/ 620862 w 1822450"/>
              <a:gd name="T61" fmla="*/ 1012575 h 1912938"/>
              <a:gd name="T62" fmla="*/ 490410 w 1822450"/>
              <a:gd name="T63" fmla="*/ 658450 h 1912938"/>
              <a:gd name="T64" fmla="*/ 791239 w 1822450"/>
              <a:gd name="T65" fmla="*/ 477436 h 1912938"/>
              <a:gd name="T66" fmla="*/ 930565 w 1822450"/>
              <a:gd name="T67" fmla="*/ 340686 h 1912938"/>
              <a:gd name="T68" fmla="*/ 1525019 w 1822450"/>
              <a:gd name="T69" fmla="*/ 348987 h 1912938"/>
              <a:gd name="T70" fmla="*/ 1543211 w 1822450"/>
              <a:gd name="T71" fmla="*/ 320925 h 1912938"/>
              <a:gd name="T72" fmla="*/ 361253 w 1822450"/>
              <a:gd name="T73" fmla="*/ 309859 h 1912938"/>
              <a:gd name="T74" fmla="*/ 388900 w 1822450"/>
              <a:gd name="T75" fmla="*/ 340686 h 1912938"/>
              <a:gd name="T76" fmla="*/ 1589483 w 1822450"/>
              <a:gd name="T77" fmla="*/ 183386 h 1912938"/>
              <a:gd name="T78" fmla="*/ 1537279 w 1822450"/>
              <a:gd name="T79" fmla="*/ 257688 h 1912938"/>
              <a:gd name="T80" fmla="*/ 1630219 w 1822450"/>
              <a:gd name="T81" fmla="*/ 376257 h 1912938"/>
              <a:gd name="T82" fmla="*/ 1556658 w 1822450"/>
              <a:gd name="T83" fmla="*/ 503916 h 1912938"/>
              <a:gd name="T84" fmla="*/ 1370381 w 1822450"/>
              <a:gd name="T85" fmla="*/ 446213 h 1912938"/>
              <a:gd name="T86" fmla="*/ 1339928 w 1822450"/>
              <a:gd name="T87" fmla="*/ 311439 h 1912938"/>
              <a:gd name="T88" fmla="*/ 1371963 w 1822450"/>
              <a:gd name="T89" fmla="*/ 194056 h 1912938"/>
              <a:gd name="T90" fmla="*/ 478954 w 1822450"/>
              <a:gd name="T91" fmla="*/ 223304 h 1912938"/>
              <a:gd name="T92" fmla="*/ 457626 w 1822450"/>
              <a:gd name="T93" fmla="*/ 275474 h 1912938"/>
              <a:gd name="T94" fmla="*/ 476585 w 1822450"/>
              <a:gd name="T95" fmla="*/ 405900 h 1912938"/>
              <a:gd name="T96" fmla="*/ 374682 w 1822450"/>
              <a:gd name="T97" fmla="*/ 531187 h 1912938"/>
              <a:gd name="T98" fmla="*/ 206423 w 1822450"/>
              <a:gd name="T99" fmla="*/ 401156 h 1912938"/>
              <a:gd name="T100" fmla="*/ 203659 w 1822450"/>
              <a:gd name="T101" fmla="*/ 280612 h 1912938"/>
              <a:gd name="T102" fmla="*/ 318991 w 1822450"/>
              <a:gd name="T103" fmla="*/ 160462 h 1912938"/>
              <a:gd name="T104" fmla="*/ 951483 w 1822450"/>
              <a:gd name="T105" fmla="*/ 193267 h 1912938"/>
              <a:gd name="T106" fmla="*/ 978320 w 1822450"/>
              <a:gd name="T107" fmla="*/ 240299 h 1912938"/>
              <a:gd name="T108" fmla="*/ 1028839 w 1822450"/>
              <a:gd name="T109" fmla="*/ 19762 h 1912938"/>
              <a:gd name="T110" fmla="*/ 985031 w 1822450"/>
              <a:gd name="T111" fmla="*/ 122916 h 1912938"/>
              <a:gd name="T112" fmla="*/ 1097906 w 1822450"/>
              <a:gd name="T113" fmla="*/ 194847 h 1912938"/>
              <a:gd name="T114" fmla="*/ 1067122 w 1822450"/>
              <a:gd name="T115" fmla="*/ 354520 h 1912938"/>
              <a:gd name="T116" fmla="*/ 893862 w 1822450"/>
              <a:gd name="T117" fmla="*/ 476646 h 1912938"/>
              <a:gd name="T118" fmla="*/ 745465 w 1822450"/>
              <a:gd name="T119" fmla="*/ 315392 h 1912938"/>
              <a:gd name="T120" fmla="*/ 746649 w 1822450"/>
              <a:gd name="T121" fmla="*/ 154929 h 1912938"/>
              <a:gd name="T122" fmla="*/ 892678 w 1822450"/>
              <a:gd name="T123" fmla="*/ 3162 h 19129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822450" h="1912938">
                <a:moveTo>
                  <a:pt x="987425" y="1839913"/>
                </a:moveTo>
                <a:lnTo>
                  <a:pt x="1085699" y="1839913"/>
                </a:lnTo>
                <a:lnTo>
                  <a:pt x="1094850" y="1845932"/>
                </a:lnTo>
                <a:lnTo>
                  <a:pt x="1104399" y="1852753"/>
                </a:lnTo>
                <a:lnTo>
                  <a:pt x="1115141" y="1860778"/>
                </a:lnTo>
                <a:lnTo>
                  <a:pt x="1126282" y="1870407"/>
                </a:lnTo>
                <a:lnTo>
                  <a:pt x="1131454" y="1874821"/>
                </a:lnTo>
                <a:lnTo>
                  <a:pt x="1135831" y="1879636"/>
                </a:lnTo>
                <a:lnTo>
                  <a:pt x="1139809" y="1884450"/>
                </a:lnTo>
                <a:lnTo>
                  <a:pt x="1142594" y="1888864"/>
                </a:lnTo>
                <a:lnTo>
                  <a:pt x="1144982" y="1893679"/>
                </a:lnTo>
                <a:lnTo>
                  <a:pt x="1145777" y="1895685"/>
                </a:lnTo>
                <a:lnTo>
                  <a:pt x="1146175" y="1897691"/>
                </a:lnTo>
                <a:lnTo>
                  <a:pt x="1145777" y="1900500"/>
                </a:lnTo>
                <a:lnTo>
                  <a:pt x="1144982" y="1902907"/>
                </a:lnTo>
                <a:lnTo>
                  <a:pt x="1142992" y="1905315"/>
                </a:lnTo>
                <a:lnTo>
                  <a:pt x="1140605" y="1907321"/>
                </a:lnTo>
                <a:lnTo>
                  <a:pt x="1137422" y="1908926"/>
                </a:lnTo>
                <a:lnTo>
                  <a:pt x="1133046" y="1910531"/>
                </a:lnTo>
                <a:lnTo>
                  <a:pt x="1127475" y="1911735"/>
                </a:lnTo>
                <a:lnTo>
                  <a:pt x="1120712" y="1912537"/>
                </a:lnTo>
                <a:lnTo>
                  <a:pt x="1112754" y="1912938"/>
                </a:lnTo>
                <a:lnTo>
                  <a:pt x="1105195" y="1912938"/>
                </a:lnTo>
                <a:lnTo>
                  <a:pt x="1098033" y="1912537"/>
                </a:lnTo>
                <a:lnTo>
                  <a:pt x="1091269" y="1911735"/>
                </a:lnTo>
                <a:lnTo>
                  <a:pt x="1084903" y="1910130"/>
                </a:lnTo>
                <a:lnTo>
                  <a:pt x="1078537" y="1908525"/>
                </a:lnTo>
                <a:lnTo>
                  <a:pt x="1072569" y="1906920"/>
                </a:lnTo>
                <a:lnTo>
                  <a:pt x="1066601" y="1904914"/>
                </a:lnTo>
                <a:lnTo>
                  <a:pt x="1061031" y="1902105"/>
                </a:lnTo>
                <a:lnTo>
                  <a:pt x="1055859" y="1899697"/>
                </a:lnTo>
                <a:lnTo>
                  <a:pt x="1045514" y="1893679"/>
                </a:lnTo>
                <a:lnTo>
                  <a:pt x="1035965" y="1887259"/>
                </a:lnTo>
                <a:lnTo>
                  <a:pt x="1026416" y="1880438"/>
                </a:lnTo>
                <a:lnTo>
                  <a:pt x="1022438" y="1878031"/>
                </a:lnTo>
                <a:lnTo>
                  <a:pt x="1019255" y="1876827"/>
                </a:lnTo>
                <a:lnTo>
                  <a:pt x="1018459" y="1876827"/>
                </a:lnTo>
                <a:lnTo>
                  <a:pt x="1017663" y="1876827"/>
                </a:lnTo>
                <a:lnTo>
                  <a:pt x="1016470" y="1877629"/>
                </a:lnTo>
                <a:lnTo>
                  <a:pt x="1015674" y="1878833"/>
                </a:lnTo>
                <a:lnTo>
                  <a:pt x="1015276" y="1880037"/>
                </a:lnTo>
                <a:lnTo>
                  <a:pt x="1014083" y="1880839"/>
                </a:lnTo>
                <a:lnTo>
                  <a:pt x="1013685" y="1881241"/>
                </a:lnTo>
                <a:lnTo>
                  <a:pt x="1012889" y="1881241"/>
                </a:lnTo>
                <a:lnTo>
                  <a:pt x="1002146" y="1880839"/>
                </a:lnTo>
                <a:lnTo>
                  <a:pt x="995781" y="1880438"/>
                </a:lnTo>
                <a:lnTo>
                  <a:pt x="993393" y="1880037"/>
                </a:lnTo>
                <a:lnTo>
                  <a:pt x="991802" y="1879234"/>
                </a:lnTo>
                <a:lnTo>
                  <a:pt x="989812" y="1870006"/>
                </a:lnTo>
                <a:lnTo>
                  <a:pt x="988619" y="1861580"/>
                </a:lnTo>
                <a:lnTo>
                  <a:pt x="988221" y="1855160"/>
                </a:lnTo>
                <a:lnTo>
                  <a:pt x="988221" y="1850747"/>
                </a:lnTo>
                <a:lnTo>
                  <a:pt x="988221" y="1847136"/>
                </a:lnTo>
                <a:lnTo>
                  <a:pt x="988619" y="1844728"/>
                </a:lnTo>
                <a:lnTo>
                  <a:pt x="989017" y="1843123"/>
                </a:lnTo>
                <a:lnTo>
                  <a:pt x="987425" y="1839913"/>
                </a:lnTo>
                <a:close/>
                <a:moveTo>
                  <a:pt x="739926" y="1839913"/>
                </a:moveTo>
                <a:lnTo>
                  <a:pt x="838200" y="1839913"/>
                </a:lnTo>
                <a:lnTo>
                  <a:pt x="836608" y="1843123"/>
                </a:lnTo>
                <a:lnTo>
                  <a:pt x="837006" y="1844728"/>
                </a:lnTo>
                <a:lnTo>
                  <a:pt x="837404" y="1847136"/>
                </a:lnTo>
                <a:lnTo>
                  <a:pt x="837404" y="1850747"/>
                </a:lnTo>
                <a:lnTo>
                  <a:pt x="837404" y="1855160"/>
                </a:lnTo>
                <a:lnTo>
                  <a:pt x="837006" y="1861580"/>
                </a:lnTo>
                <a:lnTo>
                  <a:pt x="835813" y="1870006"/>
                </a:lnTo>
                <a:lnTo>
                  <a:pt x="833823" y="1879234"/>
                </a:lnTo>
                <a:lnTo>
                  <a:pt x="831834" y="1880037"/>
                </a:lnTo>
                <a:lnTo>
                  <a:pt x="829447" y="1880438"/>
                </a:lnTo>
                <a:lnTo>
                  <a:pt x="823479" y="1880839"/>
                </a:lnTo>
                <a:lnTo>
                  <a:pt x="812338" y="1881241"/>
                </a:lnTo>
                <a:lnTo>
                  <a:pt x="811542" y="1881241"/>
                </a:lnTo>
                <a:lnTo>
                  <a:pt x="810747" y="1880839"/>
                </a:lnTo>
                <a:lnTo>
                  <a:pt x="810349" y="1880037"/>
                </a:lnTo>
                <a:lnTo>
                  <a:pt x="809553" y="1878833"/>
                </a:lnTo>
                <a:lnTo>
                  <a:pt x="809155" y="1877629"/>
                </a:lnTo>
                <a:lnTo>
                  <a:pt x="807962" y="1876827"/>
                </a:lnTo>
                <a:lnTo>
                  <a:pt x="807166" y="1876827"/>
                </a:lnTo>
                <a:lnTo>
                  <a:pt x="806370" y="1876827"/>
                </a:lnTo>
                <a:lnTo>
                  <a:pt x="803187" y="1878031"/>
                </a:lnTo>
                <a:lnTo>
                  <a:pt x="799209" y="1880438"/>
                </a:lnTo>
                <a:lnTo>
                  <a:pt x="789660" y="1887259"/>
                </a:lnTo>
                <a:lnTo>
                  <a:pt x="780111" y="1893679"/>
                </a:lnTo>
                <a:lnTo>
                  <a:pt x="769368" y="1899697"/>
                </a:lnTo>
                <a:lnTo>
                  <a:pt x="764594" y="1902105"/>
                </a:lnTo>
                <a:lnTo>
                  <a:pt x="758626" y="1904914"/>
                </a:lnTo>
                <a:lnTo>
                  <a:pt x="753056" y="1906920"/>
                </a:lnTo>
                <a:lnTo>
                  <a:pt x="747088" y="1908525"/>
                </a:lnTo>
                <a:lnTo>
                  <a:pt x="740722" y="1910130"/>
                </a:lnTo>
                <a:lnTo>
                  <a:pt x="733958" y="1911735"/>
                </a:lnTo>
                <a:lnTo>
                  <a:pt x="727194" y="1912537"/>
                </a:lnTo>
                <a:lnTo>
                  <a:pt x="720032" y="1912938"/>
                </a:lnTo>
                <a:lnTo>
                  <a:pt x="712473" y="1912938"/>
                </a:lnTo>
                <a:lnTo>
                  <a:pt x="704913" y="1912537"/>
                </a:lnTo>
                <a:lnTo>
                  <a:pt x="700139" y="1912136"/>
                </a:lnTo>
                <a:lnTo>
                  <a:pt x="695365" y="1911333"/>
                </a:lnTo>
                <a:lnTo>
                  <a:pt x="691386" y="1909728"/>
                </a:lnTo>
                <a:lnTo>
                  <a:pt x="687805" y="1908926"/>
                </a:lnTo>
                <a:lnTo>
                  <a:pt x="685020" y="1907321"/>
                </a:lnTo>
                <a:lnTo>
                  <a:pt x="683031" y="1905716"/>
                </a:lnTo>
                <a:lnTo>
                  <a:pt x="681041" y="1903710"/>
                </a:lnTo>
                <a:lnTo>
                  <a:pt x="680245" y="1902105"/>
                </a:lnTo>
                <a:lnTo>
                  <a:pt x="679450" y="1900099"/>
                </a:lnTo>
                <a:lnTo>
                  <a:pt x="679450" y="1898093"/>
                </a:lnTo>
                <a:lnTo>
                  <a:pt x="679848" y="1895685"/>
                </a:lnTo>
                <a:lnTo>
                  <a:pt x="680245" y="1893679"/>
                </a:lnTo>
                <a:lnTo>
                  <a:pt x="681439" y="1891673"/>
                </a:lnTo>
                <a:lnTo>
                  <a:pt x="684224" y="1886457"/>
                </a:lnTo>
                <a:lnTo>
                  <a:pt x="687805" y="1881642"/>
                </a:lnTo>
                <a:lnTo>
                  <a:pt x="692182" y="1876827"/>
                </a:lnTo>
                <a:lnTo>
                  <a:pt x="697354" y="1872012"/>
                </a:lnTo>
                <a:lnTo>
                  <a:pt x="702526" y="1866796"/>
                </a:lnTo>
                <a:lnTo>
                  <a:pt x="708494" y="1861981"/>
                </a:lnTo>
                <a:lnTo>
                  <a:pt x="720032" y="1853555"/>
                </a:lnTo>
                <a:lnTo>
                  <a:pt x="729581" y="1846333"/>
                </a:lnTo>
                <a:lnTo>
                  <a:pt x="739926" y="1839913"/>
                </a:lnTo>
                <a:close/>
                <a:moveTo>
                  <a:pt x="1538288" y="1614488"/>
                </a:moveTo>
                <a:lnTo>
                  <a:pt x="1616076" y="1614488"/>
                </a:lnTo>
                <a:lnTo>
                  <a:pt x="1619648" y="1616486"/>
                </a:lnTo>
                <a:lnTo>
                  <a:pt x="1628379" y="1622880"/>
                </a:lnTo>
                <a:lnTo>
                  <a:pt x="1640286" y="1631273"/>
                </a:lnTo>
                <a:lnTo>
                  <a:pt x="1646239" y="1636069"/>
                </a:lnTo>
                <a:lnTo>
                  <a:pt x="1651795" y="1641264"/>
                </a:lnTo>
                <a:lnTo>
                  <a:pt x="1656557" y="1646060"/>
                </a:lnTo>
                <a:lnTo>
                  <a:pt x="1660526" y="1651256"/>
                </a:lnTo>
                <a:lnTo>
                  <a:pt x="1661717" y="1653653"/>
                </a:lnTo>
                <a:lnTo>
                  <a:pt x="1662907" y="1656451"/>
                </a:lnTo>
                <a:lnTo>
                  <a:pt x="1663701" y="1658449"/>
                </a:lnTo>
                <a:lnTo>
                  <a:pt x="1663701" y="1660448"/>
                </a:lnTo>
                <a:lnTo>
                  <a:pt x="1663304" y="1662845"/>
                </a:lnTo>
                <a:lnTo>
                  <a:pt x="1662511" y="1664444"/>
                </a:lnTo>
                <a:lnTo>
                  <a:pt x="1661320" y="1666043"/>
                </a:lnTo>
                <a:lnTo>
                  <a:pt x="1659336" y="1668041"/>
                </a:lnTo>
                <a:lnTo>
                  <a:pt x="1656161" y="1669240"/>
                </a:lnTo>
                <a:lnTo>
                  <a:pt x="1652986" y="1670039"/>
                </a:lnTo>
                <a:lnTo>
                  <a:pt x="1648620" y="1670838"/>
                </a:lnTo>
                <a:lnTo>
                  <a:pt x="1643461" y="1671238"/>
                </a:lnTo>
                <a:lnTo>
                  <a:pt x="1637904" y="1671638"/>
                </a:lnTo>
                <a:lnTo>
                  <a:pt x="1631951" y="1671638"/>
                </a:lnTo>
                <a:lnTo>
                  <a:pt x="1625998" y="1671238"/>
                </a:lnTo>
                <a:lnTo>
                  <a:pt x="1620442" y="1670838"/>
                </a:lnTo>
                <a:lnTo>
                  <a:pt x="1615282" y="1669640"/>
                </a:lnTo>
                <a:lnTo>
                  <a:pt x="1610520" y="1668441"/>
                </a:lnTo>
                <a:lnTo>
                  <a:pt x="1605757" y="1666842"/>
                </a:lnTo>
                <a:lnTo>
                  <a:pt x="1600995" y="1665243"/>
                </a:lnTo>
                <a:lnTo>
                  <a:pt x="1592660" y="1661646"/>
                </a:lnTo>
                <a:lnTo>
                  <a:pt x="1584723" y="1656851"/>
                </a:lnTo>
                <a:lnTo>
                  <a:pt x="1576785" y="1651655"/>
                </a:lnTo>
                <a:lnTo>
                  <a:pt x="1569245" y="1646060"/>
                </a:lnTo>
                <a:lnTo>
                  <a:pt x="1566070" y="1644062"/>
                </a:lnTo>
                <a:lnTo>
                  <a:pt x="1564085" y="1643263"/>
                </a:lnTo>
                <a:lnTo>
                  <a:pt x="1562101" y="1643263"/>
                </a:lnTo>
                <a:lnTo>
                  <a:pt x="1561307" y="1643662"/>
                </a:lnTo>
                <a:lnTo>
                  <a:pt x="1560513" y="1645660"/>
                </a:lnTo>
                <a:lnTo>
                  <a:pt x="1559720" y="1646460"/>
                </a:lnTo>
                <a:lnTo>
                  <a:pt x="1558926" y="1647259"/>
                </a:lnTo>
                <a:lnTo>
                  <a:pt x="1550195" y="1646460"/>
                </a:lnTo>
                <a:lnTo>
                  <a:pt x="1545035" y="1646060"/>
                </a:lnTo>
                <a:lnTo>
                  <a:pt x="1543448" y="1645660"/>
                </a:lnTo>
                <a:lnTo>
                  <a:pt x="1541860" y="1645261"/>
                </a:lnTo>
                <a:lnTo>
                  <a:pt x="1540273" y="1637667"/>
                </a:lnTo>
                <a:lnTo>
                  <a:pt x="1539479" y="1631273"/>
                </a:lnTo>
                <a:lnTo>
                  <a:pt x="1539082" y="1626877"/>
                </a:lnTo>
                <a:lnTo>
                  <a:pt x="1539082" y="1622880"/>
                </a:lnTo>
                <a:lnTo>
                  <a:pt x="1539082" y="1618085"/>
                </a:lnTo>
                <a:lnTo>
                  <a:pt x="1539479" y="1616486"/>
                </a:lnTo>
                <a:lnTo>
                  <a:pt x="1538288" y="1614488"/>
                </a:lnTo>
                <a:close/>
                <a:moveTo>
                  <a:pt x="1343177" y="1614488"/>
                </a:moveTo>
                <a:lnTo>
                  <a:pt x="1420813" y="1614488"/>
                </a:lnTo>
                <a:lnTo>
                  <a:pt x="1419619" y="1616486"/>
                </a:lnTo>
                <a:lnTo>
                  <a:pt x="1420017" y="1618085"/>
                </a:lnTo>
                <a:lnTo>
                  <a:pt x="1420415" y="1622880"/>
                </a:lnTo>
                <a:lnTo>
                  <a:pt x="1420415" y="1626877"/>
                </a:lnTo>
                <a:lnTo>
                  <a:pt x="1420017" y="1631273"/>
                </a:lnTo>
                <a:lnTo>
                  <a:pt x="1419221" y="1637667"/>
                </a:lnTo>
                <a:lnTo>
                  <a:pt x="1417628" y="1645261"/>
                </a:lnTo>
                <a:lnTo>
                  <a:pt x="1416434" y="1645660"/>
                </a:lnTo>
                <a:lnTo>
                  <a:pt x="1414045" y="1646060"/>
                </a:lnTo>
                <a:lnTo>
                  <a:pt x="1409665" y="1646460"/>
                </a:lnTo>
                <a:lnTo>
                  <a:pt x="1400508" y="1647259"/>
                </a:lnTo>
                <a:lnTo>
                  <a:pt x="1399712" y="1646460"/>
                </a:lnTo>
                <a:lnTo>
                  <a:pt x="1398916" y="1645660"/>
                </a:lnTo>
                <a:lnTo>
                  <a:pt x="1398119" y="1643662"/>
                </a:lnTo>
                <a:lnTo>
                  <a:pt x="1397323" y="1643263"/>
                </a:lnTo>
                <a:lnTo>
                  <a:pt x="1395731" y="1643263"/>
                </a:lnTo>
                <a:lnTo>
                  <a:pt x="1393342" y="1644062"/>
                </a:lnTo>
                <a:lnTo>
                  <a:pt x="1390157" y="1646060"/>
                </a:lnTo>
                <a:lnTo>
                  <a:pt x="1382592" y="1651655"/>
                </a:lnTo>
                <a:lnTo>
                  <a:pt x="1375028" y="1656851"/>
                </a:lnTo>
                <a:lnTo>
                  <a:pt x="1366667" y="1661646"/>
                </a:lnTo>
                <a:lnTo>
                  <a:pt x="1357908" y="1665243"/>
                </a:lnTo>
                <a:lnTo>
                  <a:pt x="1353528" y="1666842"/>
                </a:lnTo>
                <a:lnTo>
                  <a:pt x="1348751" y="1668441"/>
                </a:lnTo>
                <a:lnTo>
                  <a:pt x="1343973" y="1669640"/>
                </a:lnTo>
                <a:lnTo>
                  <a:pt x="1338399" y="1670838"/>
                </a:lnTo>
                <a:lnTo>
                  <a:pt x="1333223" y="1671238"/>
                </a:lnTo>
                <a:lnTo>
                  <a:pt x="1327649" y="1671638"/>
                </a:lnTo>
                <a:lnTo>
                  <a:pt x="1321677" y="1671638"/>
                </a:lnTo>
                <a:lnTo>
                  <a:pt x="1315307" y="1671238"/>
                </a:lnTo>
                <a:lnTo>
                  <a:pt x="1310131" y="1670838"/>
                </a:lnTo>
                <a:lnTo>
                  <a:pt x="1306548" y="1670039"/>
                </a:lnTo>
                <a:lnTo>
                  <a:pt x="1302567" y="1669240"/>
                </a:lnTo>
                <a:lnTo>
                  <a:pt x="1300178" y="1668041"/>
                </a:lnTo>
                <a:lnTo>
                  <a:pt x="1297789" y="1666043"/>
                </a:lnTo>
                <a:lnTo>
                  <a:pt x="1296595" y="1664444"/>
                </a:lnTo>
                <a:lnTo>
                  <a:pt x="1295798" y="1662845"/>
                </a:lnTo>
                <a:lnTo>
                  <a:pt x="1295400" y="1660448"/>
                </a:lnTo>
                <a:lnTo>
                  <a:pt x="1295400" y="1658449"/>
                </a:lnTo>
                <a:lnTo>
                  <a:pt x="1296197" y="1656451"/>
                </a:lnTo>
                <a:lnTo>
                  <a:pt x="1296993" y="1653653"/>
                </a:lnTo>
                <a:lnTo>
                  <a:pt x="1298585" y="1651256"/>
                </a:lnTo>
                <a:lnTo>
                  <a:pt x="1302567" y="1646060"/>
                </a:lnTo>
                <a:lnTo>
                  <a:pt x="1307742" y="1641264"/>
                </a:lnTo>
                <a:lnTo>
                  <a:pt x="1312918" y="1636069"/>
                </a:lnTo>
                <a:lnTo>
                  <a:pt x="1318890" y="1631273"/>
                </a:lnTo>
                <a:lnTo>
                  <a:pt x="1330436" y="1622880"/>
                </a:lnTo>
                <a:lnTo>
                  <a:pt x="1339195" y="1616486"/>
                </a:lnTo>
                <a:lnTo>
                  <a:pt x="1343177" y="1614488"/>
                </a:lnTo>
                <a:close/>
                <a:moveTo>
                  <a:pt x="392113" y="1614488"/>
                </a:moveTo>
                <a:lnTo>
                  <a:pt x="469901" y="1614488"/>
                </a:lnTo>
                <a:lnTo>
                  <a:pt x="473472" y="1616486"/>
                </a:lnTo>
                <a:lnTo>
                  <a:pt x="482204" y="1622880"/>
                </a:lnTo>
                <a:lnTo>
                  <a:pt x="493713" y="1631273"/>
                </a:lnTo>
                <a:lnTo>
                  <a:pt x="499269" y="1636069"/>
                </a:lnTo>
                <a:lnTo>
                  <a:pt x="505223" y="1641264"/>
                </a:lnTo>
                <a:lnTo>
                  <a:pt x="509985" y="1646060"/>
                </a:lnTo>
                <a:lnTo>
                  <a:pt x="514351" y="1651256"/>
                </a:lnTo>
                <a:lnTo>
                  <a:pt x="515541" y="1653653"/>
                </a:lnTo>
                <a:lnTo>
                  <a:pt x="516732" y="1656451"/>
                </a:lnTo>
                <a:lnTo>
                  <a:pt x="517129" y="1658449"/>
                </a:lnTo>
                <a:lnTo>
                  <a:pt x="517526" y="1660448"/>
                </a:lnTo>
                <a:lnTo>
                  <a:pt x="517129" y="1662845"/>
                </a:lnTo>
                <a:lnTo>
                  <a:pt x="516335" y="1664444"/>
                </a:lnTo>
                <a:lnTo>
                  <a:pt x="515144" y="1666043"/>
                </a:lnTo>
                <a:lnTo>
                  <a:pt x="512763" y="1668041"/>
                </a:lnTo>
                <a:lnTo>
                  <a:pt x="509985" y="1669240"/>
                </a:lnTo>
                <a:lnTo>
                  <a:pt x="506413" y="1670039"/>
                </a:lnTo>
                <a:lnTo>
                  <a:pt x="502444" y="1670838"/>
                </a:lnTo>
                <a:lnTo>
                  <a:pt x="497285" y="1671238"/>
                </a:lnTo>
                <a:lnTo>
                  <a:pt x="490935" y="1671638"/>
                </a:lnTo>
                <a:lnTo>
                  <a:pt x="484982" y="1671638"/>
                </a:lnTo>
                <a:lnTo>
                  <a:pt x="479426" y="1671238"/>
                </a:lnTo>
                <a:lnTo>
                  <a:pt x="474266" y="1670838"/>
                </a:lnTo>
                <a:lnTo>
                  <a:pt x="469107" y="1669640"/>
                </a:lnTo>
                <a:lnTo>
                  <a:pt x="463947" y="1668441"/>
                </a:lnTo>
                <a:lnTo>
                  <a:pt x="459582" y="1666842"/>
                </a:lnTo>
                <a:lnTo>
                  <a:pt x="454819" y="1665243"/>
                </a:lnTo>
                <a:lnTo>
                  <a:pt x="446088" y="1661646"/>
                </a:lnTo>
                <a:lnTo>
                  <a:pt x="437754" y="1656851"/>
                </a:lnTo>
                <a:lnTo>
                  <a:pt x="430213" y="1651655"/>
                </a:lnTo>
                <a:lnTo>
                  <a:pt x="422672" y="1646060"/>
                </a:lnTo>
                <a:lnTo>
                  <a:pt x="419497" y="1644062"/>
                </a:lnTo>
                <a:lnTo>
                  <a:pt x="417116" y="1643263"/>
                </a:lnTo>
                <a:lnTo>
                  <a:pt x="415925" y="1643263"/>
                </a:lnTo>
                <a:lnTo>
                  <a:pt x="415132" y="1643662"/>
                </a:lnTo>
                <a:lnTo>
                  <a:pt x="413941" y="1645660"/>
                </a:lnTo>
                <a:lnTo>
                  <a:pt x="413544" y="1646460"/>
                </a:lnTo>
                <a:lnTo>
                  <a:pt x="412750" y="1647259"/>
                </a:lnTo>
                <a:lnTo>
                  <a:pt x="403622" y="1646460"/>
                </a:lnTo>
                <a:lnTo>
                  <a:pt x="398860" y="1646060"/>
                </a:lnTo>
                <a:lnTo>
                  <a:pt x="396875" y="1645660"/>
                </a:lnTo>
                <a:lnTo>
                  <a:pt x="395685" y="1645261"/>
                </a:lnTo>
                <a:lnTo>
                  <a:pt x="394097" y="1637667"/>
                </a:lnTo>
                <a:lnTo>
                  <a:pt x="393303" y="1631273"/>
                </a:lnTo>
                <a:lnTo>
                  <a:pt x="392510" y="1626877"/>
                </a:lnTo>
                <a:lnTo>
                  <a:pt x="392510" y="1622880"/>
                </a:lnTo>
                <a:lnTo>
                  <a:pt x="392907" y="1618085"/>
                </a:lnTo>
                <a:lnTo>
                  <a:pt x="393303" y="1616486"/>
                </a:lnTo>
                <a:lnTo>
                  <a:pt x="392113" y="1614488"/>
                </a:lnTo>
                <a:close/>
                <a:moveTo>
                  <a:pt x="195660" y="1614488"/>
                </a:moveTo>
                <a:lnTo>
                  <a:pt x="273051" y="1614488"/>
                </a:lnTo>
                <a:lnTo>
                  <a:pt x="271860" y="1616486"/>
                </a:lnTo>
                <a:lnTo>
                  <a:pt x="272257" y="1618085"/>
                </a:lnTo>
                <a:lnTo>
                  <a:pt x="272654" y="1622880"/>
                </a:lnTo>
                <a:lnTo>
                  <a:pt x="272654" y="1626877"/>
                </a:lnTo>
                <a:lnTo>
                  <a:pt x="271860" y="1631273"/>
                </a:lnTo>
                <a:lnTo>
                  <a:pt x="271066" y="1637667"/>
                </a:lnTo>
                <a:lnTo>
                  <a:pt x="269479" y="1645261"/>
                </a:lnTo>
                <a:lnTo>
                  <a:pt x="267891" y="1645660"/>
                </a:lnTo>
                <a:lnTo>
                  <a:pt x="266304" y="1646060"/>
                </a:lnTo>
                <a:lnTo>
                  <a:pt x="261541" y="1646460"/>
                </a:lnTo>
                <a:lnTo>
                  <a:pt x="252810" y="1647259"/>
                </a:lnTo>
                <a:lnTo>
                  <a:pt x="251619" y="1646460"/>
                </a:lnTo>
                <a:lnTo>
                  <a:pt x="251223" y="1645660"/>
                </a:lnTo>
                <a:lnTo>
                  <a:pt x="250032" y="1643662"/>
                </a:lnTo>
                <a:lnTo>
                  <a:pt x="249238" y="1643263"/>
                </a:lnTo>
                <a:lnTo>
                  <a:pt x="247651" y="1643263"/>
                </a:lnTo>
                <a:lnTo>
                  <a:pt x="245666" y="1644062"/>
                </a:lnTo>
                <a:lnTo>
                  <a:pt x="242491" y="1646060"/>
                </a:lnTo>
                <a:lnTo>
                  <a:pt x="234554" y="1651655"/>
                </a:lnTo>
                <a:lnTo>
                  <a:pt x="227013" y="1656851"/>
                </a:lnTo>
                <a:lnTo>
                  <a:pt x="219076" y="1661646"/>
                </a:lnTo>
                <a:lnTo>
                  <a:pt x="210344" y="1665243"/>
                </a:lnTo>
                <a:lnTo>
                  <a:pt x="205582" y="1666842"/>
                </a:lnTo>
                <a:lnTo>
                  <a:pt x="200819" y="1668441"/>
                </a:lnTo>
                <a:lnTo>
                  <a:pt x="196057" y="1669640"/>
                </a:lnTo>
                <a:lnTo>
                  <a:pt x="190897" y="1670838"/>
                </a:lnTo>
                <a:lnTo>
                  <a:pt x="185341" y="1671238"/>
                </a:lnTo>
                <a:lnTo>
                  <a:pt x="179785" y="1671638"/>
                </a:lnTo>
                <a:lnTo>
                  <a:pt x="173832" y="1671638"/>
                </a:lnTo>
                <a:lnTo>
                  <a:pt x="167482" y="1671238"/>
                </a:lnTo>
                <a:lnTo>
                  <a:pt x="162719" y="1670838"/>
                </a:lnTo>
                <a:lnTo>
                  <a:pt x="158353" y="1670039"/>
                </a:lnTo>
                <a:lnTo>
                  <a:pt x="155178" y="1669240"/>
                </a:lnTo>
                <a:lnTo>
                  <a:pt x="152003" y="1668041"/>
                </a:lnTo>
                <a:lnTo>
                  <a:pt x="150416" y="1666043"/>
                </a:lnTo>
                <a:lnTo>
                  <a:pt x="148828" y="1664444"/>
                </a:lnTo>
                <a:lnTo>
                  <a:pt x="148035" y="1662845"/>
                </a:lnTo>
                <a:lnTo>
                  <a:pt x="147638" y="1660448"/>
                </a:lnTo>
                <a:lnTo>
                  <a:pt x="148035" y="1658449"/>
                </a:lnTo>
                <a:lnTo>
                  <a:pt x="148828" y="1656451"/>
                </a:lnTo>
                <a:lnTo>
                  <a:pt x="149622" y="1653653"/>
                </a:lnTo>
                <a:lnTo>
                  <a:pt x="151210" y="1651256"/>
                </a:lnTo>
                <a:lnTo>
                  <a:pt x="155178" y="1646060"/>
                </a:lnTo>
                <a:lnTo>
                  <a:pt x="159544" y="1641264"/>
                </a:lnTo>
                <a:lnTo>
                  <a:pt x="165497" y="1636069"/>
                </a:lnTo>
                <a:lnTo>
                  <a:pt x="171450" y="1631273"/>
                </a:lnTo>
                <a:lnTo>
                  <a:pt x="182960" y="1622880"/>
                </a:lnTo>
                <a:lnTo>
                  <a:pt x="191691" y="1616486"/>
                </a:lnTo>
                <a:lnTo>
                  <a:pt x="195660" y="1614488"/>
                </a:lnTo>
                <a:close/>
                <a:moveTo>
                  <a:pt x="538163" y="1219200"/>
                </a:moveTo>
                <a:lnTo>
                  <a:pt x="618247" y="1234417"/>
                </a:lnTo>
                <a:lnTo>
                  <a:pt x="620638" y="1235218"/>
                </a:lnTo>
                <a:lnTo>
                  <a:pt x="623427" y="1236419"/>
                </a:lnTo>
                <a:lnTo>
                  <a:pt x="625419" y="1238421"/>
                </a:lnTo>
                <a:lnTo>
                  <a:pt x="627013" y="1241225"/>
                </a:lnTo>
                <a:lnTo>
                  <a:pt x="629404" y="1244428"/>
                </a:lnTo>
                <a:lnTo>
                  <a:pt x="630599" y="1248032"/>
                </a:lnTo>
                <a:lnTo>
                  <a:pt x="632193" y="1252037"/>
                </a:lnTo>
                <a:lnTo>
                  <a:pt x="633388" y="1256442"/>
                </a:lnTo>
                <a:lnTo>
                  <a:pt x="635380" y="1266052"/>
                </a:lnTo>
                <a:lnTo>
                  <a:pt x="637372" y="1276464"/>
                </a:lnTo>
                <a:lnTo>
                  <a:pt x="639364" y="1296487"/>
                </a:lnTo>
                <a:lnTo>
                  <a:pt x="639763" y="1300491"/>
                </a:lnTo>
                <a:lnTo>
                  <a:pt x="639364" y="1303294"/>
                </a:lnTo>
                <a:lnTo>
                  <a:pt x="638567" y="1304896"/>
                </a:lnTo>
                <a:lnTo>
                  <a:pt x="637771" y="1305697"/>
                </a:lnTo>
                <a:lnTo>
                  <a:pt x="636177" y="1305697"/>
                </a:lnTo>
                <a:lnTo>
                  <a:pt x="634185" y="1304496"/>
                </a:lnTo>
                <a:lnTo>
                  <a:pt x="632591" y="1302894"/>
                </a:lnTo>
                <a:lnTo>
                  <a:pt x="630599" y="1300491"/>
                </a:lnTo>
                <a:lnTo>
                  <a:pt x="626615" y="1295285"/>
                </a:lnTo>
                <a:lnTo>
                  <a:pt x="623029" y="1288878"/>
                </a:lnTo>
                <a:lnTo>
                  <a:pt x="620240" y="1282471"/>
                </a:lnTo>
                <a:lnTo>
                  <a:pt x="619841" y="1279668"/>
                </a:lnTo>
                <a:lnTo>
                  <a:pt x="619443" y="1277265"/>
                </a:lnTo>
                <a:lnTo>
                  <a:pt x="619443" y="1275263"/>
                </a:lnTo>
                <a:lnTo>
                  <a:pt x="619044" y="1273261"/>
                </a:lnTo>
                <a:lnTo>
                  <a:pt x="618646" y="1271659"/>
                </a:lnTo>
                <a:lnTo>
                  <a:pt x="617849" y="1270457"/>
                </a:lnTo>
                <a:lnTo>
                  <a:pt x="617052" y="1269657"/>
                </a:lnTo>
                <a:lnTo>
                  <a:pt x="616255" y="1268856"/>
                </a:lnTo>
                <a:lnTo>
                  <a:pt x="615060" y="1268455"/>
                </a:lnTo>
                <a:lnTo>
                  <a:pt x="613865" y="1268455"/>
                </a:lnTo>
                <a:lnTo>
                  <a:pt x="613068" y="1268856"/>
                </a:lnTo>
                <a:lnTo>
                  <a:pt x="612271" y="1269256"/>
                </a:lnTo>
                <a:lnTo>
                  <a:pt x="611076" y="1270457"/>
                </a:lnTo>
                <a:lnTo>
                  <a:pt x="610677" y="1271659"/>
                </a:lnTo>
                <a:lnTo>
                  <a:pt x="609880" y="1273661"/>
                </a:lnTo>
                <a:lnTo>
                  <a:pt x="609482" y="1276064"/>
                </a:lnTo>
                <a:lnTo>
                  <a:pt x="609084" y="1278466"/>
                </a:lnTo>
                <a:lnTo>
                  <a:pt x="609084" y="1281670"/>
                </a:lnTo>
                <a:lnTo>
                  <a:pt x="608287" y="1285675"/>
                </a:lnTo>
                <a:lnTo>
                  <a:pt x="607888" y="1289279"/>
                </a:lnTo>
                <a:lnTo>
                  <a:pt x="607091" y="1292482"/>
                </a:lnTo>
                <a:lnTo>
                  <a:pt x="606295" y="1295686"/>
                </a:lnTo>
                <a:lnTo>
                  <a:pt x="604701" y="1298489"/>
                </a:lnTo>
                <a:lnTo>
                  <a:pt x="603107" y="1300892"/>
                </a:lnTo>
                <a:lnTo>
                  <a:pt x="600716" y="1302894"/>
                </a:lnTo>
                <a:lnTo>
                  <a:pt x="598724" y="1304896"/>
                </a:lnTo>
                <a:lnTo>
                  <a:pt x="594740" y="1306498"/>
                </a:lnTo>
                <a:lnTo>
                  <a:pt x="591154" y="1307699"/>
                </a:lnTo>
                <a:lnTo>
                  <a:pt x="585975" y="1308100"/>
                </a:lnTo>
                <a:lnTo>
                  <a:pt x="580396" y="1308100"/>
                </a:lnTo>
                <a:lnTo>
                  <a:pt x="578404" y="1307699"/>
                </a:lnTo>
                <a:lnTo>
                  <a:pt x="576014" y="1307299"/>
                </a:lnTo>
                <a:lnTo>
                  <a:pt x="571631" y="1305697"/>
                </a:lnTo>
                <a:lnTo>
                  <a:pt x="568045" y="1303294"/>
                </a:lnTo>
                <a:lnTo>
                  <a:pt x="564459" y="1299690"/>
                </a:lnTo>
                <a:lnTo>
                  <a:pt x="560475" y="1295285"/>
                </a:lnTo>
                <a:lnTo>
                  <a:pt x="557287" y="1290079"/>
                </a:lnTo>
                <a:lnTo>
                  <a:pt x="554498" y="1284073"/>
                </a:lnTo>
                <a:lnTo>
                  <a:pt x="551311" y="1277666"/>
                </a:lnTo>
                <a:lnTo>
                  <a:pt x="548920" y="1271258"/>
                </a:lnTo>
                <a:lnTo>
                  <a:pt x="546530" y="1264451"/>
                </a:lnTo>
                <a:lnTo>
                  <a:pt x="543342" y="1251236"/>
                </a:lnTo>
                <a:lnTo>
                  <a:pt x="540952" y="1238822"/>
                </a:lnTo>
                <a:lnTo>
                  <a:pt x="539358" y="1228811"/>
                </a:lnTo>
                <a:lnTo>
                  <a:pt x="538163" y="1219200"/>
                </a:lnTo>
                <a:close/>
                <a:moveTo>
                  <a:pt x="1292225" y="1217613"/>
                </a:moveTo>
                <a:lnTo>
                  <a:pt x="1290632" y="1227624"/>
                </a:lnTo>
                <a:lnTo>
                  <a:pt x="1289436" y="1237635"/>
                </a:lnTo>
                <a:lnTo>
                  <a:pt x="1287046" y="1250049"/>
                </a:lnTo>
                <a:lnTo>
                  <a:pt x="1283061" y="1263665"/>
                </a:lnTo>
                <a:lnTo>
                  <a:pt x="1281069" y="1270472"/>
                </a:lnTo>
                <a:lnTo>
                  <a:pt x="1278679" y="1276879"/>
                </a:lnTo>
                <a:lnTo>
                  <a:pt x="1275491" y="1283287"/>
                </a:lnTo>
                <a:lnTo>
                  <a:pt x="1272702" y="1289293"/>
                </a:lnTo>
                <a:lnTo>
                  <a:pt x="1269116" y="1294099"/>
                </a:lnTo>
                <a:lnTo>
                  <a:pt x="1265530" y="1298504"/>
                </a:lnTo>
                <a:lnTo>
                  <a:pt x="1261546" y="1302108"/>
                </a:lnTo>
                <a:lnTo>
                  <a:pt x="1258359" y="1304110"/>
                </a:lnTo>
                <a:lnTo>
                  <a:pt x="1253976" y="1305712"/>
                </a:lnTo>
                <a:lnTo>
                  <a:pt x="1249593" y="1306513"/>
                </a:lnTo>
                <a:lnTo>
                  <a:pt x="1244015" y="1306513"/>
                </a:lnTo>
                <a:lnTo>
                  <a:pt x="1239632" y="1306112"/>
                </a:lnTo>
                <a:lnTo>
                  <a:pt x="1235250" y="1304911"/>
                </a:lnTo>
                <a:lnTo>
                  <a:pt x="1232062" y="1303309"/>
                </a:lnTo>
                <a:lnTo>
                  <a:pt x="1229273" y="1301707"/>
                </a:lnTo>
                <a:lnTo>
                  <a:pt x="1227281" y="1299305"/>
                </a:lnTo>
                <a:lnTo>
                  <a:pt x="1225687" y="1296902"/>
                </a:lnTo>
                <a:lnTo>
                  <a:pt x="1223695" y="1294099"/>
                </a:lnTo>
                <a:lnTo>
                  <a:pt x="1222898" y="1291296"/>
                </a:lnTo>
                <a:lnTo>
                  <a:pt x="1222101" y="1288092"/>
                </a:lnTo>
                <a:lnTo>
                  <a:pt x="1221703" y="1284088"/>
                </a:lnTo>
                <a:lnTo>
                  <a:pt x="1221304" y="1280083"/>
                </a:lnTo>
                <a:lnTo>
                  <a:pt x="1221304" y="1276879"/>
                </a:lnTo>
                <a:lnTo>
                  <a:pt x="1220906" y="1274477"/>
                </a:lnTo>
                <a:lnTo>
                  <a:pt x="1220508" y="1272074"/>
                </a:lnTo>
                <a:lnTo>
                  <a:pt x="1219711" y="1270072"/>
                </a:lnTo>
                <a:lnTo>
                  <a:pt x="1219312" y="1268870"/>
                </a:lnTo>
                <a:lnTo>
                  <a:pt x="1218117" y="1267669"/>
                </a:lnTo>
                <a:lnTo>
                  <a:pt x="1216922" y="1266868"/>
                </a:lnTo>
                <a:lnTo>
                  <a:pt x="1216125" y="1266468"/>
                </a:lnTo>
                <a:lnTo>
                  <a:pt x="1214930" y="1266468"/>
                </a:lnTo>
                <a:lnTo>
                  <a:pt x="1214133" y="1266868"/>
                </a:lnTo>
                <a:lnTo>
                  <a:pt x="1213336" y="1268070"/>
                </a:lnTo>
                <a:lnTo>
                  <a:pt x="1212539" y="1268870"/>
                </a:lnTo>
                <a:lnTo>
                  <a:pt x="1211742" y="1270072"/>
                </a:lnTo>
                <a:lnTo>
                  <a:pt x="1211344" y="1271674"/>
                </a:lnTo>
                <a:lnTo>
                  <a:pt x="1210945" y="1273275"/>
                </a:lnTo>
                <a:lnTo>
                  <a:pt x="1210945" y="1275678"/>
                </a:lnTo>
                <a:lnTo>
                  <a:pt x="1210945" y="1278081"/>
                </a:lnTo>
                <a:lnTo>
                  <a:pt x="1209750" y="1280483"/>
                </a:lnTo>
                <a:lnTo>
                  <a:pt x="1207359" y="1286891"/>
                </a:lnTo>
                <a:lnTo>
                  <a:pt x="1203773" y="1293298"/>
                </a:lnTo>
                <a:lnTo>
                  <a:pt x="1199789" y="1298904"/>
                </a:lnTo>
                <a:lnTo>
                  <a:pt x="1197797" y="1300906"/>
                </a:lnTo>
                <a:lnTo>
                  <a:pt x="1195805" y="1302909"/>
                </a:lnTo>
                <a:lnTo>
                  <a:pt x="1194211" y="1304110"/>
                </a:lnTo>
                <a:lnTo>
                  <a:pt x="1192617" y="1304110"/>
                </a:lnTo>
                <a:lnTo>
                  <a:pt x="1191821" y="1303710"/>
                </a:lnTo>
                <a:lnTo>
                  <a:pt x="1191024" y="1302108"/>
                </a:lnTo>
                <a:lnTo>
                  <a:pt x="1190625" y="1298904"/>
                </a:lnTo>
                <a:lnTo>
                  <a:pt x="1191024" y="1294900"/>
                </a:lnTo>
                <a:lnTo>
                  <a:pt x="1193016" y="1274877"/>
                </a:lnTo>
                <a:lnTo>
                  <a:pt x="1194610" y="1264465"/>
                </a:lnTo>
                <a:lnTo>
                  <a:pt x="1197000" y="1254855"/>
                </a:lnTo>
                <a:lnTo>
                  <a:pt x="1198195" y="1250450"/>
                </a:lnTo>
                <a:lnTo>
                  <a:pt x="1199789" y="1246045"/>
                </a:lnTo>
                <a:lnTo>
                  <a:pt x="1200984" y="1242841"/>
                </a:lnTo>
                <a:lnTo>
                  <a:pt x="1202977" y="1239237"/>
                </a:lnTo>
                <a:lnTo>
                  <a:pt x="1204969" y="1236834"/>
                </a:lnTo>
                <a:lnTo>
                  <a:pt x="1206961" y="1234832"/>
                </a:lnTo>
                <a:lnTo>
                  <a:pt x="1209352" y="1233631"/>
                </a:lnTo>
                <a:lnTo>
                  <a:pt x="1212141" y="1232429"/>
                </a:lnTo>
                <a:lnTo>
                  <a:pt x="1292225" y="1217613"/>
                </a:lnTo>
                <a:close/>
                <a:moveTo>
                  <a:pt x="36513" y="1122363"/>
                </a:moveTo>
                <a:lnTo>
                  <a:pt x="98598" y="1134269"/>
                </a:lnTo>
                <a:lnTo>
                  <a:pt x="100956" y="1135063"/>
                </a:lnTo>
                <a:lnTo>
                  <a:pt x="102921" y="1135857"/>
                </a:lnTo>
                <a:lnTo>
                  <a:pt x="104492" y="1137444"/>
                </a:lnTo>
                <a:lnTo>
                  <a:pt x="105671" y="1139825"/>
                </a:lnTo>
                <a:lnTo>
                  <a:pt x="107636" y="1142207"/>
                </a:lnTo>
                <a:lnTo>
                  <a:pt x="108815" y="1145382"/>
                </a:lnTo>
                <a:lnTo>
                  <a:pt x="110779" y="1152128"/>
                </a:lnTo>
                <a:lnTo>
                  <a:pt x="112351" y="1159272"/>
                </a:lnTo>
                <a:lnTo>
                  <a:pt x="113923" y="1167210"/>
                </a:lnTo>
                <a:lnTo>
                  <a:pt x="115495" y="1183085"/>
                </a:lnTo>
                <a:lnTo>
                  <a:pt x="115888" y="1186260"/>
                </a:lnTo>
                <a:lnTo>
                  <a:pt x="115495" y="1188641"/>
                </a:lnTo>
                <a:lnTo>
                  <a:pt x="115102" y="1189832"/>
                </a:lnTo>
                <a:lnTo>
                  <a:pt x="114316" y="1190228"/>
                </a:lnTo>
                <a:lnTo>
                  <a:pt x="112744" y="1190228"/>
                </a:lnTo>
                <a:lnTo>
                  <a:pt x="111565" y="1189435"/>
                </a:lnTo>
                <a:lnTo>
                  <a:pt x="109994" y="1188244"/>
                </a:lnTo>
                <a:lnTo>
                  <a:pt x="108422" y="1186657"/>
                </a:lnTo>
                <a:lnTo>
                  <a:pt x="105278" y="1181894"/>
                </a:lnTo>
                <a:lnTo>
                  <a:pt x="102528" y="1177132"/>
                </a:lnTo>
                <a:lnTo>
                  <a:pt x="100563" y="1172369"/>
                </a:lnTo>
                <a:lnTo>
                  <a:pt x="100170" y="1169988"/>
                </a:lnTo>
                <a:lnTo>
                  <a:pt x="100170" y="1168003"/>
                </a:lnTo>
                <a:lnTo>
                  <a:pt x="99384" y="1164828"/>
                </a:lnTo>
                <a:lnTo>
                  <a:pt x="98598" y="1162447"/>
                </a:lnTo>
                <a:lnTo>
                  <a:pt x="97026" y="1161257"/>
                </a:lnTo>
                <a:lnTo>
                  <a:pt x="96633" y="1161257"/>
                </a:lnTo>
                <a:lnTo>
                  <a:pt x="95848" y="1161257"/>
                </a:lnTo>
                <a:lnTo>
                  <a:pt x="95062" y="1161257"/>
                </a:lnTo>
                <a:lnTo>
                  <a:pt x="94276" y="1161653"/>
                </a:lnTo>
                <a:lnTo>
                  <a:pt x="92704" y="1163638"/>
                </a:lnTo>
                <a:lnTo>
                  <a:pt x="91525" y="1167210"/>
                </a:lnTo>
                <a:lnTo>
                  <a:pt x="91525" y="1171178"/>
                </a:lnTo>
                <a:lnTo>
                  <a:pt x="91132" y="1176338"/>
                </a:lnTo>
                <a:lnTo>
                  <a:pt x="90346" y="1181100"/>
                </a:lnTo>
                <a:lnTo>
                  <a:pt x="89167" y="1184275"/>
                </a:lnTo>
                <a:lnTo>
                  <a:pt x="87989" y="1186260"/>
                </a:lnTo>
                <a:lnTo>
                  <a:pt x="86810" y="1187847"/>
                </a:lnTo>
                <a:lnTo>
                  <a:pt x="85238" y="1189038"/>
                </a:lnTo>
                <a:lnTo>
                  <a:pt x="83666" y="1189832"/>
                </a:lnTo>
                <a:lnTo>
                  <a:pt x="82094" y="1191022"/>
                </a:lnTo>
                <a:lnTo>
                  <a:pt x="80130" y="1191419"/>
                </a:lnTo>
                <a:lnTo>
                  <a:pt x="75414" y="1192213"/>
                </a:lnTo>
                <a:lnTo>
                  <a:pt x="69520" y="1192213"/>
                </a:lnTo>
                <a:lnTo>
                  <a:pt x="67163" y="1191816"/>
                </a:lnTo>
                <a:lnTo>
                  <a:pt x="64412" y="1191022"/>
                </a:lnTo>
                <a:lnTo>
                  <a:pt x="62447" y="1190228"/>
                </a:lnTo>
                <a:lnTo>
                  <a:pt x="60482" y="1188641"/>
                </a:lnTo>
                <a:lnTo>
                  <a:pt x="58125" y="1187053"/>
                </a:lnTo>
                <a:lnTo>
                  <a:pt x="56160" y="1185069"/>
                </a:lnTo>
                <a:lnTo>
                  <a:pt x="53016" y="1180703"/>
                </a:lnTo>
                <a:lnTo>
                  <a:pt x="49873" y="1175147"/>
                </a:lnTo>
                <a:lnTo>
                  <a:pt x="47122" y="1169194"/>
                </a:lnTo>
                <a:lnTo>
                  <a:pt x="44765" y="1162844"/>
                </a:lnTo>
                <a:lnTo>
                  <a:pt x="42800" y="1156494"/>
                </a:lnTo>
                <a:lnTo>
                  <a:pt x="41228" y="1150144"/>
                </a:lnTo>
                <a:lnTo>
                  <a:pt x="40049" y="1143794"/>
                </a:lnTo>
                <a:lnTo>
                  <a:pt x="37692" y="1133475"/>
                </a:lnTo>
                <a:lnTo>
                  <a:pt x="36513" y="1125538"/>
                </a:lnTo>
                <a:lnTo>
                  <a:pt x="36513" y="1122363"/>
                </a:lnTo>
                <a:close/>
                <a:moveTo>
                  <a:pt x="1779588" y="1120775"/>
                </a:moveTo>
                <a:lnTo>
                  <a:pt x="1779588" y="1123616"/>
                </a:lnTo>
                <a:lnTo>
                  <a:pt x="1778404" y="1131734"/>
                </a:lnTo>
                <a:lnTo>
                  <a:pt x="1776824" y="1142693"/>
                </a:lnTo>
                <a:lnTo>
                  <a:pt x="1775244" y="1149188"/>
                </a:lnTo>
                <a:lnTo>
                  <a:pt x="1773665" y="1155682"/>
                </a:lnTo>
                <a:lnTo>
                  <a:pt x="1771690" y="1162176"/>
                </a:lnTo>
                <a:lnTo>
                  <a:pt x="1769321" y="1168671"/>
                </a:lnTo>
                <a:lnTo>
                  <a:pt x="1766162" y="1174759"/>
                </a:lnTo>
                <a:lnTo>
                  <a:pt x="1763397" y="1180442"/>
                </a:lnTo>
                <a:lnTo>
                  <a:pt x="1760238" y="1184907"/>
                </a:lnTo>
                <a:lnTo>
                  <a:pt x="1757869" y="1186530"/>
                </a:lnTo>
                <a:lnTo>
                  <a:pt x="1755894" y="1188560"/>
                </a:lnTo>
                <a:lnTo>
                  <a:pt x="1753920" y="1189777"/>
                </a:lnTo>
                <a:lnTo>
                  <a:pt x="1751550" y="1190995"/>
                </a:lnTo>
                <a:lnTo>
                  <a:pt x="1749181" y="1191807"/>
                </a:lnTo>
                <a:lnTo>
                  <a:pt x="1746812" y="1192213"/>
                </a:lnTo>
                <a:lnTo>
                  <a:pt x="1740888" y="1192213"/>
                </a:lnTo>
                <a:lnTo>
                  <a:pt x="1736149" y="1191401"/>
                </a:lnTo>
                <a:lnTo>
                  <a:pt x="1734175" y="1190589"/>
                </a:lnTo>
                <a:lnTo>
                  <a:pt x="1732200" y="1189777"/>
                </a:lnTo>
                <a:lnTo>
                  <a:pt x="1730621" y="1188966"/>
                </a:lnTo>
                <a:lnTo>
                  <a:pt x="1729436" y="1187748"/>
                </a:lnTo>
                <a:lnTo>
                  <a:pt x="1728251" y="1185718"/>
                </a:lnTo>
                <a:lnTo>
                  <a:pt x="1727461" y="1184095"/>
                </a:lnTo>
                <a:lnTo>
                  <a:pt x="1725487" y="1180442"/>
                </a:lnTo>
                <a:lnTo>
                  <a:pt x="1724697" y="1175977"/>
                </a:lnTo>
                <a:lnTo>
                  <a:pt x="1724697" y="1170700"/>
                </a:lnTo>
                <a:lnTo>
                  <a:pt x="1724302" y="1166235"/>
                </a:lnTo>
                <a:lnTo>
                  <a:pt x="1723117" y="1162988"/>
                </a:lnTo>
                <a:lnTo>
                  <a:pt x="1721933" y="1160959"/>
                </a:lnTo>
                <a:lnTo>
                  <a:pt x="1721143" y="1160553"/>
                </a:lnTo>
                <a:lnTo>
                  <a:pt x="1720748" y="1160147"/>
                </a:lnTo>
                <a:lnTo>
                  <a:pt x="1719958" y="1160553"/>
                </a:lnTo>
                <a:lnTo>
                  <a:pt x="1718774" y="1160553"/>
                </a:lnTo>
                <a:lnTo>
                  <a:pt x="1717589" y="1161770"/>
                </a:lnTo>
                <a:lnTo>
                  <a:pt x="1716404" y="1164206"/>
                </a:lnTo>
                <a:lnTo>
                  <a:pt x="1716009" y="1167453"/>
                </a:lnTo>
                <a:lnTo>
                  <a:pt x="1716009" y="1169482"/>
                </a:lnTo>
                <a:lnTo>
                  <a:pt x="1715614" y="1171512"/>
                </a:lnTo>
                <a:lnTo>
                  <a:pt x="1713640" y="1176383"/>
                </a:lnTo>
                <a:lnTo>
                  <a:pt x="1710481" y="1181659"/>
                </a:lnTo>
                <a:lnTo>
                  <a:pt x="1707716" y="1186124"/>
                </a:lnTo>
                <a:lnTo>
                  <a:pt x="1706137" y="1188154"/>
                </a:lnTo>
                <a:lnTo>
                  <a:pt x="1704557" y="1189371"/>
                </a:lnTo>
                <a:lnTo>
                  <a:pt x="1702978" y="1190183"/>
                </a:lnTo>
                <a:lnTo>
                  <a:pt x="1702188" y="1190183"/>
                </a:lnTo>
                <a:lnTo>
                  <a:pt x="1701003" y="1189777"/>
                </a:lnTo>
                <a:lnTo>
                  <a:pt x="1700608" y="1188560"/>
                </a:lnTo>
                <a:lnTo>
                  <a:pt x="1700213" y="1185718"/>
                </a:lnTo>
                <a:lnTo>
                  <a:pt x="1700608" y="1182877"/>
                </a:lnTo>
                <a:lnTo>
                  <a:pt x="1702188" y="1166641"/>
                </a:lnTo>
                <a:lnTo>
                  <a:pt x="1703767" y="1158117"/>
                </a:lnTo>
                <a:lnTo>
                  <a:pt x="1704952" y="1150811"/>
                </a:lnTo>
                <a:lnTo>
                  <a:pt x="1707716" y="1143911"/>
                </a:lnTo>
                <a:lnTo>
                  <a:pt x="1708901" y="1141070"/>
                </a:lnTo>
                <a:lnTo>
                  <a:pt x="1710086" y="1138634"/>
                </a:lnTo>
                <a:lnTo>
                  <a:pt x="1711665" y="1136199"/>
                </a:lnTo>
                <a:lnTo>
                  <a:pt x="1713640" y="1134575"/>
                </a:lnTo>
                <a:lnTo>
                  <a:pt x="1715219" y="1133763"/>
                </a:lnTo>
                <a:lnTo>
                  <a:pt x="1717194" y="1132952"/>
                </a:lnTo>
                <a:lnTo>
                  <a:pt x="1779588" y="1120775"/>
                </a:lnTo>
                <a:close/>
                <a:moveTo>
                  <a:pt x="233586" y="538163"/>
                </a:moveTo>
                <a:lnTo>
                  <a:pt x="238336" y="538163"/>
                </a:lnTo>
                <a:lnTo>
                  <a:pt x="300494" y="768264"/>
                </a:lnTo>
                <a:lnTo>
                  <a:pt x="301682" y="758743"/>
                </a:lnTo>
                <a:lnTo>
                  <a:pt x="323061" y="601242"/>
                </a:lnTo>
                <a:lnTo>
                  <a:pt x="317122" y="585770"/>
                </a:lnTo>
                <a:lnTo>
                  <a:pt x="328999" y="565140"/>
                </a:lnTo>
                <a:lnTo>
                  <a:pt x="355921" y="565140"/>
                </a:lnTo>
                <a:lnTo>
                  <a:pt x="367403" y="585770"/>
                </a:lnTo>
                <a:lnTo>
                  <a:pt x="362256" y="604416"/>
                </a:lnTo>
                <a:lnTo>
                  <a:pt x="381259" y="770645"/>
                </a:lnTo>
                <a:lnTo>
                  <a:pt x="394720" y="710739"/>
                </a:lnTo>
                <a:lnTo>
                  <a:pt x="395908" y="741287"/>
                </a:lnTo>
                <a:lnTo>
                  <a:pt x="397096" y="773818"/>
                </a:lnTo>
                <a:lnTo>
                  <a:pt x="401055" y="844039"/>
                </a:lnTo>
                <a:lnTo>
                  <a:pt x="405806" y="918227"/>
                </a:lnTo>
                <a:lnTo>
                  <a:pt x="410952" y="992018"/>
                </a:lnTo>
                <a:lnTo>
                  <a:pt x="416891" y="1061048"/>
                </a:lnTo>
                <a:lnTo>
                  <a:pt x="423226" y="1122541"/>
                </a:lnTo>
                <a:lnTo>
                  <a:pt x="426393" y="1148725"/>
                </a:lnTo>
                <a:lnTo>
                  <a:pt x="428768" y="1171338"/>
                </a:lnTo>
                <a:lnTo>
                  <a:pt x="431936" y="1190381"/>
                </a:lnTo>
                <a:lnTo>
                  <a:pt x="434311" y="1204663"/>
                </a:lnTo>
                <a:lnTo>
                  <a:pt x="435499" y="1210218"/>
                </a:lnTo>
                <a:lnTo>
                  <a:pt x="436687" y="1215375"/>
                </a:lnTo>
                <a:lnTo>
                  <a:pt x="439062" y="1220532"/>
                </a:lnTo>
                <a:lnTo>
                  <a:pt x="440646" y="1225293"/>
                </a:lnTo>
                <a:lnTo>
                  <a:pt x="440646" y="1228467"/>
                </a:lnTo>
                <a:lnTo>
                  <a:pt x="441833" y="1238385"/>
                </a:lnTo>
                <a:lnTo>
                  <a:pt x="443021" y="1248700"/>
                </a:lnTo>
                <a:lnTo>
                  <a:pt x="444605" y="1258221"/>
                </a:lnTo>
                <a:lnTo>
                  <a:pt x="446584" y="1268140"/>
                </a:lnTo>
                <a:lnTo>
                  <a:pt x="448564" y="1277264"/>
                </a:lnTo>
                <a:lnTo>
                  <a:pt x="450939" y="1285992"/>
                </a:lnTo>
                <a:lnTo>
                  <a:pt x="453711" y="1295117"/>
                </a:lnTo>
                <a:lnTo>
                  <a:pt x="456086" y="1303448"/>
                </a:lnTo>
                <a:lnTo>
                  <a:pt x="459649" y="1311383"/>
                </a:lnTo>
                <a:lnTo>
                  <a:pt x="462816" y="1318921"/>
                </a:lnTo>
                <a:lnTo>
                  <a:pt x="466380" y="1326458"/>
                </a:lnTo>
                <a:lnTo>
                  <a:pt x="469943" y="1333599"/>
                </a:lnTo>
                <a:lnTo>
                  <a:pt x="473902" y="1340344"/>
                </a:lnTo>
                <a:lnTo>
                  <a:pt x="477861" y="1346691"/>
                </a:lnTo>
                <a:lnTo>
                  <a:pt x="482612" y="1353039"/>
                </a:lnTo>
                <a:lnTo>
                  <a:pt x="487363" y="1358990"/>
                </a:lnTo>
                <a:lnTo>
                  <a:pt x="469151" y="1598613"/>
                </a:lnTo>
                <a:lnTo>
                  <a:pt x="383239" y="1598613"/>
                </a:lnTo>
                <a:lnTo>
                  <a:pt x="340481" y="1260999"/>
                </a:lnTo>
                <a:lnTo>
                  <a:pt x="334938" y="1261395"/>
                </a:lnTo>
                <a:lnTo>
                  <a:pt x="329395" y="1261792"/>
                </a:lnTo>
                <a:lnTo>
                  <a:pt x="326228" y="1261792"/>
                </a:lnTo>
                <a:lnTo>
                  <a:pt x="322269" y="1261395"/>
                </a:lnTo>
                <a:lnTo>
                  <a:pt x="282282" y="1597423"/>
                </a:lnTo>
                <a:lnTo>
                  <a:pt x="193203" y="1598613"/>
                </a:lnTo>
                <a:lnTo>
                  <a:pt x="160738" y="1168165"/>
                </a:lnTo>
                <a:lnTo>
                  <a:pt x="154800" y="1158246"/>
                </a:lnTo>
                <a:lnTo>
                  <a:pt x="149257" y="1148725"/>
                </a:lnTo>
                <a:lnTo>
                  <a:pt x="144110" y="1139203"/>
                </a:lnTo>
                <a:lnTo>
                  <a:pt x="140151" y="1128889"/>
                </a:lnTo>
                <a:lnTo>
                  <a:pt x="139755" y="1124921"/>
                </a:lnTo>
                <a:lnTo>
                  <a:pt x="134609" y="1066999"/>
                </a:lnTo>
                <a:lnTo>
                  <a:pt x="128670" y="1003920"/>
                </a:lnTo>
                <a:lnTo>
                  <a:pt x="122335" y="924971"/>
                </a:lnTo>
                <a:lnTo>
                  <a:pt x="108875" y="730972"/>
                </a:lnTo>
                <a:lnTo>
                  <a:pt x="103728" y="726608"/>
                </a:lnTo>
                <a:lnTo>
                  <a:pt x="98185" y="721054"/>
                </a:lnTo>
                <a:lnTo>
                  <a:pt x="97789" y="721450"/>
                </a:lnTo>
                <a:lnTo>
                  <a:pt x="96997" y="723434"/>
                </a:lnTo>
                <a:lnTo>
                  <a:pt x="96601" y="727798"/>
                </a:lnTo>
                <a:lnTo>
                  <a:pt x="96601" y="733352"/>
                </a:lnTo>
                <a:lnTo>
                  <a:pt x="96205" y="749618"/>
                </a:lnTo>
                <a:lnTo>
                  <a:pt x="96601" y="771438"/>
                </a:lnTo>
                <a:lnTo>
                  <a:pt x="97789" y="826980"/>
                </a:lnTo>
                <a:lnTo>
                  <a:pt x="100165" y="893630"/>
                </a:lnTo>
                <a:lnTo>
                  <a:pt x="103332" y="962660"/>
                </a:lnTo>
                <a:lnTo>
                  <a:pt x="106499" y="1027327"/>
                </a:lnTo>
                <a:lnTo>
                  <a:pt x="109666" y="1079694"/>
                </a:lnTo>
                <a:lnTo>
                  <a:pt x="112042" y="1112226"/>
                </a:lnTo>
                <a:lnTo>
                  <a:pt x="97393" y="1112623"/>
                </a:lnTo>
                <a:lnTo>
                  <a:pt x="87891" y="1112623"/>
                </a:lnTo>
                <a:lnTo>
                  <a:pt x="76806" y="1111433"/>
                </a:lnTo>
                <a:lnTo>
                  <a:pt x="65325" y="1109449"/>
                </a:lnTo>
                <a:lnTo>
                  <a:pt x="59386" y="1108259"/>
                </a:lnTo>
                <a:lnTo>
                  <a:pt x="53843" y="1107069"/>
                </a:lnTo>
                <a:lnTo>
                  <a:pt x="47905" y="1104688"/>
                </a:lnTo>
                <a:lnTo>
                  <a:pt x="41966" y="1102308"/>
                </a:lnTo>
                <a:lnTo>
                  <a:pt x="36027" y="1099928"/>
                </a:lnTo>
                <a:lnTo>
                  <a:pt x="30485" y="1096357"/>
                </a:lnTo>
                <a:lnTo>
                  <a:pt x="27713" y="1079298"/>
                </a:lnTo>
                <a:lnTo>
                  <a:pt x="24546" y="1056684"/>
                </a:lnTo>
                <a:lnTo>
                  <a:pt x="21775" y="1030104"/>
                </a:lnTo>
                <a:lnTo>
                  <a:pt x="18607" y="1000349"/>
                </a:lnTo>
                <a:lnTo>
                  <a:pt x="15836" y="967024"/>
                </a:lnTo>
                <a:lnTo>
                  <a:pt x="13065" y="932509"/>
                </a:lnTo>
                <a:lnTo>
                  <a:pt x="7918" y="860305"/>
                </a:lnTo>
                <a:lnTo>
                  <a:pt x="3563" y="790084"/>
                </a:lnTo>
                <a:lnTo>
                  <a:pt x="2375" y="757949"/>
                </a:lnTo>
                <a:lnTo>
                  <a:pt x="1187" y="728591"/>
                </a:lnTo>
                <a:lnTo>
                  <a:pt x="396" y="702804"/>
                </a:lnTo>
                <a:lnTo>
                  <a:pt x="0" y="681778"/>
                </a:lnTo>
                <a:lnTo>
                  <a:pt x="396" y="666305"/>
                </a:lnTo>
                <a:lnTo>
                  <a:pt x="792" y="660751"/>
                </a:lnTo>
                <a:lnTo>
                  <a:pt x="1187" y="656784"/>
                </a:lnTo>
                <a:lnTo>
                  <a:pt x="1979" y="650436"/>
                </a:lnTo>
                <a:lnTo>
                  <a:pt x="3167" y="644089"/>
                </a:lnTo>
                <a:lnTo>
                  <a:pt x="5147" y="638535"/>
                </a:lnTo>
                <a:lnTo>
                  <a:pt x="7918" y="632584"/>
                </a:lnTo>
                <a:lnTo>
                  <a:pt x="11085" y="626633"/>
                </a:lnTo>
                <a:lnTo>
                  <a:pt x="15044" y="621475"/>
                </a:lnTo>
                <a:lnTo>
                  <a:pt x="19003" y="615921"/>
                </a:lnTo>
                <a:lnTo>
                  <a:pt x="24150" y="610764"/>
                </a:lnTo>
                <a:lnTo>
                  <a:pt x="29693" y="606003"/>
                </a:lnTo>
                <a:lnTo>
                  <a:pt x="35631" y="601242"/>
                </a:lnTo>
                <a:lnTo>
                  <a:pt x="41966" y="596482"/>
                </a:lnTo>
                <a:lnTo>
                  <a:pt x="48696" y="592514"/>
                </a:lnTo>
                <a:lnTo>
                  <a:pt x="55427" y="588150"/>
                </a:lnTo>
                <a:lnTo>
                  <a:pt x="62949" y="584580"/>
                </a:lnTo>
                <a:lnTo>
                  <a:pt x="70867" y="580612"/>
                </a:lnTo>
                <a:lnTo>
                  <a:pt x="78785" y="576645"/>
                </a:lnTo>
                <a:lnTo>
                  <a:pt x="96205" y="569504"/>
                </a:lnTo>
                <a:lnTo>
                  <a:pt x="114417" y="563950"/>
                </a:lnTo>
                <a:lnTo>
                  <a:pt x="132629" y="557999"/>
                </a:lnTo>
                <a:lnTo>
                  <a:pt x="152029" y="552842"/>
                </a:lnTo>
                <a:lnTo>
                  <a:pt x="171428" y="548478"/>
                </a:lnTo>
                <a:lnTo>
                  <a:pt x="190828" y="544510"/>
                </a:lnTo>
                <a:lnTo>
                  <a:pt x="210227" y="540940"/>
                </a:lnTo>
                <a:lnTo>
                  <a:pt x="229627" y="538559"/>
                </a:lnTo>
                <a:lnTo>
                  <a:pt x="233586" y="538163"/>
                </a:lnTo>
                <a:close/>
                <a:moveTo>
                  <a:pt x="1612045" y="536575"/>
                </a:moveTo>
                <a:lnTo>
                  <a:pt x="1621555" y="536972"/>
                </a:lnTo>
                <a:lnTo>
                  <a:pt x="1631461" y="537369"/>
                </a:lnTo>
                <a:lnTo>
                  <a:pt x="1640970" y="538559"/>
                </a:lnTo>
                <a:lnTo>
                  <a:pt x="1650480" y="540147"/>
                </a:lnTo>
                <a:lnTo>
                  <a:pt x="1660386" y="541734"/>
                </a:lnTo>
                <a:lnTo>
                  <a:pt x="1669896" y="544512"/>
                </a:lnTo>
                <a:lnTo>
                  <a:pt x="1679406" y="546894"/>
                </a:lnTo>
                <a:lnTo>
                  <a:pt x="1688916" y="550465"/>
                </a:lnTo>
                <a:lnTo>
                  <a:pt x="1698030" y="553640"/>
                </a:lnTo>
                <a:lnTo>
                  <a:pt x="1707539" y="557212"/>
                </a:lnTo>
                <a:lnTo>
                  <a:pt x="1716257" y="560784"/>
                </a:lnTo>
                <a:lnTo>
                  <a:pt x="1724974" y="565150"/>
                </a:lnTo>
                <a:lnTo>
                  <a:pt x="1742409" y="573484"/>
                </a:lnTo>
                <a:lnTo>
                  <a:pt x="1758259" y="582215"/>
                </a:lnTo>
                <a:lnTo>
                  <a:pt x="1772523" y="591344"/>
                </a:lnTo>
                <a:lnTo>
                  <a:pt x="1785600" y="600472"/>
                </a:lnTo>
                <a:lnTo>
                  <a:pt x="1797091" y="608806"/>
                </a:lnTo>
                <a:lnTo>
                  <a:pt x="1806997" y="616744"/>
                </a:lnTo>
                <a:lnTo>
                  <a:pt x="1814129" y="623887"/>
                </a:lnTo>
                <a:lnTo>
                  <a:pt x="1816903" y="627062"/>
                </a:lnTo>
                <a:lnTo>
                  <a:pt x="1818884" y="629840"/>
                </a:lnTo>
                <a:lnTo>
                  <a:pt x="1820865" y="632619"/>
                </a:lnTo>
                <a:lnTo>
                  <a:pt x="1821658" y="634603"/>
                </a:lnTo>
                <a:lnTo>
                  <a:pt x="1822054" y="638572"/>
                </a:lnTo>
                <a:lnTo>
                  <a:pt x="1822450" y="644128"/>
                </a:lnTo>
                <a:lnTo>
                  <a:pt x="1822450" y="660797"/>
                </a:lnTo>
                <a:lnTo>
                  <a:pt x="1821658" y="682625"/>
                </a:lnTo>
                <a:lnTo>
                  <a:pt x="1819677" y="710009"/>
                </a:lnTo>
                <a:lnTo>
                  <a:pt x="1818092" y="741362"/>
                </a:lnTo>
                <a:lnTo>
                  <a:pt x="1815714" y="775494"/>
                </a:lnTo>
                <a:lnTo>
                  <a:pt x="1809374" y="850106"/>
                </a:lnTo>
                <a:lnTo>
                  <a:pt x="1802242" y="926306"/>
                </a:lnTo>
                <a:lnTo>
                  <a:pt x="1794713" y="998141"/>
                </a:lnTo>
                <a:lnTo>
                  <a:pt x="1790751" y="1029494"/>
                </a:lnTo>
                <a:lnTo>
                  <a:pt x="1787581" y="1057672"/>
                </a:lnTo>
                <a:lnTo>
                  <a:pt x="1784015" y="1080691"/>
                </a:lnTo>
                <a:lnTo>
                  <a:pt x="1781241" y="1097756"/>
                </a:lnTo>
                <a:lnTo>
                  <a:pt x="1770146" y="1102122"/>
                </a:lnTo>
                <a:lnTo>
                  <a:pt x="1759844" y="1106091"/>
                </a:lnTo>
                <a:lnTo>
                  <a:pt x="1749938" y="1108472"/>
                </a:lnTo>
                <a:lnTo>
                  <a:pt x="1740824" y="1110456"/>
                </a:lnTo>
                <a:lnTo>
                  <a:pt x="1731710" y="1112044"/>
                </a:lnTo>
                <a:lnTo>
                  <a:pt x="1724182" y="1112441"/>
                </a:lnTo>
                <a:lnTo>
                  <a:pt x="1720616" y="1112044"/>
                </a:lnTo>
                <a:lnTo>
                  <a:pt x="1717446" y="1111250"/>
                </a:lnTo>
                <a:lnTo>
                  <a:pt x="1714276" y="1110853"/>
                </a:lnTo>
                <a:lnTo>
                  <a:pt x="1711502" y="1110059"/>
                </a:lnTo>
                <a:lnTo>
                  <a:pt x="1712691" y="1096566"/>
                </a:lnTo>
                <a:lnTo>
                  <a:pt x="1713879" y="1077119"/>
                </a:lnTo>
                <a:lnTo>
                  <a:pt x="1715464" y="1025128"/>
                </a:lnTo>
                <a:lnTo>
                  <a:pt x="1717049" y="960041"/>
                </a:lnTo>
                <a:lnTo>
                  <a:pt x="1718238" y="890587"/>
                </a:lnTo>
                <a:lnTo>
                  <a:pt x="1719031" y="823912"/>
                </a:lnTo>
                <a:lnTo>
                  <a:pt x="1718238" y="794544"/>
                </a:lnTo>
                <a:lnTo>
                  <a:pt x="1717842" y="768747"/>
                </a:lnTo>
                <a:lnTo>
                  <a:pt x="1717446" y="747315"/>
                </a:lnTo>
                <a:lnTo>
                  <a:pt x="1716257" y="731440"/>
                </a:lnTo>
                <a:lnTo>
                  <a:pt x="1715464" y="726281"/>
                </a:lnTo>
                <a:lnTo>
                  <a:pt x="1715068" y="722312"/>
                </a:lnTo>
                <a:lnTo>
                  <a:pt x="1713879" y="720725"/>
                </a:lnTo>
                <a:lnTo>
                  <a:pt x="1713483" y="720328"/>
                </a:lnTo>
                <a:lnTo>
                  <a:pt x="1713087" y="720725"/>
                </a:lnTo>
                <a:lnTo>
                  <a:pt x="1707539" y="727869"/>
                </a:lnTo>
                <a:lnTo>
                  <a:pt x="1702388" y="735409"/>
                </a:lnTo>
                <a:lnTo>
                  <a:pt x="1701200" y="737394"/>
                </a:lnTo>
                <a:lnTo>
                  <a:pt x="1683765" y="992584"/>
                </a:lnTo>
                <a:lnTo>
                  <a:pt x="1675047" y="1087438"/>
                </a:lnTo>
                <a:lnTo>
                  <a:pt x="1671877" y="1124744"/>
                </a:lnTo>
                <a:lnTo>
                  <a:pt x="1671085" y="1128316"/>
                </a:lnTo>
                <a:lnTo>
                  <a:pt x="1669104" y="1134269"/>
                </a:lnTo>
                <a:lnTo>
                  <a:pt x="1667123" y="1140222"/>
                </a:lnTo>
                <a:lnTo>
                  <a:pt x="1664349" y="1145778"/>
                </a:lnTo>
                <a:lnTo>
                  <a:pt x="1661971" y="1151334"/>
                </a:lnTo>
                <a:lnTo>
                  <a:pt x="1655631" y="1162447"/>
                </a:lnTo>
                <a:lnTo>
                  <a:pt x="1648499" y="1173956"/>
                </a:lnTo>
                <a:lnTo>
                  <a:pt x="1616403" y="1598613"/>
                </a:lnTo>
                <a:lnTo>
                  <a:pt x="1531211" y="1598613"/>
                </a:lnTo>
                <a:lnTo>
                  <a:pt x="1488020" y="1260872"/>
                </a:lnTo>
                <a:lnTo>
                  <a:pt x="1482869" y="1261269"/>
                </a:lnTo>
                <a:lnTo>
                  <a:pt x="1477322" y="1261666"/>
                </a:lnTo>
                <a:lnTo>
                  <a:pt x="1473359" y="1261666"/>
                </a:lnTo>
                <a:lnTo>
                  <a:pt x="1470189" y="1261269"/>
                </a:lnTo>
                <a:lnTo>
                  <a:pt x="1429772" y="1597422"/>
                </a:lnTo>
                <a:lnTo>
                  <a:pt x="1340617" y="1598613"/>
                </a:lnTo>
                <a:lnTo>
                  <a:pt x="1323975" y="1376760"/>
                </a:lnTo>
                <a:lnTo>
                  <a:pt x="1330315" y="1370806"/>
                </a:lnTo>
                <a:lnTo>
                  <a:pt x="1336655" y="1364456"/>
                </a:lnTo>
                <a:lnTo>
                  <a:pt x="1342995" y="1357710"/>
                </a:lnTo>
                <a:lnTo>
                  <a:pt x="1348542" y="1350566"/>
                </a:lnTo>
                <a:lnTo>
                  <a:pt x="1354090" y="1342628"/>
                </a:lnTo>
                <a:lnTo>
                  <a:pt x="1358845" y="1334294"/>
                </a:lnTo>
                <a:lnTo>
                  <a:pt x="1363600" y="1325563"/>
                </a:lnTo>
                <a:lnTo>
                  <a:pt x="1368355" y="1316435"/>
                </a:lnTo>
                <a:lnTo>
                  <a:pt x="1371921" y="1306513"/>
                </a:lnTo>
                <a:lnTo>
                  <a:pt x="1375883" y="1296591"/>
                </a:lnTo>
                <a:lnTo>
                  <a:pt x="1379053" y="1285875"/>
                </a:lnTo>
                <a:lnTo>
                  <a:pt x="1381827" y="1275160"/>
                </a:lnTo>
                <a:lnTo>
                  <a:pt x="1384204" y="1263650"/>
                </a:lnTo>
                <a:lnTo>
                  <a:pt x="1386186" y="1251347"/>
                </a:lnTo>
                <a:lnTo>
                  <a:pt x="1388563" y="1239044"/>
                </a:lnTo>
                <a:lnTo>
                  <a:pt x="1389752" y="1226344"/>
                </a:lnTo>
                <a:lnTo>
                  <a:pt x="1389752" y="1222375"/>
                </a:lnTo>
                <a:lnTo>
                  <a:pt x="1389752" y="1218009"/>
                </a:lnTo>
                <a:lnTo>
                  <a:pt x="1389356" y="1209675"/>
                </a:lnTo>
                <a:lnTo>
                  <a:pt x="1390148" y="1207294"/>
                </a:lnTo>
                <a:lnTo>
                  <a:pt x="1392129" y="1194594"/>
                </a:lnTo>
                <a:lnTo>
                  <a:pt x="1394903" y="1177925"/>
                </a:lnTo>
                <a:lnTo>
                  <a:pt x="1400450" y="1134269"/>
                </a:lnTo>
                <a:lnTo>
                  <a:pt x="1407186" y="1078309"/>
                </a:lnTo>
                <a:lnTo>
                  <a:pt x="1413923" y="1013619"/>
                </a:lnTo>
                <a:lnTo>
                  <a:pt x="1421055" y="943769"/>
                </a:lnTo>
                <a:lnTo>
                  <a:pt x="1427791" y="871537"/>
                </a:lnTo>
                <a:lnTo>
                  <a:pt x="1433735" y="800894"/>
                </a:lnTo>
                <a:lnTo>
                  <a:pt x="1438886" y="734219"/>
                </a:lnTo>
                <a:lnTo>
                  <a:pt x="1447603" y="767953"/>
                </a:lnTo>
                <a:lnTo>
                  <a:pt x="1449188" y="758428"/>
                </a:lnTo>
                <a:lnTo>
                  <a:pt x="1470586" y="600869"/>
                </a:lnTo>
                <a:lnTo>
                  <a:pt x="1464642" y="585390"/>
                </a:lnTo>
                <a:lnTo>
                  <a:pt x="1476529" y="564753"/>
                </a:lnTo>
                <a:lnTo>
                  <a:pt x="1503870" y="564753"/>
                </a:lnTo>
                <a:lnTo>
                  <a:pt x="1514569" y="585390"/>
                </a:lnTo>
                <a:lnTo>
                  <a:pt x="1509814" y="604044"/>
                </a:lnTo>
                <a:lnTo>
                  <a:pt x="1528833" y="770334"/>
                </a:lnTo>
                <a:lnTo>
                  <a:pt x="1579949" y="545306"/>
                </a:lnTo>
                <a:lnTo>
                  <a:pt x="1585893" y="542131"/>
                </a:lnTo>
                <a:lnTo>
                  <a:pt x="1589855" y="540147"/>
                </a:lnTo>
                <a:lnTo>
                  <a:pt x="1592629" y="538559"/>
                </a:lnTo>
                <a:lnTo>
                  <a:pt x="1593025" y="538162"/>
                </a:lnTo>
                <a:lnTo>
                  <a:pt x="1602535" y="536972"/>
                </a:lnTo>
                <a:lnTo>
                  <a:pt x="1612045" y="536575"/>
                </a:lnTo>
                <a:close/>
                <a:moveTo>
                  <a:pt x="1080417" y="477838"/>
                </a:moveTo>
                <a:lnTo>
                  <a:pt x="1092318" y="478235"/>
                </a:lnTo>
                <a:lnTo>
                  <a:pt x="1104616" y="478632"/>
                </a:lnTo>
                <a:lnTo>
                  <a:pt x="1116913" y="480219"/>
                </a:lnTo>
                <a:lnTo>
                  <a:pt x="1128814" y="482600"/>
                </a:lnTo>
                <a:lnTo>
                  <a:pt x="1141111" y="484982"/>
                </a:lnTo>
                <a:lnTo>
                  <a:pt x="1153409" y="487760"/>
                </a:lnTo>
                <a:lnTo>
                  <a:pt x="1165706" y="491332"/>
                </a:lnTo>
                <a:lnTo>
                  <a:pt x="1178003" y="494903"/>
                </a:lnTo>
                <a:lnTo>
                  <a:pt x="1189507" y="499269"/>
                </a:lnTo>
                <a:lnTo>
                  <a:pt x="1201011" y="504032"/>
                </a:lnTo>
                <a:lnTo>
                  <a:pt x="1212515" y="508397"/>
                </a:lnTo>
                <a:lnTo>
                  <a:pt x="1223623" y="513557"/>
                </a:lnTo>
                <a:lnTo>
                  <a:pt x="1234730" y="519113"/>
                </a:lnTo>
                <a:lnTo>
                  <a:pt x="1245441" y="524669"/>
                </a:lnTo>
                <a:lnTo>
                  <a:pt x="1255358" y="530225"/>
                </a:lnTo>
                <a:lnTo>
                  <a:pt x="1265672" y="536178"/>
                </a:lnTo>
                <a:lnTo>
                  <a:pt x="1283920" y="547291"/>
                </a:lnTo>
                <a:lnTo>
                  <a:pt x="1300581" y="558403"/>
                </a:lnTo>
                <a:lnTo>
                  <a:pt x="1314862" y="569119"/>
                </a:lnTo>
                <a:lnTo>
                  <a:pt x="1327159" y="579438"/>
                </a:lnTo>
                <a:lnTo>
                  <a:pt x="1331919" y="584200"/>
                </a:lnTo>
                <a:lnTo>
                  <a:pt x="1336283" y="588169"/>
                </a:lnTo>
                <a:lnTo>
                  <a:pt x="1339456" y="592535"/>
                </a:lnTo>
                <a:lnTo>
                  <a:pt x="1342630" y="595710"/>
                </a:lnTo>
                <a:lnTo>
                  <a:pt x="1344217" y="599282"/>
                </a:lnTo>
                <a:lnTo>
                  <a:pt x="1345407" y="601663"/>
                </a:lnTo>
                <a:lnTo>
                  <a:pt x="1346200" y="606822"/>
                </a:lnTo>
                <a:lnTo>
                  <a:pt x="1346200" y="613966"/>
                </a:lnTo>
                <a:lnTo>
                  <a:pt x="1346200" y="634603"/>
                </a:lnTo>
                <a:lnTo>
                  <a:pt x="1345407" y="662782"/>
                </a:lnTo>
                <a:lnTo>
                  <a:pt x="1343820" y="696913"/>
                </a:lnTo>
                <a:lnTo>
                  <a:pt x="1341043" y="736600"/>
                </a:lnTo>
                <a:lnTo>
                  <a:pt x="1337870" y="779860"/>
                </a:lnTo>
                <a:lnTo>
                  <a:pt x="1334299" y="825897"/>
                </a:lnTo>
                <a:lnTo>
                  <a:pt x="1330333" y="873919"/>
                </a:lnTo>
                <a:lnTo>
                  <a:pt x="1325572" y="922735"/>
                </a:lnTo>
                <a:lnTo>
                  <a:pt x="1321209" y="970757"/>
                </a:lnTo>
                <a:lnTo>
                  <a:pt x="1316448" y="1017588"/>
                </a:lnTo>
                <a:lnTo>
                  <a:pt x="1311291" y="1061244"/>
                </a:lnTo>
                <a:lnTo>
                  <a:pt x="1306928" y="1101328"/>
                </a:lnTo>
                <a:lnTo>
                  <a:pt x="1302564" y="1136253"/>
                </a:lnTo>
                <a:lnTo>
                  <a:pt x="1298201" y="1166019"/>
                </a:lnTo>
                <a:lnTo>
                  <a:pt x="1294630" y="1187847"/>
                </a:lnTo>
                <a:lnTo>
                  <a:pt x="1280746" y="1193403"/>
                </a:lnTo>
                <a:lnTo>
                  <a:pt x="1267655" y="1197372"/>
                </a:lnTo>
                <a:lnTo>
                  <a:pt x="1254961" y="1201341"/>
                </a:lnTo>
                <a:lnTo>
                  <a:pt x="1243061" y="1203722"/>
                </a:lnTo>
                <a:lnTo>
                  <a:pt x="1232350" y="1205310"/>
                </a:lnTo>
                <a:lnTo>
                  <a:pt x="1227193" y="1205310"/>
                </a:lnTo>
                <a:lnTo>
                  <a:pt x="1222433" y="1205707"/>
                </a:lnTo>
                <a:lnTo>
                  <a:pt x="1217672" y="1205310"/>
                </a:lnTo>
                <a:lnTo>
                  <a:pt x="1213706" y="1204913"/>
                </a:lnTo>
                <a:lnTo>
                  <a:pt x="1209739" y="1204119"/>
                </a:lnTo>
                <a:lnTo>
                  <a:pt x="1206565" y="1202928"/>
                </a:lnTo>
                <a:lnTo>
                  <a:pt x="1207755" y="1186260"/>
                </a:lnTo>
                <a:lnTo>
                  <a:pt x="1208945" y="1161653"/>
                </a:lnTo>
                <a:lnTo>
                  <a:pt x="1211722" y="1094978"/>
                </a:lnTo>
                <a:lnTo>
                  <a:pt x="1213706" y="1013222"/>
                </a:lnTo>
                <a:lnTo>
                  <a:pt x="1214896" y="925116"/>
                </a:lnTo>
                <a:lnTo>
                  <a:pt x="1215292" y="882253"/>
                </a:lnTo>
                <a:lnTo>
                  <a:pt x="1215292" y="841375"/>
                </a:lnTo>
                <a:lnTo>
                  <a:pt x="1215292" y="804069"/>
                </a:lnTo>
                <a:lnTo>
                  <a:pt x="1214499" y="771128"/>
                </a:lnTo>
                <a:lnTo>
                  <a:pt x="1213706" y="744141"/>
                </a:lnTo>
                <a:lnTo>
                  <a:pt x="1212515" y="724297"/>
                </a:lnTo>
                <a:lnTo>
                  <a:pt x="1211722" y="717153"/>
                </a:lnTo>
                <a:lnTo>
                  <a:pt x="1210532" y="712788"/>
                </a:lnTo>
                <a:lnTo>
                  <a:pt x="1209739" y="711200"/>
                </a:lnTo>
                <a:lnTo>
                  <a:pt x="1209342" y="710407"/>
                </a:lnTo>
                <a:lnTo>
                  <a:pt x="1208945" y="710010"/>
                </a:lnTo>
                <a:lnTo>
                  <a:pt x="1208152" y="710407"/>
                </a:lnTo>
                <a:lnTo>
                  <a:pt x="1201408" y="719932"/>
                </a:lnTo>
                <a:lnTo>
                  <a:pt x="1194664" y="729457"/>
                </a:lnTo>
                <a:lnTo>
                  <a:pt x="1193078" y="731838"/>
                </a:lnTo>
                <a:lnTo>
                  <a:pt x="1171260" y="1054497"/>
                </a:lnTo>
                <a:lnTo>
                  <a:pt x="1165309" y="1121966"/>
                </a:lnTo>
                <a:lnTo>
                  <a:pt x="1160549" y="1174750"/>
                </a:lnTo>
                <a:lnTo>
                  <a:pt x="1155789" y="1221582"/>
                </a:lnTo>
                <a:lnTo>
                  <a:pt x="1155392" y="1225947"/>
                </a:lnTo>
                <a:lnTo>
                  <a:pt x="1153012" y="1233488"/>
                </a:lnTo>
                <a:lnTo>
                  <a:pt x="1149838" y="1241028"/>
                </a:lnTo>
                <a:lnTo>
                  <a:pt x="1147062" y="1248172"/>
                </a:lnTo>
                <a:lnTo>
                  <a:pt x="1143888" y="1255316"/>
                </a:lnTo>
                <a:lnTo>
                  <a:pt x="1139921" y="1262460"/>
                </a:lnTo>
                <a:lnTo>
                  <a:pt x="1135557" y="1269603"/>
                </a:lnTo>
                <a:lnTo>
                  <a:pt x="1131591" y="1276350"/>
                </a:lnTo>
                <a:lnTo>
                  <a:pt x="1126830" y="1283494"/>
                </a:lnTo>
                <a:lnTo>
                  <a:pt x="1086368" y="1820863"/>
                </a:lnTo>
                <a:lnTo>
                  <a:pt x="977674" y="1820863"/>
                </a:lnTo>
                <a:lnTo>
                  <a:pt x="923328" y="1393428"/>
                </a:lnTo>
                <a:lnTo>
                  <a:pt x="916584" y="1394222"/>
                </a:lnTo>
                <a:lnTo>
                  <a:pt x="909840" y="1394619"/>
                </a:lnTo>
                <a:lnTo>
                  <a:pt x="905080" y="1394222"/>
                </a:lnTo>
                <a:lnTo>
                  <a:pt x="900716" y="1393825"/>
                </a:lnTo>
                <a:lnTo>
                  <a:pt x="849543" y="1819275"/>
                </a:lnTo>
                <a:lnTo>
                  <a:pt x="736486" y="1820863"/>
                </a:lnTo>
                <a:lnTo>
                  <a:pt x="695627" y="1276350"/>
                </a:lnTo>
                <a:lnTo>
                  <a:pt x="687693" y="1264047"/>
                </a:lnTo>
                <a:lnTo>
                  <a:pt x="680553" y="1251744"/>
                </a:lnTo>
                <a:lnTo>
                  <a:pt x="677776" y="1245394"/>
                </a:lnTo>
                <a:lnTo>
                  <a:pt x="674602" y="1239044"/>
                </a:lnTo>
                <a:lnTo>
                  <a:pt x="671826" y="1232694"/>
                </a:lnTo>
                <a:lnTo>
                  <a:pt x="669842" y="1226741"/>
                </a:lnTo>
                <a:lnTo>
                  <a:pt x="669049" y="1221582"/>
                </a:lnTo>
                <a:lnTo>
                  <a:pt x="661908" y="1148160"/>
                </a:lnTo>
                <a:lnTo>
                  <a:pt x="654768" y="1068388"/>
                </a:lnTo>
                <a:lnTo>
                  <a:pt x="646437" y="968375"/>
                </a:lnTo>
                <a:lnTo>
                  <a:pt x="630173" y="723503"/>
                </a:lnTo>
                <a:lnTo>
                  <a:pt x="626603" y="720725"/>
                </a:lnTo>
                <a:lnTo>
                  <a:pt x="623826" y="717550"/>
                </a:lnTo>
                <a:lnTo>
                  <a:pt x="616686" y="710407"/>
                </a:lnTo>
                <a:lnTo>
                  <a:pt x="616289" y="710407"/>
                </a:lnTo>
                <a:lnTo>
                  <a:pt x="615892" y="710803"/>
                </a:lnTo>
                <a:lnTo>
                  <a:pt x="614702" y="713978"/>
                </a:lnTo>
                <a:lnTo>
                  <a:pt x="614305" y="719138"/>
                </a:lnTo>
                <a:lnTo>
                  <a:pt x="613909" y="726678"/>
                </a:lnTo>
                <a:lnTo>
                  <a:pt x="613909" y="746919"/>
                </a:lnTo>
                <a:lnTo>
                  <a:pt x="613909" y="774303"/>
                </a:lnTo>
                <a:lnTo>
                  <a:pt x="614702" y="807641"/>
                </a:lnTo>
                <a:lnTo>
                  <a:pt x="615892" y="844947"/>
                </a:lnTo>
                <a:lnTo>
                  <a:pt x="619066" y="929085"/>
                </a:lnTo>
                <a:lnTo>
                  <a:pt x="623033" y="1016794"/>
                </a:lnTo>
                <a:lnTo>
                  <a:pt x="627000" y="1098550"/>
                </a:lnTo>
                <a:lnTo>
                  <a:pt x="630966" y="1164035"/>
                </a:lnTo>
                <a:lnTo>
                  <a:pt x="632553" y="1188641"/>
                </a:lnTo>
                <a:lnTo>
                  <a:pt x="634140" y="1205310"/>
                </a:lnTo>
                <a:lnTo>
                  <a:pt x="625810" y="1205310"/>
                </a:lnTo>
                <a:lnTo>
                  <a:pt x="615099" y="1205707"/>
                </a:lnTo>
                <a:lnTo>
                  <a:pt x="603198" y="1205310"/>
                </a:lnTo>
                <a:lnTo>
                  <a:pt x="589711" y="1204516"/>
                </a:lnTo>
                <a:lnTo>
                  <a:pt x="582570" y="1203325"/>
                </a:lnTo>
                <a:lnTo>
                  <a:pt x="575033" y="1202135"/>
                </a:lnTo>
                <a:lnTo>
                  <a:pt x="567496" y="1200944"/>
                </a:lnTo>
                <a:lnTo>
                  <a:pt x="559959" y="1198563"/>
                </a:lnTo>
                <a:lnTo>
                  <a:pt x="552422" y="1196182"/>
                </a:lnTo>
                <a:lnTo>
                  <a:pt x="544885" y="1193403"/>
                </a:lnTo>
                <a:lnTo>
                  <a:pt x="537744" y="1189435"/>
                </a:lnTo>
                <a:lnTo>
                  <a:pt x="530604" y="1185466"/>
                </a:lnTo>
                <a:lnTo>
                  <a:pt x="528620" y="1175544"/>
                </a:lnTo>
                <a:lnTo>
                  <a:pt x="526637" y="1163638"/>
                </a:lnTo>
                <a:lnTo>
                  <a:pt x="523067" y="1135460"/>
                </a:lnTo>
                <a:lnTo>
                  <a:pt x="519100" y="1101725"/>
                </a:lnTo>
                <a:lnTo>
                  <a:pt x="515530" y="1064022"/>
                </a:lnTo>
                <a:lnTo>
                  <a:pt x="511959" y="1021953"/>
                </a:lnTo>
                <a:lnTo>
                  <a:pt x="508389" y="978297"/>
                </a:lnTo>
                <a:lnTo>
                  <a:pt x="504819" y="932657"/>
                </a:lnTo>
                <a:lnTo>
                  <a:pt x="502042" y="886619"/>
                </a:lnTo>
                <a:lnTo>
                  <a:pt x="498868" y="841772"/>
                </a:lnTo>
                <a:lnTo>
                  <a:pt x="496885" y="798116"/>
                </a:lnTo>
                <a:lnTo>
                  <a:pt x="494902" y="757238"/>
                </a:lnTo>
                <a:lnTo>
                  <a:pt x="492918" y="720328"/>
                </a:lnTo>
                <a:lnTo>
                  <a:pt x="492125" y="687785"/>
                </a:lnTo>
                <a:lnTo>
                  <a:pt x="492125" y="661194"/>
                </a:lnTo>
                <a:lnTo>
                  <a:pt x="492125" y="641350"/>
                </a:lnTo>
                <a:lnTo>
                  <a:pt x="492521" y="634603"/>
                </a:lnTo>
                <a:lnTo>
                  <a:pt x="493315" y="629444"/>
                </a:lnTo>
                <a:lnTo>
                  <a:pt x="494505" y="621507"/>
                </a:lnTo>
                <a:lnTo>
                  <a:pt x="496092" y="613569"/>
                </a:lnTo>
                <a:lnTo>
                  <a:pt x="498472" y="606028"/>
                </a:lnTo>
                <a:lnTo>
                  <a:pt x="502042" y="598885"/>
                </a:lnTo>
                <a:lnTo>
                  <a:pt x="506009" y="591741"/>
                </a:lnTo>
                <a:lnTo>
                  <a:pt x="510769" y="584597"/>
                </a:lnTo>
                <a:lnTo>
                  <a:pt x="516323" y="578247"/>
                </a:lnTo>
                <a:lnTo>
                  <a:pt x="522670" y="571500"/>
                </a:lnTo>
                <a:lnTo>
                  <a:pt x="529414" y="565547"/>
                </a:lnTo>
                <a:lnTo>
                  <a:pt x="536951" y="559594"/>
                </a:lnTo>
                <a:lnTo>
                  <a:pt x="544885" y="553641"/>
                </a:lnTo>
                <a:lnTo>
                  <a:pt x="553215" y="548085"/>
                </a:lnTo>
                <a:lnTo>
                  <a:pt x="562339" y="542925"/>
                </a:lnTo>
                <a:lnTo>
                  <a:pt x="571860" y="537766"/>
                </a:lnTo>
                <a:lnTo>
                  <a:pt x="581777" y="533003"/>
                </a:lnTo>
                <a:lnTo>
                  <a:pt x="592091" y="528241"/>
                </a:lnTo>
                <a:lnTo>
                  <a:pt x="602801" y="523875"/>
                </a:lnTo>
                <a:lnTo>
                  <a:pt x="613512" y="519510"/>
                </a:lnTo>
                <a:lnTo>
                  <a:pt x="625016" y="515144"/>
                </a:lnTo>
                <a:lnTo>
                  <a:pt x="636520" y="511572"/>
                </a:lnTo>
                <a:lnTo>
                  <a:pt x="659925" y="504428"/>
                </a:lnTo>
                <a:lnTo>
                  <a:pt x="684520" y="498078"/>
                </a:lnTo>
                <a:lnTo>
                  <a:pt x="709115" y="492522"/>
                </a:lnTo>
                <a:lnTo>
                  <a:pt x="733709" y="487363"/>
                </a:lnTo>
                <a:lnTo>
                  <a:pt x="758701" y="483394"/>
                </a:lnTo>
                <a:lnTo>
                  <a:pt x="782502" y="479425"/>
                </a:lnTo>
                <a:lnTo>
                  <a:pt x="788056" y="479028"/>
                </a:lnTo>
                <a:lnTo>
                  <a:pt x="794006" y="479425"/>
                </a:lnTo>
                <a:lnTo>
                  <a:pt x="872948" y="770335"/>
                </a:lnTo>
                <a:lnTo>
                  <a:pt x="874138" y="758428"/>
                </a:lnTo>
                <a:lnTo>
                  <a:pt x="901510" y="559197"/>
                </a:lnTo>
                <a:lnTo>
                  <a:pt x="893576" y="539353"/>
                </a:lnTo>
                <a:lnTo>
                  <a:pt x="908650" y="513557"/>
                </a:lnTo>
                <a:lnTo>
                  <a:pt x="943162" y="513160"/>
                </a:lnTo>
                <a:lnTo>
                  <a:pt x="957443" y="539353"/>
                </a:lnTo>
                <a:lnTo>
                  <a:pt x="950699" y="563166"/>
                </a:lnTo>
                <a:lnTo>
                  <a:pt x="975294" y="773510"/>
                </a:lnTo>
                <a:lnTo>
                  <a:pt x="1039558" y="488950"/>
                </a:lnTo>
                <a:lnTo>
                  <a:pt x="1046699" y="485378"/>
                </a:lnTo>
                <a:lnTo>
                  <a:pt x="1052252" y="482600"/>
                </a:lnTo>
                <a:lnTo>
                  <a:pt x="1055823" y="480219"/>
                </a:lnTo>
                <a:lnTo>
                  <a:pt x="1056616" y="479822"/>
                </a:lnTo>
                <a:lnTo>
                  <a:pt x="1056616" y="479425"/>
                </a:lnTo>
                <a:lnTo>
                  <a:pt x="1068120" y="478235"/>
                </a:lnTo>
                <a:lnTo>
                  <a:pt x="1080417" y="477838"/>
                </a:lnTo>
                <a:close/>
                <a:moveTo>
                  <a:pt x="1485107" y="451247"/>
                </a:moveTo>
                <a:lnTo>
                  <a:pt x="1485107" y="475853"/>
                </a:lnTo>
                <a:lnTo>
                  <a:pt x="1508523" y="475853"/>
                </a:lnTo>
                <a:lnTo>
                  <a:pt x="1508523" y="451247"/>
                </a:lnTo>
                <a:lnTo>
                  <a:pt x="1485107" y="451247"/>
                </a:lnTo>
                <a:close/>
                <a:moveTo>
                  <a:pt x="328429" y="426244"/>
                </a:moveTo>
                <a:lnTo>
                  <a:pt x="328429" y="449263"/>
                </a:lnTo>
                <a:lnTo>
                  <a:pt x="350229" y="449263"/>
                </a:lnTo>
                <a:lnTo>
                  <a:pt x="350229" y="426244"/>
                </a:lnTo>
                <a:lnTo>
                  <a:pt x="328429" y="426244"/>
                </a:lnTo>
                <a:close/>
                <a:moveTo>
                  <a:pt x="904908" y="342106"/>
                </a:moveTo>
                <a:lnTo>
                  <a:pt x="904908" y="371872"/>
                </a:lnTo>
                <a:lnTo>
                  <a:pt x="933819" y="371872"/>
                </a:lnTo>
                <a:lnTo>
                  <a:pt x="933819" y="342106"/>
                </a:lnTo>
                <a:lnTo>
                  <a:pt x="904908" y="342106"/>
                </a:lnTo>
                <a:close/>
                <a:moveTo>
                  <a:pt x="1494632" y="300037"/>
                </a:moveTo>
                <a:lnTo>
                  <a:pt x="1489473" y="300434"/>
                </a:lnTo>
                <a:lnTo>
                  <a:pt x="1483123" y="301228"/>
                </a:lnTo>
                <a:lnTo>
                  <a:pt x="1477169" y="302419"/>
                </a:lnTo>
                <a:lnTo>
                  <a:pt x="1465660" y="304800"/>
                </a:lnTo>
                <a:lnTo>
                  <a:pt x="1460501" y="306784"/>
                </a:lnTo>
                <a:lnTo>
                  <a:pt x="1456532" y="307975"/>
                </a:lnTo>
                <a:lnTo>
                  <a:pt x="1456532" y="331391"/>
                </a:lnTo>
                <a:lnTo>
                  <a:pt x="1457723" y="331391"/>
                </a:lnTo>
                <a:lnTo>
                  <a:pt x="1460898" y="329406"/>
                </a:lnTo>
                <a:lnTo>
                  <a:pt x="1465263" y="327819"/>
                </a:lnTo>
                <a:lnTo>
                  <a:pt x="1475582" y="323453"/>
                </a:lnTo>
                <a:lnTo>
                  <a:pt x="1480741" y="321866"/>
                </a:lnTo>
                <a:lnTo>
                  <a:pt x="1486694" y="320675"/>
                </a:lnTo>
                <a:lnTo>
                  <a:pt x="1492648" y="319484"/>
                </a:lnTo>
                <a:lnTo>
                  <a:pt x="1498998" y="319484"/>
                </a:lnTo>
                <a:lnTo>
                  <a:pt x="1505744" y="320278"/>
                </a:lnTo>
                <a:lnTo>
                  <a:pt x="1511698" y="321469"/>
                </a:lnTo>
                <a:lnTo>
                  <a:pt x="1517254" y="323056"/>
                </a:lnTo>
                <a:lnTo>
                  <a:pt x="1519635" y="324644"/>
                </a:lnTo>
                <a:lnTo>
                  <a:pt x="1521619" y="325834"/>
                </a:lnTo>
                <a:lnTo>
                  <a:pt x="1524001" y="327819"/>
                </a:lnTo>
                <a:lnTo>
                  <a:pt x="1525588" y="329803"/>
                </a:lnTo>
                <a:lnTo>
                  <a:pt x="1527176" y="331787"/>
                </a:lnTo>
                <a:lnTo>
                  <a:pt x="1528366" y="334169"/>
                </a:lnTo>
                <a:lnTo>
                  <a:pt x="1529160" y="336550"/>
                </a:lnTo>
                <a:lnTo>
                  <a:pt x="1530351" y="339328"/>
                </a:lnTo>
                <a:lnTo>
                  <a:pt x="1530748" y="342503"/>
                </a:lnTo>
                <a:lnTo>
                  <a:pt x="1530748" y="345281"/>
                </a:lnTo>
                <a:lnTo>
                  <a:pt x="1530351" y="350441"/>
                </a:lnTo>
                <a:lnTo>
                  <a:pt x="1529954" y="354806"/>
                </a:lnTo>
                <a:lnTo>
                  <a:pt x="1528366" y="358378"/>
                </a:lnTo>
                <a:lnTo>
                  <a:pt x="1526779" y="361950"/>
                </a:lnTo>
                <a:lnTo>
                  <a:pt x="1524794" y="365125"/>
                </a:lnTo>
                <a:lnTo>
                  <a:pt x="1522413" y="368300"/>
                </a:lnTo>
                <a:lnTo>
                  <a:pt x="1519635" y="371475"/>
                </a:lnTo>
                <a:lnTo>
                  <a:pt x="1516857" y="374650"/>
                </a:lnTo>
                <a:lnTo>
                  <a:pt x="1513285" y="377031"/>
                </a:lnTo>
                <a:lnTo>
                  <a:pt x="1510110" y="379413"/>
                </a:lnTo>
                <a:lnTo>
                  <a:pt x="1502569" y="384572"/>
                </a:lnTo>
                <a:lnTo>
                  <a:pt x="1485901" y="393700"/>
                </a:lnTo>
                <a:lnTo>
                  <a:pt x="1485901" y="429419"/>
                </a:lnTo>
                <a:lnTo>
                  <a:pt x="1506538" y="429419"/>
                </a:lnTo>
                <a:lnTo>
                  <a:pt x="1506538" y="403225"/>
                </a:lnTo>
                <a:lnTo>
                  <a:pt x="1515666" y="397669"/>
                </a:lnTo>
                <a:lnTo>
                  <a:pt x="1524794" y="392113"/>
                </a:lnTo>
                <a:lnTo>
                  <a:pt x="1532732" y="386159"/>
                </a:lnTo>
                <a:lnTo>
                  <a:pt x="1539479" y="379413"/>
                </a:lnTo>
                <a:lnTo>
                  <a:pt x="1542654" y="376238"/>
                </a:lnTo>
                <a:lnTo>
                  <a:pt x="1545432" y="372269"/>
                </a:lnTo>
                <a:lnTo>
                  <a:pt x="1547813" y="368300"/>
                </a:lnTo>
                <a:lnTo>
                  <a:pt x="1550194" y="363934"/>
                </a:lnTo>
                <a:lnTo>
                  <a:pt x="1552179" y="359172"/>
                </a:lnTo>
                <a:lnTo>
                  <a:pt x="1553369" y="354806"/>
                </a:lnTo>
                <a:lnTo>
                  <a:pt x="1553766" y="349250"/>
                </a:lnTo>
                <a:lnTo>
                  <a:pt x="1554163" y="343694"/>
                </a:lnTo>
                <a:lnTo>
                  <a:pt x="1553766" y="338931"/>
                </a:lnTo>
                <a:lnTo>
                  <a:pt x="1553369" y="334566"/>
                </a:lnTo>
                <a:lnTo>
                  <a:pt x="1552179" y="330200"/>
                </a:lnTo>
                <a:lnTo>
                  <a:pt x="1550591" y="325834"/>
                </a:lnTo>
                <a:lnTo>
                  <a:pt x="1548607" y="322262"/>
                </a:lnTo>
                <a:lnTo>
                  <a:pt x="1546226" y="318294"/>
                </a:lnTo>
                <a:lnTo>
                  <a:pt x="1543448" y="315119"/>
                </a:lnTo>
                <a:lnTo>
                  <a:pt x="1539876" y="311944"/>
                </a:lnTo>
                <a:lnTo>
                  <a:pt x="1535907" y="309166"/>
                </a:lnTo>
                <a:lnTo>
                  <a:pt x="1531938" y="306784"/>
                </a:lnTo>
                <a:lnTo>
                  <a:pt x="1527573" y="304403"/>
                </a:lnTo>
                <a:lnTo>
                  <a:pt x="1522413" y="302816"/>
                </a:lnTo>
                <a:lnTo>
                  <a:pt x="1517651" y="301625"/>
                </a:lnTo>
                <a:lnTo>
                  <a:pt x="1512491" y="300831"/>
                </a:lnTo>
                <a:lnTo>
                  <a:pt x="1506538" y="300037"/>
                </a:lnTo>
                <a:lnTo>
                  <a:pt x="1500585" y="300037"/>
                </a:lnTo>
                <a:lnTo>
                  <a:pt x="1494632" y="300037"/>
                </a:lnTo>
                <a:close/>
                <a:moveTo>
                  <a:pt x="342698" y="286941"/>
                </a:moveTo>
                <a:lnTo>
                  <a:pt x="337545" y="287337"/>
                </a:lnTo>
                <a:lnTo>
                  <a:pt x="332393" y="287734"/>
                </a:lnTo>
                <a:lnTo>
                  <a:pt x="321295" y="289322"/>
                </a:lnTo>
                <a:lnTo>
                  <a:pt x="310593" y="291703"/>
                </a:lnTo>
                <a:lnTo>
                  <a:pt x="302270" y="294481"/>
                </a:lnTo>
                <a:lnTo>
                  <a:pt x="302270" y="316309"/>
                </a:lnTo>
                <a:lnTo>
                  <a:pt x="303063" y="316309"/>
                </a:lnTo>
                <a:lnTo>
                  <a:pt x="306630" y="314325"/>
                </a:lnTo>
                <a:lnTo>
                  <a:pt x="310197" y="312341"/>
                </a:lnTo>
                <a:lnTo>
                  <a:pt x="319709" y="308769"/>
                </a:lnTo>
                <a:lnTo>
                  <a:pt x="324862" y="307181"/>
                </a:lnTo>
                <a:lnTo>
                  <a:pt x="330015" y="305991"/>
                </a:lnTo>
                <a:lnTo>
                  <a:pt x="335564" y="305197"/>
                </a:lnTo>
                <a:lnTo>
                  <a:pt x="341509" y="305197"/>
                </a:lnTo>
                <a:lnTo>
                  <a:pt x="347454" y="305197"/>
                </a:lnTo>
                <a:lnTo>
                  <a:pt x="353003" y="306784"/>
                </a:lnTo>
                <a:lnTo>
                  <a:pt x="357759" y="308372"/>
                </a:lnTo>
                <a:lnTo>
                  <a:pt x="362516" y="311150"/>
                </a:lnTo>
                <a:lnTo>
                  <a:pt x="364101" y="312341"/>
                </a:lnTo>
                <a:lnTo>
                  <a:pt x="366083" y="314722"/>
                </a:lnTo>
                <a:lnTo>
                  <a:pt x="367272" y="316309"/>
                </a:lnTo>
                <a:lnTo>
                  <a:pt x="368461" y="318294"/>
                </a:lnTo>
                <a:lnTo>
                  <a:pt x="369254" y="321072"/>
                </a:lnTo>
                <a:lnTo>
                  <a:pt x="370046" y="323453"/>
                </a:lnTo>
                <a:lnTo>
                  <a:pt x="370443" y="325834"/>
                </a:lnTo>
                <a:lnTo>
                  <a:pt x="370443" y="329009"/>
                </a:lnTo>
                <a:lnTo>
                  <a:pt x="370046" y="333772"/>
                </a:lnTo>
                <a:lnTo>
                  <a:pt x="369650" y="337344"/>
                </a:lnTo>
                <a:lnTo>
                  <a:pt x="368461" y="341312"/>
                </a:lnTo>
                <a:lnTo>
                  <a:pt x="367272" y="344091"/>
                </a:lnTo>
                <a:lnTo>
                  <a:pt x="365290" y="347266"/>
                </a:lnTo>
                <a:lnTo>
                  <a:pt x="362912" y="350044"/>
                </a:lnTo>
                <a:lnTo>
                  <a:pt x="360534" y="352822"/>
                </a:lnTo>
                <a:lnTo>
                  <a:pt x="357363" y="355600"/>
                </a:lnTo>
                <a:lnTo>
                  <a:pt x="351814" y="360759"/>
                </a:lnTo>
                <a:lnTo>
                  <a:pt x="344283" y="365125"/>
                </a:lnTo>
                <a:lnTo>
                  <a:pt x="329222" y="373459"/>
                </a:lnTo>
                <a:lnTo>
                  <a:pt x="329222" y="406400"/>
                </a:lnTo>
                <a:lnTo>
                  <a:pt x="348643" y="406400"/>
                </a:lnTo>
                <a:lnTo>
                  <a:pt x="348643" y="382588"/>
                </a:lnTo>
                <a:lnTo>
                  <a:pt x="356967" y="377428"/>
                </a:lnTo>
                <a:lnTo>
                  <a:pt x="365290" y="371872"/>
                </a:lnTo>
                <a:lnTo>
                  <a:pt x="372424" y="366316"/>
                </a:lnTo>
                <a:lnTo>
                  <a:pt x="378370" y="360759"/>
                </a:lnTo>
                <a:lnTo>
                  <a:pt x="381541" y="357188"/>
                </a:lnTo>
                <a:lnTo>
                  <a:pt x="384315" y="354013"/>
                </a:lnTo>
                <a:lnTo>
                  <a:pt x="386693" y="350044"/>
                </a:lnTo>
                <a:lnTo>
                  <a:pt x="388675" y="346075"/>
                </a:lnTo>
                <a:lnTo>
                  <a:pt x="390260" y="342106"/>
                </a:lnTo>
                <a:lnTo>
                  <a:pt x="391053" y="337344"/>
                </a:lnTo>
                <a:lnTo>
                  <a:pt x="391846" y="332581"/>
                </a:lnTo>
                <a:lnTo>
                  <a:pt x="392638" y="327819"/>
                </a:lnTo>
                <a:lnTo>
                  <a:pt x="391846" y="323056"/>
                </a:lnTo>
                <a:lnTo>
                  <a:pt x="391449" y="318691"/>
                </a:lnTo>
                <a:lnTo>
                  <a:pt x="390260" y="314722"/>
                </a:lnTo>
                <a:lnTo>
                  <a:pt x="389071" y="310753"/>
                </a:lnTo>
                <a:lnTo>
                  <a:pt x="387089" y="307578"/>
                </a:lnTo>
                <a:lnTo>
                  <a:pt x="384711" y="304006"/>
                </a:lnTo>
                <a:lnTo>
                  <a:pt x="381937" y="301228"/>
                </a:lnTo>
                <a:lnTo>
                  <a:pt x="379162" y="298053"/>
                </a:lnTo>
                <a:lnTo>
                  <a:pt x="375595" y="295672"/>
                </a:lnTo>
                <a:lnTo>
                  <a:pt x="372028" y="293291"/>
                </a:lnTo>
                <a:lnTo>
                  <a:pt x="367668" y="291306"/>
                </a:lnTo>
                <a:lnTo>
                  <a:pt x="363308" y="289719"/>
                </a:lnTo>
                <a:lnTo>
                  <a:pt x="358948" y="288528"/>
                </a:lnTo>
                <a:lnTo>
                  <a:pt x="353796" y="287734"/>
                </a:lnTo>
                <a:lnTo>
                  <a:pt x="348247" y="287337"/>
                </a:lnTo>
                <a:lnTo>
                  <a:pt x="342698" y="286941"/>
                </a:lnTo>
                <a:close/>
                <a:moveTo>
                  <a:pt x="1500585" y="158750"/>
                </a:moveTo>
                <a:lnTo>
                  <a:pt x="1511301" y="159147"/>
                </a:lnTo>
                <a:lnTo>
                  <a:pt x="1521223" y="159940"/>
                </a:lnTo>
                <a:lnTo>
                  <a:pt x="1531541" y="161528"/>
                </a:lnTo>
                <a:lnTo>
                  <a:pt x="1540669" y="163115"/>
                </a:lnTo>
                <a:lnTo>
                  <a:pt x="1550194" y="165894"/>
                </a:lnTo>
                <a:lnTo>
                  <a:pt x="1558529" y="168275"/>
                </a:lnTo>
                <a:lnTo>
                  <a:pt x="1566863" y="171450"/>
                </a:lnTo>
                <a:lnTo>
                  <a:pt x="1574404" y="174228"/>
                </a:lnTo>
                <a:lnTo>
                  <a:pt x="1581548" y="177403"/>
                </a:lnTo>
                <a:lnTo>
                  <a:pt x="1588294" y="180975"/>
                </a:lnTo>
                <a:lnTo>
                  <a:pt x="1595041" y="184150"/>
                </a:lnTo>
                <a:lnTo>
                  <a:pt x="1606154" y="191690"/>
                </a:lnTo>
                <a:lnTo>
                  <a:pt x="1615679" y="198437"/>
                </a:lnTo>
                <a:lnTo>
                  <a:pt x="1622823" y="203994"/>
                </a:lnTo>
                <a:lnTo>
                  <a:pt x="1628379" y="208756"/>
                </a:lnTo>
                <a:lnTo>
                  <a:pt x="1632744" y="213122"/>
                </a:lnTo>
                <a:lnTo>
                  <a:pt x="1631554" y="216297"/>
                </a:lnTo>
                <a:lnTo>
                  <a:pt x="1629173" y="219869"/>
                </a:lnTo>
                <a:lnTo>
                  <a:pt x="1626791" y="224234"/>
                </a:lnTo>
                <a:lnTo>
                  <a:pt x="1623219" y="229394"/>
                </a:lnTo>
                <a:lnTo>
                  <a:pt x="1619251" y="234950"/>
                </a:lnTo>
                <a:lnTo>
                  <a:pt x="1614091" y="240903"/>
                </a:lnTo>
                <a:lnTo>
                  <a:pt x="1607741" y="246459"/>
                </a:lnTo>
                <a:lnTo>
                  <a:pt x="1604566" y="248840"/>
                </a:lnTo>
                <a:lnTo>
                  <a:pt x="1600994" y="251222"/>
                </a:lnTo>
                <a:lnTo>
                  <a:pt x="1597423" y="253603"/>
                </a:lnTo>
                <a:lnTo>
                  <a:pt x="1593057" y="255587"/>
                </a:lnTo>
                <a:lnTo>
                  <a:pt x="1588691" y="257175"/>
                </a:lnTo>
                <a:lnTo>
                  <a:pt x="1584723" y="258762"/>
                </a:lnTo>
                <a:lnTo>
                  <a:pt x="1579563" y="259953"/>
                </a:lnTo>
                <a:lnTo>
                  <a:pt x="1574801" y="260747"/>
                </a:lnTo>
                <a:lnTo>
                  <a:pt x="1569244" y="261144"/>
                </a:lnTo>
                <a:lnTo>
                  <a:pt x="1564085" y="261144"/>
                </a:lnTo>
                <a:lnTo>
                  <a:pt x="1558529" y="260747"/>
                </a:lnTo>
                <a:lnTo>
                  <a:pt x="1552179" y="259953"/>
                </a:lnTo>
                <a:lnTo>
                  <a:pt x="1545829" y="257969"/>
                </a:lnTo>
                <a:lnTo>
                  <a:pt x="1539479" y="255984"/>
                </a:lnTo>
                <a:lnTo>
                  <a:pt x="1532732" y="253603"/>
                </a:lnTo>
                <a:lnTo>
                  <a:pt x="1525588" y="250031"/>
                </a:lnTo>
                <a:lnTo>
                  <a:pt x="1517651" y="246062"/>
                </a:lnTo>
                <a:lnTo>
                  <a:pt x="1509316" y="242490"/>
                </a:lnTo>
                <a:lnTo>
                  <a:pt x="1542654" y="258762"/>
                </a:lnTo>
                <a:lnTo>
                  <a:pt x="1558926" y="266303"/>
                </a:lnTo>
                <a:lnTo>
                  <a:pt x="1566069" y="269081"/>
                </a:lnTo>
                <a:lnTo>
                  <a:pt x="1573610" y="271462"/>
                </a:lnTo>
                <a:lnTo>
                  <a:pt x="1580754" y="273844"/>
                </a:lnTo>
                <a:lnTo>
                  <a:pt x="1587501" y="275431"/>
                </a:lnTo>
                <a:lnTo>
                  <a:pt x="1593851" y="276622"/>
                </a:lnTo>
                <a:lnTo>
                  <a:pt x="1599804" y="277019"/>
                </a:lnTo>
                <a:lnTo>
                  <a:pt x="1605757" y="276622"/>
                </a:lnTo>
                <a:lnTo>
                  <a:pt x="1611313" y="275431"/>
                </a:lnTo>
                <a:lnTo>
                  <a:pt x="1615679" y="273844"/>
                </a:lnTo>
                <a:lnTo>
                  <a:pt x="1618457" y="271859"/>
                </a:lnTo>
                <a:lnTo>
                  <a:pt x="1620441" y="270669"/>
                </a:lnTo>
                <a:lnTo>
                  <a:pt x="1621632" y="282178"/>
                </a:lnTo>
                <a:lnTo>
                  <a:pt x="1622029" y="292497"/>
                </a:lnTo>
                <a:lnTo>
                  <a:pt x="1621632" y="302419"/>
                </a:lnTo>
                <a:lnTo>
                  <a:pt x="1621235" y="311944"/>
                </a:lnTo>
                <a:lnTo>
                  <a:pt x="1622823" y="310356"/>
                </a:lnTo>
                <a:lnTo>
                  <a:pt x="1623616" y="309959"/>
                </a:lnTo>
                <a:lnTo>
                  <a:pt x="1625204" y="309562"/>
                </a:lnTo>
                <a:lnTo>
                  <a:pt x="1626394" y="309959"/>
                </a:lnTo>
                <a:lnTo>
                  <a:pt x="1627188" y="310753"/>
                </a:lnTo>
                <a:lnTo>
                  <a:pt x="1628379" y="311944"/>
                </a:lnTo>
                <a:lnTo>
                  <a:pt x="1629569" y="313928"/>
                </a:lnTo>
                <a:lnTo>
                  <a:pt x="1631951" y="317897"/>
                </a:lnTo>
                <a:lnTo>
                  <a:pt x="1633538" y="323850"/>
                </a:lnTo>
                <a:lnTo>
                  <a:pt x="1634729" y="331391"/>
                </a:lnTo>
                <a:lnTo>
                  <a:pt x="1635919" y="339328"/>
                </a:lnTo>
                <a:lnTo>
                  <a:pt x="1636316" y="348853"/>
                </a:lnTo>
                <a:lnTo>
                  <a:pt x="1636713" y="358775"/>
                </a:lnTo>
                <a:lnTo>
                  <a:pt x="1636316" y="368697"/>
                </a:lnTo>
                <a:lnTo>
                  <a:pt x="1635919" y="377825"/>
                </a:lnTo>
                <a:lnTo>
                  <a:pt x="1634729" y="385763"/>
                </a:lnTo>
                <a:lnTo>
                  <a:pt x="1633538" y="393303"/>
                </a:lnTo>
                <a:lnTo>
                  <a:pt x="1631951" y="399256"/>
                </a:lnTo>
                <a:lnTo>
                  <a:pt x="1629569" y="404019"/>
                </a:lnTo>
                <a:lnTo>
                  <a:pt x="1628379" y="405209"/>
                </a:lnTo>
                <a:lnTo>
                  <a:pt x="1627188" y="406400"/>
                </a:lnTo>
                <a:lnTo>
                  <a:pt x="1626394" y="407194"/>
                </a:lnTo>
                <a:lnTo>
                  <a:pt x="1625204" y="407591"/>
                </a:lnTo>
                <a:lnTo>
                  <a:pt x="1623616" y="407194"/>
                </a:lnTo>
                <a:lnTo>
                  <a:pt x="1622426" y="406400"/>
                </a:lnTo>
                <a:lnTo>
                  <a:pt x="1621235" y="405209"/>
                </a:lnTo>
                <a:lnTo>
                  <a:pt x="1620044" y="403622"/>
                </a:lnTo>
                <a:lnTo>
                  <a:pt x="1618060" y="398463"/>
                </a:lnTo>
                <a:lnTo>
                  <a:pt x="1616076" y="392113"/>
                </a:lnTo>
                <a:lnTo>
                  <a:pt x="1614885" y="400447"/>
                </a:lnTo>
                <a:lnTo>
                  <a:pt x="1613694" y="409178"/>
                </a:lnTo>
                <a:lnTo>
                  <a:pt x="1612107" y="417116"/>
                </a:lnTo>
                <a:lnTo>
                  <a:pt x="1609726" y="425053"/>
                </a:lnTo>
                <a:lnTo>
                  <a:pt x="1607344" y="432594"/>
                </a:lnTo>
                <a:lnTo>
                  <a:pt x="1604963" y="440135"/>
                </a:lnTo>
                <a:lnTo>
                  <a:pt x="1601788" y="447278"/>
                </a:lnTo>
                <a:lnTo>
                  <a:pt x="1599010" y="454025"/>
                </a:lnTo>
                <a:lnTo>
                  <a:pt x="1595438" y="460772"/>
                </a:lnTo>
                <a:lnTo>
                  <a:pt x="1592263" y="467519"/>
                </a:lnTo>
                <a:lnTo>
                  <a:pt x="1588294" y="473869"/>
                </a:lnTo>
                <a:lnTo>
                  <a:pt x="1584326" y="479822"/>
                </a:lnTo>
                <a:lnTo>
                  <a:pt x="1579960" y="485775"/>
                </a:lnTo>
                <a:lnTo>
                  <a:pt x="1575594" y="491331"/>
                </a:lnTo>
                <a:lnTo>
                  <a:pt x="1571626" y="496491"/>
                </a:lnTo>
                <a:lnTo>
                  <a:pt x="1566863" y="501253"/>
                </a:lnTo>
                <a:lnTo>
                  <a:pt x="1562101" y="506016"/>
                </a:lnTo>
                <a:lnTo>
                  <a:pt x="1557735" y="510778"/>
                </a:lnTo>
                <a:lnTo>
                  <a:pt x="1552576" y="514747"/>
                </a:lnTo>
                <a:lnTo>
                  <a:pt x="1547416" y="518716"/>
                </a:lnTo>
                <a:lnTo>
                  <a:pt x="1542257" y="521891"/>
                </a:lnTo>
                <a:lnTo>
                  <a:pt x="1537494" y="525463"/>
                </a:lnTo>
                <a:lnTo>
                  <a:pt x="1532335" y="528241"/>
                </a:lnTo>
                <a:lnTo>
                  <a:pt x="1527176" y="531416"/>
                </a:lnTo>
                <a:lnTo>
                  <a:pt x="1522016" y="533400"/>
                </a:lnTo>
                <a:lnTo>
                  <a:pt x="1517254" y="535385"/>
                </a:lnTo>
                <a:lnTo>
                  <a:pt x="1512094" y="537766"/>
                </a:lnTo>
                <a:lnTo>
                  <a:pt x="1506935" y="538957"/>
                </a:lnTo>
                <a:lnTo>
                  <a:pt x="1502569" y="540147"/>
                </a:lnTo>
                <a:lnTo>
                  <a:pt x="1497410" y="540941"/>
                </a:lnTo>
                <a:lnTo>
                  <a:pt x="1492648" y="541338"/>
                </a:lnTo>
                <a:lnTo>
                  <a:pt x="1487488" y="541338"/>
                </a:lnTo>
                <a:lnTo>
                  <a:pt x="1483916" y="541338"/>
                </a:lnTo>
                <a:lnTo>
                  <a:pt x="1479948" y="540941"/>
                </a:lnTo>
                <a:lnTo>
                  <a:pt x="1475979" y="540147"/>
                </a:lnTo>
                <a:lnTo>
                  <a:pt x="1471613" y="538957"/>
                </a:lnTo>
                <a:lnTo>
                  <a:pt x="1466851" y="537369"/>
                </a:lnTo>
                <a:lnTo>
                  <a:pt x="1462485" y="535385"/>
                </a:lnTo>
                <a:lnTo>
                  <a:pt x="1452960" y="531019"/>
                </a:lnTo>
                <a:lnTo>
                  <a:pt x="1443435" y="525066"/>
                </a:lnTo>
                <a:lnTo>
                  <a:pt x="1433513" y="517922"/>
                </a:lnTo>
                <a:lnTo>
                  <a:pt x="1423988" y="509985"/>
                </a:lnTo>
                <a:lnTo>
                  <a:pt x="1414066" y="500460"/>
                </a:lnTo>
                <a:lnTo>
                  <a:pt x="1404938" y="490538"/>
                </a:lnTo>
                <a:lnTo>
                  <a:pt x="1395810" y="479425"/>
                </a:lnTo>
                <a:lnTo>
                  <a:pt x="1386682" y="467519"/>
                </a:lnTo>
                <a:lnTo>
                  <a:pt x="1378744" y="454819"/>
                </a:lnTo>
                <a:lnTo>
                  <a:pt x="1375173" y="448072"/>
                </a:lnTo>
                <a:lnTo>
                  <a:pt x="1371601" y="441325"/>
                </a:lnTo>
                <a:lnTo>
                  <a:pt x="1368426" y="434578"/>
                </a:lnTo>
                <a:lnTo>
                  <a:pt x="1364854" y="427434"/>
                </a:lnTo>
                <a:lnTo>
                  <a:pt x="1362076" y="420291"/>
                </a:lnTo>
                <a:lnTo>
                  <a:pt x="1359298" y="412750"/>
                </a:lnTo>
                <a:lnTo>
                  <a:pt x="1356916" y="405209"/>
                </a:lnTo>
                <a:lnTo>
                  <a:pt x="1354932" y="397669"/>
                </a:lnTo>
                <a:lnTo>
                  <a:pt x="1352948" y="402828"/>
                </a:lnTo>
                <a:lnTo>
                  <a:pt x="1350963" y="406400"/>
                </a:lnTo>
                <a:lnTo>
                  <a:pt x="1350169" y="408384"/>
                </a:lnTo>
                <a:lnTo>
                  <a:pt x="1349376" y="409178"/>
                </a:lnTo>
                <a:lnTo>
                  <a:pt x="1348185" y="409972"/>
                </a:lnTo>
                <a:lnTo>
                  <a:pt x="1346994" y="409972"/>
                </a:lnTo>
                <a:lnTo>
                  <a:pt x="1345407" y="409972"/>
                </a:lnTo>
                <a:lnTo>
                  <a:pt x="1344613" y="409178"/>
                </a:lnTo>
                <a:lnTo>
                  <a:pt x="1343423" y="407591"/>
                </a:lnTo>
                <a:lnTo>
                  <a:pt x="1342232" y="406003"/>
                </a:lnTo>
                <a:lnTo>
                  <a:pt x="1340248" y="401638"/>
                </a:lnTo>
                <a:lnTo>
                  <a:pt x="1338263" y="395684"/>
                </a:lnTo>
                <a:lnTo>
                  <a:pt x="1337073" y="388541"/>
                </a:lnTo>
                <a:lnTo>
                  <a:pt x="1335882" y="379809"/>
                </a:lnTo>
                <a:lnTo>
                  <a:pt x="1335088" y="371078"/>
                </a:lnTo>
                <a:lnTo>
                  <a:pt x="1335088" y="361156"/>
                </a:lnTo>
                <a:lnTo>
                  <a:pt x="1335088" y="351234"/>
                </a:lnTo>
                <a:lnTo>
                  <a:pt x="1335882" y="342106"/>
                </a:lnTo>
                <a:lnTo>
                  <a:pt x="1337073" y="333772"/>
                </a:lnTo>
                <a:lnTo>
                  <a:pt x="1338263" y="326231"/>
                </a:lnTo>
                <a:lnTo>
                  <a:pt x="1340248" y="320675"/>
                </a:lnTo>
                <a:lnTo>
                  <a:pt x="1342232" y="315912"/>
                </a:lnTo>
                <a:lnTo>
                  <a:pt x="1343423" y="314325"/>
                </a:lnTo>
                <a:lnTo>
                  <a:pt x="1344613" y="312737"/>
                </a:lnTo>
                <a:lnTo>
                  <a:pt x="1345407" y="312341"/>
                </a:lnTo>
                <a:lnTo>
                  <a:pt x="1346994" y="311944"/>
                </a:lnTo>
                <a:lnTo>
                  <a:pt x="1347788" y="311944"/>
                </a:lnTo>
                <a:lnTo>
                  <a:pt x="1348582" y="312341"/>
                </a:lnTo>
                <a:lnTo>
                  <a:pt x="1348979" y="300037"/>
                </a:lnTo>
                <a:lnTo>
                  <a:pt x="1349773" y="294084"/>
                </a:lnTo>
                <a:lnTo>
                  <a:pt x="1350566" y="288528"/>
                </a:lnTo>
                <a:lnTo>
                  <a:pt x="1350169" y="281781"/>
                </a:lnTo>
                <a:lnTo>
                  <a:pt x="1349773" y="275431"/>
                </a:lnTo>
                <a:lnTo>
                  <a:pt x="1349773" y="269081"/>
                </a:lnTo>
                <a:lnTo>
                  <a:pt x="1350169" y="263525"/>
                </a:lnTo>
                <a:lnTo>
                  <a:pt x="1350566" y="257969"/>
                </a:lnTo>
                <a:lnTo>
                  <a:pt x="1351360" y="253206"/>
                </a:lnTo>
                <a:lnTo>
                  <a:pt x="1352154" y="248444"/>
                </a:lnTo>
                <a:lnTo>
                  <a:pt x="1353741" y="243681"/>
                </a:lnTo>
                <a:lnTo>
                  <a:pt x="1355329" y="240109"/>
                </a:lnTo>
                <a:lnTo>
                  <a:pt x="1356916" y="236140"/>
                </a:lnTo>
                <a:lnTo>
                  <a:pt x="1358901" y="232569"/>
                </a:lnTo>
                <a:lnTo>
                  <a:pt x="1361282" y="229394"/>
                </a:lnTo>
                <a:lnTo>
                  <a:pt x="1363663" y="226615"/>
                </a:lnTo>
                <a:lnTo>
                  <a:pt x="1366044" y="223837"/>
                </a:lnTo>
                <a:lnTo>
                  <a:pt x="1369219" y="221456"/>
                </a:lnTo>
                <a:lnTo>
                  <a:pt x="1371998" y="219472"/>
                </a:lnTo>
                <a:lnTo>
                  <a:pt x="1358504" y="219869"/>
                </a:lnTo>
                <a:lnTo>
                  <a:pt x="1348582" y="219869"/>
                </a:lnTo>
                <a:lnTo>
                  <a:pt x="1339454" y="220662"/>
                </a:lnTo>
                <a:lnTo>
                  <a:pt x="1345407" y="217090"/>
                </a:lnTo>
                <a:lnTo>
                  <a:pt x="1351757" y="213122"/>
                </a:lnTo>
                <a:lnTo>
                  <a:pt x="1358107" y="208756"/>
                </a:lnTo>
                <a:lnTo>
                  <a:pt x="1364457" y="203597"/>
                </a:lnTo>
                <a:lnTo>
                  <a:pt x="1376760" y="194865"/>
                </a:lnTo>
                <a:lnTo>
                  <a:pt x="1382316" y="190897"/>
                </a:lnTo>
                <a:lnTo>
                  <a:pt x="1387476" y="187722"/>
                </a:lnTo>
                <a:lnTo>
                  <a:pt x="1401763" y="180975"/>
                </a:lnTo>
                <a:lnTo>
                  <a:pt x="1415257" y="175022"/>
                </a:lnTo>
                <a:lnTo>
                  <a:pt x="1428751" y="170259"/>
                </a:lnTo>
                <a:lnTo>
                  <a:pt x="1441054" y="166687"/>
                </a:lnTo>
                <a:lnTo>
                  <a:pt x="1453754" y="163115"/>
                </a:lnTo>
                <a:lnTo>
                  <a:pt x="1466057" y="161131"/>
                </a:lnTo>
                <a:lnTo>
                  <a:pt x="1477963" y="159544"/>
                </a:lnTo>
                <a:lnTo>
                  <a:pt x="1489473" y="159147"/>
                </a:lnTo>
                <a:lnTo>
                  <a:pt x="1500585" y="158750"/>
                </a:lnTo>
                <a:close/>
                <a:moveTo>
                  <a:pt x="354192" y="158750"/>
                </a:moveTo>
                <a:lnTo>
                  <a:pt x="365290" y="159147"/>
                </a:lnTo>
                <a:lnTo>
                  <a:pt x="375199" y="159940"/>
                </a:lnTo>
                <a:lnTo>
                  <a:pt x="385108" y="161528"/>
                </a:lnTo>
                <a:lnTo>
                  <a:pt x="394620" y="163115"/>
                </a:lnTo>
                <a:lnTo>
                  <a:pt x="403340" y="165894"/>
                </a:lnTo>
                <a:lnTo>
                  <a:pt x="412060" y="168275"/>
                </a:lnTo>
                <a:lnTo>
                  <a:pt x="420383" y="171450"/>
                </a:lnTo>
                <a:lnTo>
                  <a:pt x="428310" y="174228"/>
                </a:lnTo>
                <a:lnTo>
                  <a:pt x="435445" y="177403"/>
                </a:lnTo>
                <a:lnTo>
                  <a:pt x="442183" y="180975"/>
                </a:lnTo>
                <a:lnTo>
                  <a:pt x="448524" y="184150"/>
                </a:lnTo>
                <a:lnTo>
                  <a:pt x="460019" y="191690"/>
                </a:lnTo>
                <a:lnTo>
                  <a:pt x="469135" y="198437"/>
                </a:lnTo>
                <a:lnTo>
                  <a:pt x="476665" y="203994"/>
                </a:lnTo>
                <a:lnTo>
                  <a:pt x="482214" y="208756"/>
                </a:lnTo>
                <a:lnTo>
                  <a:pt x="486178" y="213122"/>
                </a:lnTo>
                <a:lnTo>
                  <a:pt x="484592" y="216297"/>
                </a:lnTo>
                <a:lnTo>
                  <a:pt x="483007" y="219869"/>
                </a:lnTo>
                <a:lnTo>
                  <a:pt x="480629" y="224234"/>
                </a:lnTo>
                <a:lnTo>
                  <a:pt x="477062" y="229394"/>
                </a:lnTo>
                <a:lnTo>
                  <a:pt x="472306" y="234950"/>
                </a:lnTo>
                <a:lnTo>
                  <a:pt x="467549" y="240903"/>
                </a:lnTo>
                <a:lnTo>
                  <a:pt x="461604" y="246459"/>
                </a:lnTo>
                <a:lnTo>
                  <a:pt x="458037" y="248840"/>
                </a:lnTo>
                <a:lnTo>
                  <a:pt x="454866" y="251222"/>
                </a:lnTo>
                <a:lnTo>
                  <a:pt x="450902" y="253603"/>
                </a:lnTo>
                <a:lnTo>
                  <a:pt x="446939" y="255587"/>
                </a:lnTo>
                <a:lnTo>
                  <a:pt x="442579" y="257175"/>
                </a:lnTo>
                <a:lnTo>
                  <a:pt x="437823" y="258762"/>
                </a:lnTo>
                <a:lnTo>
                  <a:pt x="433463" y="259953"/>
                </a:lnTo>
                <a:lnTo>
                  <a:pt x="428310" y="260747"/>
                </a:lnTo>
                <a:lnTo>
                  <a:pt x="423158" y="261144"/>
                </a:lnTo>
                <a:lnTo>
                  <a:pt x="417609" y="261144"/>
                </a:lnTo>
                <a:lnTo>
                  <a:pt x="411663" y="260747"/>
                </a:lnTo>
                <a:lnTo>
                  <a:pt x="406114" y="259953"/>
                </a:lnTo>
                <a:lnTo>
                  <a:pt x="399773" y="257969"/>
                </a:lnTo>
                <a:lnTo>
                  <a:pt x="393431" y="255984"/>
                </a:lnTo>
                <a:lnTo>
                  <a:pt x="386693" y="253603"/>
                </a:lnTo>
                <a:lnTo>
                  <a:pt x="379559" y="250031"/>
                </a:lnTo>
                <a:lnTo>
                  <a:pt x="371235" y="246062"/>
                </a:lnTo>
                <a:lnTo>
                  <a:pt x="362912" y="242490"/>
                </a:lnTo>
                <a:lnTo>
                  <a:pt x="396602" y="258762"/>
                </a:lnTo>
                <a:lnTo>
                  <a:pt x="412060" y="266303"/>
                </a:lnTo>
                <a:lnTo>
                  <a:pt x="419987" y="269081"/>
                </a:lnTo>
                <a:lnTo>
                  <a:pt x="427518" y="271462"/>
                </a:lnTo>
                <a:lnTo>
                  <a:pt x="434256" y="273844"/>
                </a:lnTo>
                <a:lnTo>
                  <a:pt x="440994" y="275431"/>
                </a:lnTo>
                <a:lnTo>
                  <a:pt x="447732" y="276622"/>
                </a:lnTo>
                <a:lnTo>
                  <a:pt x="453677" y="277019"/>
                </a:lnTo>
                <a:lnTo>
                  <a:pt x="459226" y="276622"/>
                </a:lnTo>
                <a:lnTo>
                  <a:pt x="464378" y="275431"/>
                </a:lnTo>
                <a:lnTo>
                  <a:pt x="469531" y="273844"/>
                </a:lnTo>
                <a:lnTo>
                  <a:pt x="471513" y="271859"/>
                </a:lnTo>
                <a:lnTo>
                  <a:pt x="473891" y="270669"/>
                </a:lnTo>
                <a:lnTo>
                  <a:pt x="475080" y="282178"/>
                </a:lnTo>
                <a:lnTo>
                  <a:pt x="475476" y="292497"/>
                </a:lnTo>
                <a:lnTo>
                  <a:pt x="475476" y="302419"/>
                </a:lnTo>
                <a:lnTo>
                  <a:pt x="475080" y="311944"/>
                </a:lnTo>
                <a:lnTo>
                  <a:pt x="476665" y="310356"/>
                </a:lnTo>
                <a:lnTo>
                  <a:pt x="477458" y="309959"/>
                </a:lnTo>
                <a:lnTo>
                  <a:pt x="478251" y="309562"/>
                </a:lnTo>
                <a:lnTo>
                  <a:pt x="479440" y="309959"/>
                </a:lnTo>
                <a:lnTo>
                  <a:pt x="481025" y="310753"/>
                </a:lnTo>
                <a:lnTo>
                  <a:pt x="482214" y="311944"/>
                </a:lnTo>
                <a:lnTo>
                  <a:pt x="483007" y="313928"/>
                </a:lnTo>
                <a:lnTo>
                  <a:pt x="484989" y="317897"/>
                </a:lnTo>
                <a:lnTo>
                  <a:pt x="486574" y="323850"/>
                </a:lnTo>
                <a:lnTo>
                  <a:pt x="488556" y="331391"/>
                </a:lnTo>
                <a:lnTo>
                  <a:pt x="489349" y="339328"/>
                </a:lnTo>
                <a:lnTo>
                  <a:pt x="490141" y="348853"/>
                </a:lnTo>
                <a:lnTo>
                  <a:pt x="490538" y="358775"/>
                </a:lnTo>
                <a:lnTo>
                  <a:pt x="490141" y="368697"/>
                </a:lnTo>
                <a:lnTo>
                  <a:pt x="489349" y="377825"/>
                </a:lnTo>
                <a:lnTo>
                  <a:pt x="488556" y="385763"/>
                </a:lnTo>
                <a:lnTo>
                  <a:pt x="486574" y="393303"/>
                </a:lnTo>
                <a:lnTo>
                  <a:pt x="484989" y="399256"/>
                </a:lnTo>
                <a:lnTo>
                  <a:pt x="483007" y="404019"/>
                </a:lnTo>
                <a:lnTo>
                  <a:pt x="482214" y="405209"/>
                </a:lnTo>
                <a:lnTo>
                  <a:pt x="481025" y="406400"/>
                </a:lnTo>
                <a:lnTo>
                  <a:pt x="479440" y="407194"/>
                </a:lnTo>
                <a:lnTo>
                  <a:pt x="478251" y="407591"/>
                </a:lnTo>
                <a:lnTo>
                  <a:pt x="477062" y="407194"/>
                </a:lnTo>
                <a:lnTo>
                  <a:pt x="475873" y="406400"/>
                </a:lnTo>
                <a:lnTo>
                  <a:pt x="475080" y="405209"/>
                </a:lnTo>
                <a:lnTo>
                  <a:pt x="473891" y="403622"/>
                </a:lnTo>
                <a:lnTo>
                  <a:pt x="471513" y="398463"/>
                </a:lnTo>
                <a:lnTo>
                  <a:pt x="469927" y="392113"/>
                </a:lnTo>
                <a:lnTo>
                  <a:pt x="468738" y="400447"/>
                </a:lnTo>
                <a:lnTo>
                  <a:pt x="467549" y="409178"/>
                </a:lnTo>
                <a:lnTo>
                  <a:pt x="465171" y="417116"/>
                </a:lnTo>
                <a:lnTo>
                  <a:pt x="463586" y="425053"/>
                </a:lnTo>
                <a:lnTo>
                  <a:pt x="461208" y="432594"/>
                </a:lnTo>
                <a:lnTo>
                  <a:pt x="458433" y="440135"/>
                </a:lnTo>
                <a:lnTo>
                  <a:pt x="455659" y="447278"/>
                </a:lnTo>
                <a:lnTo>
                  <a:pt x="452488" y="454025"/>
                </a:lnTo>
                <a:lnTo>
                  <a:pt x="449317" y="460772"/>
                </a:lnTo>
                <a:lnTo>
                  <a:pt x="445353" y="467519"/>
                </a:lnTo>
                <a:lnTo>
                  <a:pt x="441786" y="473869"/>
                </a:lnTo>
                <a:lnTo>
                  <a:pt x="437823" y="479822"/>
                </a:lnTo>
                <a:lnTo>
                  <a:pt x="433859" y="485775"/>
                </a:lnTo>
                <a:lnTo>
                  <a:pt x="429499" y="491331"/>
                </a:lnTo>
                <a:lnTo>
                  <a:pt x="424743" y="496491"/>
                </a:lnTo>
                <a:lnTo>
                  <a:pt x="420780" y="501253"/>
                </a:lnTo>
                <a:lnTo>
                  <a:pt x="416023" y="506016"/>
                </a:lnTo>
                <a:lnTo>
                  <a:pt x="410871" y="510778"/>
                </a:lnTo>
                <a:lnTo>
                  <a:pt x="406511" y="514747"/>
                </a:lnTo>
                <a:lnTo>
                  <a:pt x="401358" y="518716"/>
                </a:lnTo>
                <a:lnTo>
                  <a:pt x="396206" y="521891"/>
                </a:lnTo>
                <a:lnTo>
                  <a:pt x="391053" y="525463"/>
                </a:lnTo>
                <a:lnTo>
                  <a:pt x="386297" y="528241"/>
                </a:lnTo>
                <a:lnTo>
                  <a:pt x="381144" y="531416"/>
                </a:lnTo>
                <a:lnTo>
                  <a:pt x="375992" y="533400"/>
                </a:lnTo>
                <a:lnTo>
                  <a:pt x="370839" y="535385"/>
                </a:lnTo>
                <a:lnTo>
                  <a:pt x="366083" y="537766"/>
                </a:lnTo>
                <a:lnTo>
                  <a:pt x="360930" y="538957"/>
                </a:lnTo>
                <a:lnTo>
                  <a:pt x="355778" y="540147"/>
                </a:lnTo>
                <a:lnTo>
                  <a:pt x="351021" y="540941"/>
                </a:lnTo>
                <a:lnTo>
                  <a:pt x="346265" y="541338"/>
                </a:lnTo>
                <a:lnTo>
                  <a:pt x="341509" y="541338"/>
                </a:lnTo>
                <a:lnTo>
                  <a:pt x="337545" y="541338"/>
                </a:lnTo>
                <a:lnTo>
                  <a:pt x="333582" y="540941"/>
                </a:lnTo>
                <a:lnTo>
                  <a:pt x="329222" y="540147"/>
                </a:lnTo>
                <a:lnTo>
                  <a:pt x="325258" y="538957"/>
                </a:lnTo>
                <a:lnTo>
                  <a:pt x="320898" y="537369"/>
                </a:lnTo>
                <a:lnTo>
                  <a:pt x="316142" y="535385"/>
                </a:lnTo>
                <a:lnTo>
                  <a:pt x="307026" y="531019"/>
                </a:lnTo>
                <a:lnTo>
                  <a:pt x="297117" y="525066"/>
                </a:lnTo>
                <a:lnTo>
                  <a:pt x="287605" y="517922"/>
                </a:lnTo>
                <a:lnTo>
                  <a:pt x="278092" y="509985"/>
                </a:lnTo>
                <a:lnTo>
                  <a:pt x="268183" y="500460"/>
                </a:lnTo>
                <a:lnTo>
                  <a:pt x="258671" y="490538"/>
                </a:lnTo>
                <a:lnTo>
                  <a:pt x="249555" y="479425"/>
                </a:lnTo>
                <a:lnTo>
                  <a:pt x="240835" y="467519"/>
                </a:lnTo>
                <a:lnTo>
                  <a:pt x="232908" y="454819"/>
                </a:lnTo>
                <a:lnTo>
                  <a:pt x="228944" y="448072"/>
                </a:lnTo>
                <a:lnTo>
                  <a:pt x="225377" y="441325"/>
                </a:lnTo>
                <a:lnTo>
                  <a:pt x="221810" y="434578"/>
                </a:lnTo>
                <a:lnTo>
                  <a:pt x="219036" y="427434"/>
                </a:lnTo>
                <a:lnTo>
                  <a:pt x="215865" y="420291"/>
                </a:lnTo>
                <a:lnTo>
                  <a:pt x="213090" y="412750"/>
                </a:lnTo>
                <a:lnTo>
                  <a:pt x="211109" y="405209"/>
                </a:lnTo>
                <a:lnTo>
                  <a:pt x="208730" y="397669"/>
                </a:lnTo>
                <a:lnTo>
                  <a:pt x="207145" y="402828"/>
                </a:lnTo>
                <a:lnTo>
                  <a:pt x="205163" y="406400"/>
                </a:lnTo>
                <a:lnTo>
                  <a:pt x="204371" y="408384"/>
                </a:lnTo>
                <a:lnTo>
                  <a:pt x="203181" y="409178"/>
                </a:lnTo>
                <a:lnTo>
                  <a:pt x="201992" y="409972"/>
                </a:lnTo>
                <a:lnTo>
                  <a:pt x="200803" y="409972"/>
                </a:lnTo>
                <a:lnTo>
                  <a:pt x="199614" y="409972"/>
                </a:lnTo>
                <a:lnTo>
                  <a:pt x="198425" y="409178"/>
                </a:lnTo>
                <a:lnTo>
                  <a:pt x="197236" y="407591"/>
                </a:lnTo>
                <a:lnTo>
                  <a:pt x="196443" y="406003"/>
                </a:lnTo>
                <a:lnTo>
                  <a:pt x="194065" y="401638"/>
                </a:lnTo>
                <a:lnTo>
                  <a:pt x="192480" y="395684"/>
                </a:lnTo>
                <a:lnTo>
                  <a:pt x="190895" y="388541"/>
                </a:lnTo>
                <a:lnTo>
                  <a:pt x="190102" y="379809"/>
                </a:lnTo>
                <a:lnTo>
                  <a:pt x="188913" y="371078"/>
                </a:lnTo>
                <a:lnTo>
                  <a:pt x="188913" y="361156"/>
                </a:lnTo>
                <a:lnTo>
                  <a:pt x="188913" y="351234"/>
                </a:lnTo>
                <a:lnTo>
                  <a:pt x="190102" y="342106"/>
                </a:lnTo>
                <a:lnTo>
                  <a:pt x="190895" y="333772"/>
                </a:lnTo>
                <a:lnTo>
                  <a:pt x="192480" y="326231"/>
                </a:lnTo>
                <a:lnTo>
                  <a:pt x="194065" y="320675"/>
                </a:lnTo>
                <a:lnTo>
                  <a:pt x="196443" y="315912"/>
                </a:lnTo>
                <a:lnTo>
                  <a:pt x="197236" y="314325"/>
                </a:lnTo>
                <a:lnTo>
                  <a:pt x="198425" y="312737"/>
                </a:lnTo>
                <a:lnTo>
                  <a:pt x="199614" y="312341"/>
                </a:lnTo>
                <a:lnTo>
                  <a:pt x="200803" y="311944"/>
                </a:lnTo>
                <a:lnTo>
                  <a:pt x="201596" y="311944"/>
                </a:lnTo>
                <a:lnTo>
                  <a:pt x="201992" y="312341"/>
                </a:lnTo>
                <a:lnTo>
                  <a:pt x="203181" y="300037"/>
                </a:lnTo>
                <a:lnTo>
                  <a:pt x="203974" y="294084"/>
                </a:lnTo>
                <a:lnTo>
                  <a:pt x="204767" y="288528"/>
                </a:lnTo>
                <a:lnTo>
                  <a:pt x="204371" y="281781"/>
                </a:lnTo>
                <a:lnTo>
                  <a:pt x="203974" y="275431"/>
                </a:lnTo>
                <a:lnTo>
                  <a:pt x="203974" y="269081"/>
                </a:lnTo>
                <a:lnTo>
                  <a:pt x="203974" y="263525"/>
                </a:lnTo>
                <a:lnTo>
                  <a:pt x="204767" y="257969"/>
                </a:lnTo>
                <a:lnTo>
                  <a:pt x="205560" y="253206"/>
                </a:lnTo>
                <a:lnTo>
                  <a:pt x="206352" y="248444"/>
                </a:lnTo>
                <a:lnTo>
                  <a:pt x="207541" y="243681"/>
                </a:lnTo>
                <a:lnTo>
                  <a:pt x="209127" y="240109"/>
                </a:lnTo>
                <a:lnTo>
                  <a:pt x="211109" y="236140"/>
                </a:lnTo>
                <a:lnTo>
                  <a:pt x="213090" y="232569"/>
                </a:lnTo>
                <a:lnTo>
                  <a:pt x="215072" y="229394"/>
                </a:lnTo>
                <a:lnTo>
                  <a:pt x="217847" y="226615"/>
                </a:lnTo>
                <a:lnTo>
                  <a:pt x="220225" y="223837"/>
                </a:lnTo>
                <a:lnTo>
                  <a:pt x="222603" y="221456"/>
                </a:lnTo>
                <a:lnTo>
                  <a:pt x="225774" y="219472"/>
                </a:lnTo>
                <a:lnTo>
                  <a:pt x="212694" y="219869"/>
                </a:lnTo>
                <a:lnTo>
                  <a:pt x="201992" y="219869"/>
                </a:lnTo>
                <a:lnTo>
                  <a:pt x="193273" y="220662"/>
                </a:lnTo>
                <a:lnTo>
                  <a:pt x="199614" y="217090"/>
                </a:lnTo>
                <a:lnTo>
                  <a:pt x="205956" y="213122"/>
                </a:lnTo>
                <a:lnTo>
                  <a:pt x="212298" y="208756"/>
                </a:lnTo>
                <a:lnTo>
                  <a:pt x="218639" y="203597"/>
                </a:lnTo>
                <a:lnTo>
                  <a:pt x="230926" y="194865"/>
                </a:lnTo>
                <a:lnTo>
                  <a:pt x="236079" y="190897"/>
                </a:lnTo>
                <a:lnTo>
                  <a:pt x="241231" y="187722"/>
                </a:lnTo>
                <a:lnTo>
                  <a:pt x="255104" y="180975"/>
                </a:lnTo>
                <a:lnTo>
                  <a:pt x="268976" y="175022"/>
                </a:lnTo>
                <a:lnTo>
                  <a:pt x="282056" y="170259"/>
                </a:lnTo>
                <a:lnTo>
                  <a:pt x="295135" y="166687"/>
                </a:lnTo>
                <a:lnTo>
                  <a:pt x="307819" y="163115"/>
                </a:lnTo>
                <a:lnTo>
                  <a:pt x="320106" y="161131"/>
                </a:lnTo>
                <a:lnTo>
                  <a:pt x="331996" y="159544"/>
                </a:lnTo>
                <a:lnTo>
                  <a:pt x="343094" y="159147"/>
                </a:lnTo>
                <a:lnTo>
                  <a:pt x="354192" y="158750"/>
                </a:lnTo>
                <a:close/>
                <a:moveTo>
                  <a:pt x="923918" y="157956"/>
                </a:moveTo>
                <a:lnTo>
                  <a:pt x="917185" y="158353"/>
                </a:lnTo>
                <a:lnTo>
                  <a:pt x="910056" y="158750"/>
                </a:lnTo>
                <a:lnTo>
                  <a:pt x="902928" y="159544"/>
                </a:lnTo>
                <a:lnTo>
                  <a:pt x="895403" y="161131"/>
                </a:lnTo>
                <a:lnTo>
                  <a:pt x="881937" y="164306"/>
                </a:lnTo>
                <a:lnTo>
                  <a:pt x="875996" y="165894"/>
                </a:lnTo>
                <a:lnTo>
                  <a:pt x="870451" y="167878"/>
                </a:lnTo>
                <a:lnTo>
                  <a:pt x="870451" y="196453"/>
                </a:lnTo>
                <a:lnTo>
                  <a:pt x="871640" y="196453"/>
                </a:lnTo>
                <a:lnTo>
                  <a:pt x="876392" y="194072"/>
                </a:lnTo>
                <a:lnTo>
                  <a:pt x="881145" y="191691"/>
                </a:lnTo>
                <a:lnTo>
                  <a:pt x="887086" y="189309"/>
                </a:lnTo>
                <a:lnTo>
                  <a:pt x="893422" y="186928"/>
                </a:lnTo>
                <a:lnTo>
                  <a:pt x="900551" y="184944"/>
                </a:lnTo>
                <a:lnTo>
                  <a:pt x="907680" y="182959"/>
                </a:lnTo>
                <a:lnTo>
                  <a:pt x="914809" y="182166"/>
                </a:lnTo>
                <a:lnTo>
                  <a:pt x="922334" y="182166"/>
                </a:lnTo>
                <a:lnTo>
                  <a:pt x="926294" y="182166"/>
                </a:lnTo>
                <a:lnTo>
                  <a:pt x="930255" y="182562"/>
                </a:lnTo>
                <a:lnTo>
                  <a:pt x="934215" y="182959"/>
                </a:lnTo>
                <a:lnTo>
                  <a:pt x="937384" y="183753"/>
                </a:lnTo>
                <a:lnTo>
                  <a:pt x="940948" y="185341"/>
                </a:lnTo>
                <a:lnTo>
                  <a:pt x="944117" y="186531"/>
                </a:lnTo>
                <a:lnTo>
                  <a:pt x="947285" y="188119"/>
                </a:lnTo>
                <a:lnTo>
                  <a:pt x="950057" y="189706"/>
                </a:lnTo>
                <a:lnTo>
                  <a:pt x="952434" y="192087"/>
                </a:lnTo>
                <a:lnTo>
                  <a:pt x="954810" y="194072"/>
                </a:lnTo>
                <a:lnTo>
                  <a:pt x="956394" y="196850"/>
                </a:lnTo>
                <a:lnTo>
                  <a:pt x="957978" y="199628"/>
                </a:lnTo>
                <a:lnTo>
                  <a:pt x="959167" y="202803"/>
                </a:lnTo>
                <a:lnTo>
                  <a:pt x="959959" y="206375"/>
                </a:lnTo>
                <a:lnTo>
                  <a:pt x="960751" y="209550"/>
                </a:lnTo>
                <a:lnTo>
                  <a:pt x="960751" y="213519"/>
                </a:lnTo>
                <a:lnTo>
                  <a:pt x="959959" y="219472"/>
                </a:lnTo>
                <a:lnTo>
                  <a:pt x="959167" y="224234"/>
                </a:lnTo>
                <a:lnTo>
                  <a:pt x="957978" y="229394"/>
                </a:lnTo>
                <a:lnTo>
                  <a:pt x="955998" y="233759"/>
                </a:lnTo>
                <a:lnTo>
                  <a:pt x="954018" y="237331"/>
                </a:lnTo>
                <a:lnTo>
                  <a:pt x="950850" y="241300"/>
                </a:lnTo>
                <a:lnTo>
                  <a:pt x="947681" y="245269"/>
                </a:lnTo>
                <a:lnTo>
                  <a:pt x="943325" y="248444"/>
                </a:lnTo>
                <a:lnTo>
                  <a:pt x="939760" y="252016"/>
                </a:lnTo>
                <a:lnTo>
                  <a:pt x="935800" y="254794"/>
                </a:lnTo>
                <a:lnTo>
                  <a:pt x="931047" y="257969"/>
                </a:lnTo>
                <a:lnTo>
                  <a:pt x="925898" y="261144"/>
                </a:lnTo>
                <a:lnTo>
                  <a:pt x="906096" y="272653"/>
                </a:lnTo>
                <a:lnTo>
                  <a:pt x="906096" y="315516"/>
                </a:lnTo>
                <a:lnTo>
                  <a:pt x="931443" y="315516"/>
                </a:lnTo>
                <a:lnTo>
                  <a:pt x="931443" y="283766"/>
                </a:lnTo>
                <a:lnTo>
                  <a:pt x="942929" y="277019"/>
                </a:lnTo>
                <a:lnTo>
                  <a:pt x="953226" y="270272"/>
                </a:lnTo>
                <a:lnTo>
                  <a:pt x="958374" y="266700"/>
                </a:lnTo>
                <a:lnTo>
                  <a:pt x="963127" y="262731"/>
                </a:lnTo>
                <a:lnTo>
                  <a:pt x="967484" y="259159"/>
                </a:lnTo>
                <a:lnTo>
                  <a:pt x="971444" y="255191"/>
                </a:lnTo>
                <a:lnTo>
                  <a:pt x="975405" y="250825"/>
                </a:lnTo>
                <a:lnTo>
                  <a:pt x="978573" y="246459"/>
                </a:lnTo>
                <a:lnTo>
                  <a:pt x="981741" y="241300"/>
                </a:lnTo>
                <a:lnTo>
                  <a:pt x="984514" y="236141"/>
                </a:lnTo>
                <a:lnTo>
                  <a:pt x="986494" y="230187"/>
                </a:lnTo>
                <a:lnTo>
                  <a:pt x="988079" y="224234"/>
                </a:lnTo>
                <a:lnTo>
                  <a:pt x="989267" y="218281"/>
                </a:lnTo>
                <a:lnTo>
                  <a:pt x="989267" y="211534"/>
                </a:lnTo>
                <a:lnTo>
                  <a:pt x="989267" y="205581"/>
                </a:lnTo>
                <a:lnTo>
                  <a:pt x="988475" y="200025"/>
                </a:lnTo>
                <a:lnTo>
                  <a:pt x="986494" y="194866"/>
                </a:lnTo>
                <a:lnTo>
                  <a:pt x="984910" y="189706"/>
                </a:lnTo>
                <a:lnTo>
                  <a:pt x="982534" y="185341"/>
                </a:lnTo>
                <a:lnTo>
                  <a:pt x="979365" y="180578"/>
                </a:lnTo>
                <a:lnTo>
                  <a:pt x="975801" y="176212"/>
                </a:lnTo>
                <a:lnTo>
                  <a:pt x="971840" y="172641"/>
                </a:lnTo>
                <a:lnTo>
                  <a:pt x="967484" y="169069"/>
                </a:lnTo>
                <a:lnTo>
                  <a:pt x="962335" y="166291"/>
                </a:lnTo>
                <a:lnTo>
                  <a:pt x="956790" y="163512"/>
                </a:lnTo>
                <a:lnTo>
                  <a:pt x="951246" y="161528"/>
                </a:lnTo>
                <a:lnTo>
                  <a:pt x="944909" y="159941"/>
                </a:lnTo>
                <a:lnTo>
                  <a:pt x="938176" y="159147"/>
                </a:lnTo>
                <a:lnTo>
                  <a:pt x="931443" y="158353"/>
                </a:lnTo>
                <a:lnTo>
                  <a:pt x="923918" y="157956"/>
                </a:lnTo>
                <a:close/>
                <a:moveTo>
                  <a:pt x="925106" y="0"/>
                </a:moveTo>
                <a:lnTo>
                  <a:pt x="938968" y="0"/>
                </a:lnTo>
                <a:lnTo>
                  <a:pt x="952434" y="397"/>
                </a:lnTo>
                <a:lnTo>
                  <a:pt x="965503" y="1984"/>
                </a:lnTo>
                <a:lnTo>
                  <a:pt x="978177" y="3572"/>
                </a:lnTo>
                <a:lnTo>
                  <a:pt x="990059" y="5953"/>
                </a:lnTo>
                <a:lnTo>
                  <a:pt x="1001544" y="9128"/>
                </a:lnTo>
                <a:lnTo>
                  <a:pt x="1012238" y="12303"/>
                </a:lnTo>
                <a:lnTo>
                  <a:pt x="1022931" y="15875"/>
                </a:lnTo>
                <a:lnTo>
                  <a:pt x="1032436" y="19844"/>
                </a:lnTo>
                <a:lnTo>
                  <a:pt x="1041942" y="24209"/>
                </a:lnTo>
                <a:lnTo>
                  <a:pt x="1050259" y="28178"/>
                </a:lnTo>
                <a:lnTo>
                  <a:pt x="1058180" y="32544"/>
                </a:lnTo>
                <a:lnTo>
                  <a:pt x="1065704" y="37306"/>
                </a:lnTo>
                <a:lnTo>
                  <a:pt x="1072437" y="41275"/>
                </a:lnTo>
                <a:lnTo>
                  <a:pt x="1084715" y="50006"/>
                </a:lnTo>
                <a:lnTo>
                  <a:pt x="1093824" y="57547"/>
                </a:lnTo>
                <a:lnTo>
                  <a:pt x="1100557" y="63500"/>
                </a:lnTo>
                <a:lnTo>
                  <a:pt x="1106102" y="68659"/>
                </a:lnTo>
                <a:lnTo>
                  <a:pt x="1104121" y="73025"/>
                </a:lnTo>
                <a:lnTo>
                  <a:pt x="1101745" y="77390"/>
                </a:lnTo>
                <a:lnTo>
                  <a:pt x="1098577" y="83344"/>
                </a:lnTo>
                <a:lnTo>
                  <a:pt x="1094220" y="89694"/>
                </a:lnTo>
                <a:lnTo>
                  <a:pt x="1089071" y="96837"/>
                </a:lnTo>
                <a:lnTo>
                  <a:pt x="1082339" y="103981"/>
                </a:lnTo>
                <a:lnTo>
                  <a:pt x="1078774" y="107156"/>
                </a:lnTo>
                <a:lnTo>
                  <a:pt x="1074418" y="111125"/>
                </a:lnTo>
                <a:lnTo>
                  <a:pt x="1070457" y="113903"/>
                </a:lnTo>
                <a:lnTo>
                  <a:pt x="1066101" y="117475"/>
                </a:lnTo>
                <a:lnTo>
                  <a:pt x="1060952" y="119856"/>
                </a:lnTo>
                <a:lnTo>
                  <a:pt x="1056199" y="122237"/>
                </a:lnTo>
                <a:lnTo>
                  <a:pt x="1050655" y="125016"/>
                </a:lnTo>
                <a:lnTo>
                  <a:pt x="1045110" y="126603"/>
                </a:lnTo>
                <a:lnTo>
                  <a:pt x="1039169" y="128191"/>
                </a:lnTo>
                <a:lnTo>
                  <a:pt x="1032832" y="128984"/>
                </a:lnTo>
                <a:lnTo>
                  <a:pt x="1026100" y="129381"/>
                </a:lnTo>
                <a:lnTo>
                  <a:pt x="1018971" y="129381"/>
                </a:lnTo>
                <a:lnTo>
                  <a:pt x="1011842" y="128984"/>
                </a:lnTo>
                <a:lnTo>
                  <a:pt x="1004317" y="127794"/>
                </a:lnTo>
                <a:lnTo>
                  <a:pt x="996792" y="125809"/>
                </a:lnTo>
                <a:lnTo>
                  <a:pt x="988475" y="123428"/>
                </a:lnTo>
                <a:lnTo>
                  <a:pt x="979761" y="119856"/>
                </a:lnTo>
                <a:lnTo>
                  <a:pt x="971048" y="115490"/>
                </a:lnTo>
                <a:lnTo>
                  <a:pt x="960751" y="110728"/>
                </a:lnTo>
                <a:lnTo>
                  <a:pt x="950057" y="105965"/>
                </a:lnTo>
                <a:lnTo>
                  <a:pt x="992435" y="126603"/>
                </a:lnTo>
                <a:lnTo>
                  <a:pt x="1012634" y="135334"/>
                </a:lnTo>
                <a:lnTo>
                  <a:pt x="1022139" y="139700"/>
                </a:lnTo>
                <a:lnTo>
                  <a:pt x="1031248" y="142875"/>
                </a:lnTo>
                <a:lnTo>
                  <a:pt x="1039961" y="145653"/>
                </a:lnTo>
                <a:lnTo>
                  <a:pt x="1049070" y="147637"/>
                </a:lnTo>
                <a:lnTo>
                  <a:pt x="1056991" y="149225"/>
                </a:lnTo>
                <a:lnTo>
                  <a:pt x="1064516" y="149622"/>
                </a:lnTo>
                <a:lnTo>
                  <a:pt x="1068081" y="149622"/>
                </a:lnTo>
                <a:lnTo>
                  <a:pt x="1071645" y="149225"/>
                </a:lnTo>
                <a:lnTo>
                  <a:pt x="1075606" y="148431"/>
                </a:lnTo>
                <a:lnTo>
                  <a:pt x="1078378" y="147637"/>
                </a:lnTo>
                <a:lnTo>
                  <a:pt x="1081546" y="146844"/>
                </a:lnTo>
                <a:lnTo>
                  <a:pt x="1084715" y="145256"/>
                </a:lnTo>
                <a:lnTo>
                  <a:pt x="1087487" y="143272"/>
                </a:lnTo>
                <a:lnTo>
                  <a:pt x="1090260" y="141287"/>
                </a:lnTo>
                <a:lnTo>
                  <a:pt x="1091844" y="155972"/>
                </a:lnTo>
                <a:lnTo>
                  <a:pt x="1092240" y="169069"/>
                </a:lnTo>
                <a:lnTo>
                  <a:pt x="1092240" y="181769"/>
                </a:lnTo>
                <a:lnTo>
                  <a:pt x="1091448" y="194072"/>
                </a:lnTo>
                <a:lnTo>
                  <a:pt x="1093824" y="192087"/>
                </a:lnTo>
                <a:lnTo>
                  <a:pt x="1094616" y="191294"/>
                </a:lnTo>
                <a:lnTo>
                  <a:pt x="1096200" y="191294"/>
                </a:lnTo>
                <a:lnTo>
                  <a:pt x="1097785" y="191691"/>
                </a:lnTo>
                <a:lnTo>
                  <a:pt x="1098973" y="192484"/>
                </a:lnTo>
                <a:lnTo>
                  <a:pt x="1100557" y="194072"/>
                </a:lnTo>
                <a:lnTo>
                  <a:pt x="1101745" y="195659"/>
                </a:lnTo>
                <a:lnTo>
                  <a:pt x="1103329" y="198834"/>
                </a:lnTo>
                <a:lnTo>
                  <a:pt x="1104517" y="201612"/>
                </a:lnTo>
                <a:lnTo>
                  <a:pt x="1106894" y="209153"/>
                </a:lnTo>
                <a:lnTo>
                  <a:pt x="1108478" y="218678"/>
                </a:lnTo>
                <a:lnTo>
                  <a:pt x="1110062" y="228997"/>
                </a:lnTo>
                <a:lnTo>
                  <a:pt x="1110854" y="240506"/>
                </a:lnTo>
                <a:lnTo>
                  <a:pt x="1111250" y="253206"/>
                </a:lnTo>
                <a:lnTo>
                  <a:pt x="1110854" y="265113"/>
                </a:lnTo>
                <a:lnTo>
                  <a:pt x="1110062" y="277019"/>
                </a:lnTo>
                <a:lnTo>
                  <a:pt x="1108478" y="287734"/>
                </a:lnTo>
                <a:lnTo>
                  <a:pt x="1106894" y="296466"/>
                </a:lnTo>
                <a:lnTo>
                  <a:pt x="1104517" y="304006"/>
                </a:lnTo>
                <a:lnTo>
                  <a:pt x="1103329" y="307578"/>
                </a:lnTo>
                <a:lnTo>
                  <a:pt x="1101745" y="309959"/>
                </a:lnTo>
                <a:lnTo>
                  <a:pt x="1100557" y="311944"/>
                </a:lnTo>
                <a:lnTo>
                  <a:pt x="1098973" y="313531"/>
                </a:lnTo>
                <a:lnTo>
                  <a:pt x="1097785" y="314722"/>
                </a:lnTo>
                <a:lnTo>
                  <a:pt x="1096200" y="314722"/>
                </a:lnTo>
                <a:lnTo>
                  <a:pt x="1094220" y="314722"/>
                </a:lnTo>
                <a:lnTo>
                  <a:pt x="1093032" y="313531"/>
                </a:lnTo>
                <a:lnTo>
                  <a:pt x="1091448" y="311547"/>
                </a:lnTo>
                <a:lnTo>
                  <a:pt x="1090260" y="309563"/>
                </a:lnTo>
                <a:lnTo>
                  <a:pt x="1088279" y="306784"/>
                </a:lnTo>
                <a:lnTo>
                  <a:pt x="1087091" y="303213"/>
                </a:lnTo>
                <a:lnTo>
                  <a:pt x="1085111" y="295275"/>
                </a:lnTo>
                <a:lnTo>
                  <a:pt x="1083923" y="305594"/>
                </a:lnTo>
                <a:lnTo>
                  <a:pt x="1081546" y="316309"/>
                </a:lnTo>
                <a:lnTo>
                  <a:pt x="1079566" y="327025"/>
                </a:lnTo>
                <a:lnTo>
                  <a:pt x="1077190" y="336550"/>
                </a:lnTo>
                <a:lnTo>
                  <a:pt x="1074022" y="346075"/>
                </a:lnTo>
                <a:lnTo>
                  <a:pt x="1070853" y="355997"/>
                </a:lnTo>
                <a:lnTo>
                  <a:pt x="1067289" y="364728"/>
                </a:lnTo>
                <a:lnTo>
                  <a:pt x="1063328" y="373460"/>
                </a:lnTo>
                <a:lnTo>
                  <a:pt x="1058972" y="382588"/>
                </a:lnTo>
                <a:lnTo>
                  <a:pt x="1054219" y="390525"/>
                </a:lnTo>
                <a:lnTo>
                  <a:pt x="1049863" y="398463"/>
                </a:lnTo>
                <a:lnTo>
                  <a:pt x="1044714" y="406003"/>
                </a:lnTo>
                <a:lnTo>
                  <a:pt x="1039565" y="413147"/>
                </a:lnTo>
                <a:lnTo>
                  <a:pt x="1034021" y="420291"/>
                </a:lnTo>
                <a:lnTo>
                  <a:pt x="1028872" y="427038"/>
                </a:lnTo>
                <a:lnTo>
                  <a:pt x="1022931" y="433388"/>
                </a:lnTo>
                <a:lnTo>
                  <a:pt x="1016990" y="439341"/>
                </a:lnTo>
                <a:lnTo>
                  <a:pt x="1011050" y="444897"/>
                </a:lnTo>
                <a:lnTo>
                  <a:pt x="1004713" y="450453"/>
                </a:lnTo>
                <a:lnTo>
                  <a:pt x="998376" y="455216"/>
                </a:lnTo>
                <a:lnTo>
                  <a:pt x="992039" y="459581"/>
                </a:lnTo>
                <a:lnTo>
                  <a:pt x="985702" y="463947"/>
                </a:lnTo>
                <a:lnTo>
                  <a:pt x="979365" y="467519"/>
                </a:lnTo>
                <a:lnTo>
                  <a:pt x="973028" y="471091"/>
                </a:lnTo>
                <a:lnTo>
                  <a:pt x="966692" y="473869"/>
                </a:lnTo>
                <a:lnTo>
                  <a:pt x="959959" y="477044"/>
                </a:lnTo>
                <a:lnTo>
                  <a:pt x="954018" y="479028"/>
                </a:lnTo>
                <a:lnTo>
                  <a:pt x="947681" y="480616"/>
                </a:lnTo>
                <a:lnTo>
                  <a:pt x="941344" y="482600"/>
                </a:lnTo>
                <a:lnTo>
                  <a:pt x="935404" y="483394"/>
                </a:lnTo>
                <a:lnTo>
                  <a:pt x="929067" y="484188"/>
                </a:lnTo>
                <a:lnTo>
                  <a:pt x="923126" y="484188"/>
                </a:lnTo>
                <a:lnTo>
                  <a:pt x="917977" y="484188"/>
                </a:lnTo>
                <a:lnTo>
                  <a:pt x="912829" y="483394"/>
                </a:lnTo>
                <a:lnTo>
                  <a:pt x="908076" y="482203"/>
                </a:lnTo>
                <a:lnTo>
                  <a:pt x="902531" y="480616"/>
                </a:lnTo>
                <a:lnTo>
                  <a:pt x="896987" y="478632"/>
                </a:lnTo>
                <a:lnTo>
                  <a:pt x="891046" y="476647"/>
                </a:lnTo>
                <a:lnTo>
                  <a:pt x="885105" y="473472"/>
                </a:lnTo>
                <a:lnTo>
                  <a:pt x="879561" y="470694"/>
                </a:lnTo>
                <a:lnTo>
                  <a:pt x="873620" y="466725"/>
                </a:lnTo>
                <a:lnTo>
                  <a:pt x="867283" y="463153"/>
                </a:lnTo>
                <a:lnTo>
                  <a:pt x="861342" y="458788"/>
                </a:lnTo>
                <a:lnTo>
                  <a:pt x="855005" y="454025"/>
                </a:lnTo>
                <a:lnTo>
                  <a:pt x="848669" y="449263"/>
                </a:lnTo>
                <a:lnTo>
                  <a:pt x="842728" y="444103"/>
                </a:lnTo>
                <a:lnTo>
                  <a:pt x="836391" y="438150"/>
                </a:lnTo>
                <a:lnTo>
                  <a:pt x="830450" y="432197"/>
                </a:lnTo>
                <a:lnTo>
                  <a:pt x="824114" y="425847"/>
                </a:lnTo>
                <a:lnTo>
                  <a:pt x="818173" y="419497"/>
                </a:lnTo>
                <a:lnTo>
                  <a:pt x="812628" y="412750"/>
                </a:lnTo>
                <a:lnTo>
                  <a:pt x="807083" y="405606"/>
                </a:lnTo>
                <a:lnTo>
                  <a:pt x="801539" y="398463"/>
                </a:lnTo>
                <a:lnTo>
                  <a:pt x="795994" y="390525"/>
                </a:lnTo>
                <a:lnTo>
                  <a:pt x="790845" y="382985"/>
                </a:lnTo>
                <a:lnTo>
                  <a:pt x="786093" y="374650"/>
                </a:lnTo>
                <a:lnTo>
                  <a:pt x="780944" y="366316"/>
                </a:lnTo>
                <a:lnTo>
                  <a:pt x="776588" y="357585"/>
                </a:lnTo>
                <a:lnTo>
                  <a:pt x="772231" y="349250"/>
                </a:lnTo>
                <a:lnTo>
                  <a:pt x="768271" y="340122"/>
                </a:lnTo>
                <a:lnTo>
                  <a:pt x="764706" y="330597"/>
                </a:lnTo>
                <a:lnTo>
                  <a:pt x="761142" y="321469"/>
                </a:lnTo>
                <a:lnTo>
                  <a:pt x="758369" y="311944"/>
                </a:lnTo>
                <a:lnTo>
                  <a:pt x="755201" y="302419"/>
                </a:lnTo>
                <a:lnTo>
                  <a:pt x="753221" y="308769"/>
                </a:lnTo>
                <a:lnTo>
                  <a:pt x="750448" y="313531"/>
                </a:lnTo>
                <a:lnTo>
                  <a:pt x="749260" y="315516"/>
                </a:lnTo>
                <a:lnTo>
                  <a:pt x="748072" y="316706"/>
                </a:lnTo>
                <a:lnTo>
                  <a:pt x="746884" y="317500"/>
                </a:lnTo>
                <a:lnTo>
                  <a:pt x="745696" y="317500"/>
                </a:lnTo>
                <a:lnTo>
                  <a:pt x="743715" y="317500"/>
                </a:lnTo>
                <a:lnTo>
                  <a:pt x="742131" y="316309"/>
                </a:lnTo>
                <a:lnTo>
                  <a:pt x="740943" y="315119"/>
                </a:lnTo>
                <a:lnTo>
                  <a:pt x="739755" y="313134"/>
                </a:lnTo>
                <a:lnTo>
                  <a:pt x="738567" y="310356"/>
                </a:lnTo>
                <a:lnTo>
                  <a:pt x="736983" y="307181"/>
                </a:lnTo>
                <a:lnTo>
                  <a:pt x="734606" y="299641"/>
                </a:lnTo>
                <a:lnTo>
                  <a:pt x="733022" y="290513"/>
                </a:lnTo>
                <a:lnTo>
                  <a:pt x="731834" y="280194"/>
                </a:lnTo>
                <a:lnTo>
                  <a:pt x="730250" y="268288"/>
                </a:lnTo>
                <a:lnTo>
                  <a:pt x="730250" y="255984"/>
                </a:lnTo>
                <a:lnTo>
                  <a:pt x="730250" y="243284"/>
                </a:lnTo>
                <a:lnTo>
                  <a:pt x="731834" y="231775"/>
                </a:lnTo>
                <a:lnTo>
                  <a:pt x="733022" y="221456"/>
                </a:lnTo>
                <a:lnTo>
                  <a:pt x="734606" y="212328"/>
                </a:lnTo>
                <a:lnTo>
                  <a:pt x="736983" y="204787"/>
                </a:lnTo>
                <a:lnTo>
                  <a:pt x="738567" y="201612"/>
                </a:lnTo>
                <a:lnTo>
                  <a:pt x="739755" y="198834"/>
                </a:lnTo>
                <a:lnTo>
                  <a:pt x="740943" y="196453"/>
                </a:lnTo>
                <a:lnTo>
                  <a:pt x="742131" y="195262"/>
                </a:lnTo>
                <a:lnTo>
                  <a:pt x="743715" y="194469"/>
                </a:lnTo>
                <a:lnTo>
                  <a:pt x="745696" y="194072"/>
                </a:lnTo>
                <a:lnTo>
                  <a:pt x="746488" y="194072"/>
                </a:lnTo>
                <a:lnTo>
                  <a:pt x="747280" y="194866"/>
                </a:lnTo>
                <a:lnTo>
                  <a:pt x="747676" y="186531"/>
                </a:lnTo>
                <a:lnTo>
                  <a:pt x="748072" y="178594"/>
                </a:lnTo>
                <a:lnTo>
                  <a:pt x="748864" y="171450"/>
                </a:lnTo>
                <a:lnTo>
                  <a:pt x="750052" y="164306"/>
                </a:lnTo>
                <a:lnTo>
                  <a:pt x="749260" y="155575"/>
                </a:lnTo>
                <a:lnTo>
                  <a:pt x="748864" y="147637"/>
                </a:lnTo>
                <a:lnTo>
                  <a:pt x="748864" y="139700"/>
                </a:lnTo>
                <a:lnTo>
                  <a:pt x="749260" y="132556"/>
                </a:lnTo>
                <a:lnTo>
                  <a:pt x="750052" y="125809"/>
                </a:lnTo>
                <a:lnTo>
                  <a:pt x="751240" y="119459"/>
                </a:lnTo>
                <a:lnTo>
                  <a:pt x="752429" y="113506"/>
                </a:lnTo>
                <a:lnTo>
                  <a:pt x="754013" y="107553"/>
                </a:lnTo>
                <a:lnTo>
                  <a:pt x="755993" y="102394"/>
                </a:lnTo>
                <a:lnTo>
                  <a:pt x="758369" y="98028"/>
                </a:lnTo>
                <a:lnTo>
                  <a:pt x="760746" y="93265"/>
                </a:lnTo>
                <a:lnTo>
                  <a:pt x="763122" y="89694"/>
                </a:lnTo>
                <a:lnTo>
                  <a:pt x="766686" y="85725"/>
                </a:lnTo>
                <a:lnTo>
                  <a:pt x="769459" y="82153"/>
                </a:lnTo>
                <a:lnTo>
                  <a:pt x="773419" y="79375"/>
                </a:lnTo>
                <a:lnTo>
                  <a:pt x="776984" y="76994"/>
                </a:lnTo>
                <a:lnTo>
                  <a:pt x="760350" y="76994"/>
                </a:lnTo>
                <a:lnTo>
                  <a:pt x="747280" y="77390"/>
                </a:lnTo>
                <a:lnTo>
                  <a:pt x="735794" y="78184"/>
                </a:lnTo>
                <a:lnTo>
                  <a:pt x="743715" y="73819"/>
                </a:lnTo>
                <a:lnTo>
                  <a:pt x="752032" y="68659"/>
                </a:lnTo>
                <a:lnTo>
                  <a:pt x="759953" y="63500"/>
                </a:lnTo>
                <a:lnTo>
                  <a:pt x="767874" y="57150"/>
                </a:lnTo>
                <a:lnTo>
                  <a:pt x="782924" y="45640"/>
                </a:lnTo>
                <a:lnTo>
                  <a:pt x="790053" y="40878"/>
                </a:lnTo>
                <a:lnTo>
                  <a:pt x="796390" y="36909"/>
                </a:lnTo>
                <a:lnTo>
                  <a:pt x="814212" y="28178"/>
                </a:lnTo>
                <a:lnTo>
                  <a:pt x="831242" y="21034"/>
                </a:lnTo>
                <a:lnTo>
                  <a:pt x="848273" y="15081"/>
                </a:lnTo>
                <a:lnTo>
                  <a:pt x="864511" y="9922"/>
                </a:lnTo>
                <a:lnTo>
                  <a:pt x="880749" y="5953"/>
                </a:lnTo>
                <a:lnTo>
                  <a:pt x="895799" y="3175"/>
                </a:lnTo>
                <a:lnTo>
                  <a:pt x="910849" y="1587"/>
                </a:lnTo>
                <a:lnTo>
                  <a:pt x="92510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3"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椭圆 33"/>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4108772"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7" name="文本框 36"/>
          <p:cNvSpPr txBox="1"/>
          <p:nvPr/>
        </p:nvSpPr>
        <p:spPr>
          <a:xfrm>
            <a:off x="6569191"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8" name="矩形 37"/>
          <p:cNvSpPr/>
          <p:nvPr/>
        </p:nvSpPr>
        <p:spPr>
          <a:xfrm>
            <a:off x="961305" y="40555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矩形 41"/>
          <p:cNvSpPr/>
          <p:nvPr/>
        </p:nvSpPr>
        <p:spPr>
          <a:xfrm>
            <a:off x="8728658" y="40555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3" name="椭圆 42"/>
          <p:cNvSpPr/>
          <p:nvPr/>
        </p:nvSpPr>
        <p:spPr>
          <a:xfrm>
            <a:off x="4977903" y="1923190"/>
            <a:ext cx="2236194" cy="22361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十字形 1"/>
          <p:cNvSpPr/>
          <p:nvPr/>
        </p:nvSpPr>
        <p:spPr>
          <a:xfrm>
            <a:off x="5295481" y="2240768"/>
            <a:ext cx="1601038" cy="1601038"/>
          </a:xfrm>
          <a:prstGeom prst="plus">
            <a:avLst>
              <a:gd name="adj" fmla="val 3808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52301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523012"/>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523012"/>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4"/>
          <p:cNvSpPr/>
          <p:nvPr/>
        </p:nvSpPr>
        <p:spPr>
          <a:xfrm>
            <a:off x="67202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7202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19" name="矩形 18"/>
          <p:cNvSpPr/>
          <p:nvPr/>
        </p:nvSpPr>
        <p:spPr>
          <a:xfrm>
            <a:off x="63020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任意多边形 4"/>
          <p:cNvSpPr/>
          <p:nvPr/>
        </p:nvSpPr>
        <p:spPr>
          <a:xfrm>
            <a:off x="94634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4634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2" name="矩形 21"/>
          <p:cNvSpPr/>
          <p:nvPr/>
        </p:nvSpPr>
        <p:spPr>
          <a:xfrm>
            <a:off x="90452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1658166" y="1885069"/>
            <a:ext cx="2493941" cy="292258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dirty="0">
              <a:solidFill>
                <a:srgbClr val="FFFFFF"/>
              </a:solidFill>
            </a:endParaRPr>
          </a:p>
        </p:txBody>
      </p:sp>
      <p:sp>
        <p:nvSpPr>
          <p:cNvPr id="27" name="圆角矩形 38"/>
          <p:cNvSpPr/>
          <p:nvPr/>
        </p:nvSpPr>
        <p:spPr>
          <a:xfrm>
            <a:off x="619293" y="5166926"/>
            <a:ext cx="457168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3110603"/>
  <p:tag name="MH_LIBRARY" val="GRAPHIC"/>
  <p:tag name="MH_ORDER" val="Rectangle 3"/>
</p:tagLst>
</file>

<file path=ppt/tags/tag14.xml><?xml version="1.0" encoding="utf-8"?>
<p:tagLst xmlns:p="http://schemas.openxmlformats.org/presentationml/2006/main">
  <p:tag name="MH" val="20160623110603"/>
  <p:tag name="MH_LIBRARY" val="GRAPHIC"/>
  <p:tag name="MH_ORDER" val="Rectangle 7"/>
</p:tagLst>
</file>

<file path=ppt/tags/tag15.xml><?xml version="1.0" encoding="utf-8"?>
<p:tagLst xmlns:p="http://schemas.openxmlformats.org/presentationml/2006/main">
  <p:tag name="MH" val="20160623110603"/>
  <p:tag name="MH_LIBRARY" val="GRAPHIC"/>
  <p:tag name="MH_ORDER" val="Right Triangle 8"/>
</p:tagLst>
</file>

<file path=ppt/tags/tag16.xml><?xml version="1.0" encoding="utf-8"?>
<p:tagLst xmlns:p="http://schemas.openxmlformats.org/presentationml/2006/main">
  <p:tag name="MH" val="20160623110603"/>
  <p:tag name="MH_LIBRARY" val="GRAPHIC"/>
  <p:tag name="MH_ORDER" val="Rectangle 5"/>
</p:tagLst>
</file>

<file path=ppt/tags/tag17.xml><?xml version="1.0" encoding="utf-8"?>
<p:tagLst xmlns:p="http://schemas.openxmlformats.org/presentationml/2006/main">
  <p:tag name="MH" val="20160623110603"/>
  <p:tag name="MH_LIBRARY" val="GRAPHIC"/>
  <p:tag name="MH_ORDER" val="Right Triangle 9"/>
</p:tagLst>
</file>

<file path=ppt/tags/tag18.xml><?xml version="1.0" encoding="utf-8"?>
<p:tagLst xmlns:p="http://schemas.openxmlformats.org/presentationml/2006/main">
  <p:tag name="MH" val="20160623110603"/>
  <p:tag name="MH_LIBRARY" val="GRAPHIC"/>
  <p:tag name="MH_ORDER" val="Rectangle 3"/>
</p:tagLst>
</file>

<file path=ppt/tags/tag19.xml><?xml version="1.0" encoding="utf-8"?>
<p:tagLst xmlns:p="http://schemas.openxmlformats.org/presentationml/2006/main">
  <p:tag name="MH" val="20160623110603"/>
  <p:tag name="MH_LIBRARY" val="GRAPHIC"/>
  <p:tag name="MH_ORDER" val="Rectangle 7"/>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3110603"/>
  <p:tag name="MH_LIBRARY" val="GRAPHIC"/>
  <p:tag name="MH_ORDER" val="Right Triangle 8"/>
</p:tagLst>
</file>

<file path=ppt/tags/tag21.xml><?xml version="1.0" encoding="utf-8"?>
<p:tagLst xmlns:p="http://schemas.openxmlformats.org/presentationml/2006/main">
  <p:tag name="MH" val="20160623110603"/>
  <p:tag name="MH_LIBRARY" val="GRAPHIC"/>
  <p:tag name="MH_ORDER" val="Rectangle 5"/>
</p:tagLst>
</file>

<file path=ppt/tags/tag22.xml><?xml version="1.0" encoding="utf-8"?>
<p:tagLst xmlns:p="http://schemas.openxmlformats.org/presentationml/2006/main">
  <p:tag name="MH" val="20160623110603"/>
  <p:tag name="MH_LIBRARY" val="GRAPHIC"/>
  <p:tag name="MH_ORDER" val="Right Triangle 9"/>
</p:tagLst>
</file>

<file path=ppt/tags/tag23.xml><?xml version="1.0" encoding="utf-8"?>
<p:tagLst xmlns:p="http://schemas.openxmlformats.org/presentationml/2006/main">
  <p:tag name="MH" val="20160623110603"/>
  <p:tag name="MH_LIBRARY" val="GRAPHIC"/>
  <p:tag name="MH_ORDER" val="Rectangle 3"/>
</p:tagLst>
</file>

<file path=ppt/tags/tag24.xml><?xml version="1.0" encoding="utf-8"?>
<p:tagLst xmlns:p="http://schemas.openxmlformats.org/presentationml/2006/main">
  <p:tag name="MH" val="20160623110603"/>
  <p:tag name="MH_LIBRARY" val="GRAPHIC"/>
  <p:tag name="MH_ORDER" val="Rectangle 7"/>
</p:tagLst>
</file>

<file path=ppt/tags/tag25.xml><?xml version="1.0" encoding="utf-8"?>
<p:tagLst xmlns:p="http://schemas.openxmlformats.org/presentationml/2006/main">
  <p:tag name="MH" val="20160623110603"/>
  <p:tag name="MH_LIBRARY" val="GRAPHIC"/>
  <p:tag name="MH_ORDER" val="Right Triangle 8"/>
</p:tagLst>
</file>

<file path=ppt/tags/tag26.xml><?xml version="1.0" encoding="utf-8"?>
<p:tagLst xmlns:p="http://schemas.openxmlformats.org/presentationml/2006/main">
  <p:tag name="MH" val="20160623110603"/>
  <p:tag name="MH_LIBRARY" val="GRAPHIC"/>
  <p:tag name="MH_ORDER" val="Rectangle 5"/>
</p:tagLst>
</file>

<file path=ppt/tags/tag27.xml><?xml version="1.0" encoding="utf-8"?>
<p:tagLst xmlns:p="http://schemas.openxmlformats.org/presentationml/2006/main">
  <p:tag name="MH" val="20160623110603"/>
  <p:tag name="MH_LIBRARY" val="GRAPHIC"/>
  <p:tag name="MH_ORDER" val="Right Triangle 9"/>
</p:tagLst>
</file>

<file path=ppt/tags/tag28.xml><?xml version="1.0" encoding="utf-8"?>
<p:tagLst xmlns:p="http://schemas.openxmlformats.org/presentationml/2006/main">
  <p:tag name="MH" val="20170810222724"/>
  <p:tag name="MH_LIBRARY" val="GRAPHIC"/>
  <p:tag name="MH_TYPE" val="SubTitle"/>
  <p:tag name="MH_ORDER" val="1"/>
</p:tagLst>
</file>

<file path=ppt/tags/tag29.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15">
      <a:dk1>
        <a:srgbClr val="FFFFFF"/>
      </a:dk1>
      <a:lt1>
        <a:srgbClr val="4D4D4D"/>
      </a:lt1>
      <a:dk2>
        <a:srgbClr val="FFFFFF"/>
      </a:dk2>
      <a:lt2>
        <a:srgbClr val="4D4D4D"/>
      </a:lt2>
      <a:accent1>
        <a:srgbClr val="F16BA4"/>
      </a:accent1>
      <a:accent2>
        <a:srgbClr val="F09142"/>
      </a:accent2>
      <a:accent3>
        <a:srgbClr val="D0B172"/>
      </a:accent3>
      <a:accent4>
        <a:srgbClr val="3DCEB5"/>
      </a:accent4>
      <a:accent5>
        <a:srgbClr val="3DB7CF"/>
      </a:accent5>
      <a:accent6>
        <a:srgbClr val="6397A9"/>
      </a:accent6>
      <a:hlink>
        <a:srgbClr val="92D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2972</Words>
  <Application>WPS 演示</Application>
  <PresentationFormat>宽屏</PresentationFormat>
  <Paragraphs>305</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Bauhaus 93</vt:lpstr>
      <vt:lpstr>微软雅黑</vt:lpstr>
      <vt:lpstr>等线</vt:lpstr>
      <vt:lpstr>GoodVibrationsROB</vt:lpstr>
      <vt:lpstr>Arial Unicode MS</vt:lpstr>
      <vt:lpstr>Calibri</vt:lpstr>
      <vt:lpstr>Agency FB</vt:lpstr>
      <vt:lpstr>黑体</vt:lpstr>
      <vt:lpstr>A000120141119A01PPBG</vt:lpstr>
      <vt:lpstr>孕妇健康医疗护理 粉色唯美模板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6</cp:revision>
  <dcterms:created xsi:type="dcterms:W3CDTF">2016-06-21T13:40:00Z</dcterms:created>
  <dcterms:modified xsi:type="dcterms:W3CDTF">2017-10-10T02:23:52Z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